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Bebas Neue"/>
      <p:regular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Fira Sans Condensed Medium"/>
      <p:regular r:id="rId30"/>
      <p:bold r:id="rId31"/>
      <p:italic r:id="rId32"/>
      <p:boldItalic r:id="rId33"/>
    </p:embeddedFont>
    <p:embeddedFont>
      <p:font typeface="Baloo 2"/>
      <p:regular r:id="rId34"/>
      <p:bold r:id="rId35"/>
    </p:embeddedFont>
    <p:embeddedFont>
      <p:font typeface="Chelsea Market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bold.fntdata"/><Relationship Id="rId30" Type="http://schemas.openxmlformats.org/officeDocument/2006/relationships/font" Target="fonts/FiraSans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Baloo2-bold.fntdata"/><Relationship Id="rId12" Type="http://schemas.openxmlformats.org/officeDocument/2006/relationships/slide" Target="slides/slide8.xml"/><Relationship Id="rId34" Type="http://schemas.openxmlformats.org/officeDocument/2006/relationships/font" Target="fonts/Baloo2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ChelseaMarke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07ec4cbdc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07ec4cbdc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0970e15cc8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0970e15cc8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10970e15cc8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10970e15cc8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0970e15cc8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10970e15cc8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10970e15cc8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Google Shape;2887;g10970e15cc8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0970e15cc8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0970e15cc8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10970e15cc8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10970e15cc8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10970e15cc8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10970e15cc8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0970e15cc8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0970e15cc8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10970e15cc8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10970e15cc8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10970e15cc8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10970e15cc8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07ec4cbdc5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07ec4cbdc5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10970e15cc8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9" name="Google Shape;3559;g10970e15cc8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970e15cc8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970e15cc8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d019cdf33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d019cdf33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cde4a31ab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cde4a31ab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d019cdf33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d019cdf33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10970e15cc8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10970e15cc8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0970e15cc8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10970e15cc8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0970e15cc8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0970e15cc8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65775"/>
            <a:ext cx="5279700" cy="24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b="0" sz="5500">
                <a:solidFill>
                  <a:schemeClr val="l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65625" y="3670787"/>
            <a:ext cx="4051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highlight>
                  <a:schemeClr val="lt2"/>
                </a:highlight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84818" y="45819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66859" y="46420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33809" y="3351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066534" y="35019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444" y="43450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899487" y="9488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2544081" y="211291"/>
            <a:ext cx="602506" cy="573927"/>
            <a:chOff x="330206" y="252541"/>
            <a:chExt cx="602506" cy="573927"/>
          </a:xfrm>
        </p:grpSpPr>
        <p:sp>
          <p:nvSpPr>
            <p:cNvPr id="19" name="Google Shape;19;p2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5334858" y="4103336"/>
            <a:ext cx="690597" cy="549293"/>
            <a:chOff x="8185921" y="4433374"/>
            <a:chExt cx="690597" cy="549293"/>
          </a:xfrm>
        </p:grpSpPr>
        <p:sp>
          <p:nvSpPr>
            <p:cNvPr id="23" name="Google Shape;23;p2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1749" y="7119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1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>
            <p:ph hasCustomPrompt="1" type="title"/>
          </p:nvPr>
        </p:nvSpPr>
        <p:spPr>
          <a:xfrm>
            <a:off x="3464775" y="1258525"/>
            <a:ext cx="49659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3" name="Google Shape;233;p11"/>
          <p:cNvSpPr txBox="1"/>
          <p:nvPr>
            <p:ph idx="1" type="subTitle"/>
          </p:nvPr>
        </p:nvSpPr>
        <p:spPr>
          <a:xfrm>
            <a:off x="3464825" y="3042350"/>
            <a:ext cx="49659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11"/>
          <p:cNvSpPr/>
          <p:nvPr/>
        </p:nvSpPr>
        <p:spPr>
          <a:xfrm flipH="1">
            <a:off x="5713749" y="41049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"/>
          <p:cNvSpPr/>
          <p:nvPr/>
        </p:nvSpPr>
        <p:spPr>
          <a:xfrm flipH="1">
            <a:off x="8835448" y="9367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 flipH="1">
            <a:off x="276473" y="1747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 flipH="1">
            <a:off x="5391487" y="38681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11"/>
          <p:cNvGrpSpPr/>
          <p:nvPr/>
        </p:nvGrpSpPr>
        <p:grpSpPr>
          <a:xfrm flipH="1">
            <a:off x="7899486" y="93716"/>
            <a:ext cx="602506" cy="573927"/>
            <a:chOff x="330206" y="252541"/>
            <a:chExt cx="602506" cy="573927"/>
          </a:xfrm>
        </p:grpSpPr>
        <p:sp>
          <p:nvSpPr>
            <p:cNvPr id="239" name="Google Shape;239;p11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1"/>
          <p:cNvGrpSpPr/>
          <p:nvPr/>
        </p:nvGrpSpPr>
        <p:grpSpPr>
          <a:xfrm flipH="1">
            <a:off x="417767" y="176561"/>
            <a:ext cx="690597" cy="549293"/>
            <a:chOff x="8185921" y="4433374"/>
            <a:chExt cx="690597" cy="549293"/>
          </a:xfrm>
        </p:grpSpPr>
        <p:sp>
          <p:nvSpPr>
            <p:cNvPr id="243" name="Google Shape;243;p11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11"/>
          <p:cNvSpPr/>
          <p:nvPr/>
        </p:nvSpPr>
        <p:spPr>
          <a:xfrm flipH="1">
            <a:off x="2272935" y="937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 flipH="1">
            <a:off x="5221273" y="42267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3"/>
          <p:cNvSpPr txBox="1"/>
          <p:nvPr>
            <p:ph type="ctrTitle"/>
          </p:nvPr>
        </p:nvSpPr>
        <p:spPr>
          <a:xfrm>
            <a:off x="1351713" y="1720900"/>
            <a:ext cx="20961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b="0" sz="2500">
                <a:solidFill>
                  <a:srgbClr val="FF2468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9" name="Google Shape;259;p13"/>
          <p:cNvSpPr txBox="1"/>
          <p:nvPr>
            <p:ph idx="1" type="subTitle"/>
          </p:nvPr>
        </p:nvSpPr>
        <p:spPr>
          <a:xfrm>
            <a:off x="1351602" y="2139400"/>
            <a:ext cx="20961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0" name="Google Shape;260;p13"/>
          <p:cNvSpPr txBox="1"/>
          <p:nvPr>
            <p:ph hasCustomPrompt="1" idx="2" type="title"/>
          </p:nvPr>
        </p:nvSpPr>
        <p:spPr>
          <a:xfrm>
            <a:off x="3486352" y="1973032"/>
            <a:ext cx="1073400" cy="6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4216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/>
          <p:nvPr>
            <p:ph idx="3" type="ctrTitle"/>
          </p:nvPr>
        </p:nvSpPr>
        <p:spPr>
          <a:xfrm>
            <a:off x="5696335" y="1720900"/>
            <a:ext cx="20961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500">
                <a:solidFill>
                  <a:srgbClr val="FF2468"/>
                </a:solidFill>
                <a:highlight>
                  <a:srgbClr val="84DBE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2" name="Google Shape;262;p13"/>
          <p:cNvSpPr txBox="1"/>
          <p:nvPr>
            <p:ph idx="4" type="subTitle"/>
          </p:nvPr>
        </p:nvSpPr>
        <p:spPr>
          <a:xfrm>
            <a:off x="5696277" y="2139400"/>
            <a:ext cx="20961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3" name="Google Shape;263;p13"/>
          <p:cNvSpPr txBox="1"/>
          <p:nvPr>
            <p:ph hasCustomPrompt="1" idx="5" type="title"/>
          </p:nvPr>
        </p:nvSpPr>
        <p:spPr>
          <a:xfrm>
            <a:off x="4656187" y="1974730"/>
            <a:ext cx="10692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4216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/>
          <p:nvPr>
            <p:ph idx="6" type="ctrTitle"/>
          </p:nvPr>
        </p:nvSpPr>
        <p:spPr>
          <a:xfrm>
            <a:off x="1351710" y="2887232"/>
            <a:ext cx="20961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b="0" sz="2500">
                <a:solidFill>
                  <a:srgbClr val="FF2468"/>
                </a:solidFill>
                <a:highlight>
                  <a:srgbClr val="84DBE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5" name="Google Shape;265;p13"/>
          <p:cNvSpPr txBox="1"/>
          <p:nvPr>
            <p:ph idx="7" type="subTitle"/>
          </p:nvPr>
        </p:nvSpPr>
        <p:spPr>
          <a:xfrm>
            <a:off x="1351677" y="3305775"/>
            <a:ext cx="20961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" name="Google Shape;266;p13"/>
          <p:cNvSpPr txBox="1"/>
          <p:nvPr>
            <p:ph hasCustomPrompt="1" idx="8" type="title"/>
          </p:nvPr>
        </p:nvSpPr>
        <p:spPr>
          <a:xfrm>
            <a:off x="3482452" y="3149507"/>
            <a:ext cx="10734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4216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/>
          <p:nvPr>
            <p:ph idx="9" type="ctrTitle"/>
          </p:nvPr>
        </p:nvSpPr>
        <p:spPr>
          <a:xfrm>
            <a:off x="5696310" y="2887232"/>
            <a:ext cx="20961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500">
                <a:solidFill>
                  <a:srgbClr val="FF2468"/>
                </a:solidFill>
                <a:highlight>
                  <a:srgbClr val="84DBE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8" name="Google Shape;268;p13"/>
          <p:cNvSpPr txBox="1"/>
          <p:nvPr>
            <p:ph idx="13" type="subTitle"/>
          </p:nvPr>
        </p:nvSpPr>
        <p:spPr>
          <a:xfrm>
            <a:off x="5696300" y="3305775"/>
            <a:ext cx="20961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9" name="Google Shape;269;p13"/>
          <p:cNvSpPr txBox="1"/>
          <p:nvPr>
            <p:ph hasCustomPrompt="1" idx="14" type="title"/>
          </p:nvPr>
        </p:nvSpPr>
        <p:spPr>
          <a:xfrm>
            <a:off x="4652113" y="3149507"/>
            <a:ext cx="1069200" cy="6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4216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/>
          <p:nvPr>
            <p:ph idx="15" type="ctrTitle"/>
          </p:nvPr>
        </p:nvSpPr>
        <p:spPr>
          <a:xfrm>
            <a:off x="713250" y="475488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71" name="Google Shape;271;p13"/>
          <p:cNvGrpSpPr/>
          <p:nvPr/>
        </p:nvGrpSpPr>
        <p:grpSpPr>
          <a:xfrm>
            <a:off x="8221053" y="198829"/>
            <a:ext cx="710248" cy="675975"/>
            <a:chOff x="8221053" y="198829"/>
            <a:chExt cx="710248" cy="675975"/>
          </a:xfrm>
        </p:grpSpPr>
        <p:sp>
          <p:nvSpPr>
            <p:cNvPr id="272" name="Google Shape;272;p13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7336782" y="48407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88459" y="4786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202359" y="6632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1054209" y="46085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487322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7916507" y="4536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202358" y="4441211"/>
            <a:ext cx="690597" cy="549293"/>
            <a:chOff x="8185921" y="4433374"/>
            <a:chExt cx="690597" cy="549293"/>
          </a:xfrm>
        </p:grpSpPr>
        <p:sp>
          <p:nvSpPr>
            <p:cNvPr id="282" name="Google Shape;282;p13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3"/>
          <p:cNvSpPr/>
          <p:nvPr/>
        </p:nvSpPr>
        <p:spPr>
          <a:xfrm>
            <a:off x="-224843" y="18955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-617393" y="15914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4502690" y="27664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>
            <p:ph type="title"/>
          </p:nvPr>
        </p:nvSpPr>
        <p:spPr>
          <a:xfrm>
            <a:off x="713225" y="3381075"/>
            <a:ext cx="50322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14"/>
          <p:cNvSpPr txBox="1"/>
          <p:nvPr>
            <p:ph idx="1" type="subTitle"/>
          </p:nvPr>
        </p:nvSpPr>
        <p:spPr>
          <a:xfrm>
            <a:off x="713225" y="1241550"/>
            <a:ext cx="5032200" cy="19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8" name="Google Shape;298;p14"/>
          <p:cNvSpPr/>
          <p:nvPr/>
        </p:nvSpPr>
        <p:spPr>
          <a:xfrm>
            <a:off x="-74175" y="2702400"/>
            <a:ext cx="1600" cy="1600"/>
          </a:xfrm>
          <a:custGeom>
            <a:rect b="b" l="l" r="r" t="t"/>
            <a:pathLst>
              <a:path extrusionOk="0" h="64" w="64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-72600" y="2702400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4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/>
          <p:nvPr/>
        </p:nvSpPr>
        <p:spPr>
          <a:xfrm flipH="1">
            <a:off x="542032" y="48407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 flipH="1">
            <a:off x="226330" y="4786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 flipH="1">
            <a:off x="8615780" y="47319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 flipH="1">
            <a:off x="452030" y="5394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 flipH="1">
            <a:off x="-37693" y="4536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14"/>
          <p:cNvGrpSpPr/>
          <p:nvPr/>
        </p:nvGrpSpPr>
        <p:grpSpPr>
          <a:xfrm flipH="1">
            <a:off x="8249649" y="202236"/>
            <a:ext cx="690597" cy="549293"/>
            <a:chOff x="8185921" y="4433374"/>
            <a:chExt cx="690597" cy="549293"/>
          </a:xfrm>
        </p:grpSpPr>
        <p:sp>
          <p:nvSpPr>
            <p:cNvPr id="307" name="Google Shape;307;p14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4"/>
          <p:cNvSpPr/>
          <p:nvPr/>
        </p:nvSpPr>
        <p:spPr>
          <a:xfrm flipH="1">
            <a:off x="7507482" y="18955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 flipH="1">
            <a:off x="7900032" y="15914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 flipH="1">
            <a:off x="753467" y="8676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type="ctrTitle"/>
          </p:nvPr>
        </p:nvSpPr>
        <p:spPr>
          <a:xfrm>
            <a:off x="713225" y="475488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15"/>
          <p:cNvGrpSpPr/>
          <p:nvPr/>
        </p:nvGrpSpPr>
        <p:grpSpPr>
          <a:xfrm flipH="1">
            <a:off x="8369422" y="195878"/>
            <a:ext cx="602506" cy="573927"/>
            <a:chOff x="438493" y="2486303"/>
            <a:chExt cx="602506" cy="573927"/>
          </a:xfrm>
        </p:grpSpPr>
        <p:sp>
          <p:nvSpPr>
            <p:cNvPr id="324" name="Google Shape;324;p15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15"/>
          <p:cNvSpPr/>
          <p:nvPr/>
        </p:nvSpPr>
        <p:spPr>
          <a:xfrm>
            <a:off x="112555" y="19007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15"/>
          <p:cNvGrpSpPr/>
          <p:nvPr/>
        </p:nvGrpSpPr>
        <p:grpSpPr>
          <a:xfrm flipH="1">
            <a:off x="8247944" y="4484461"/>
            <a:ext cx="690597" cy="549293"/>
            <a:chOff x="8185921" y="4433374"/>
            <a:chExt cx="690597" cy="549293"/>
          </a:xfrm>
        </p:grpSpPr>
        <p:sp>
          <p:nvSpPr>
            <p:cNvPr id="329" name="Google Shape;329;p15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15"/>
          <p:cNvSpPr/>
          <p:nvPr/>
        </p:nvSpPr>
        <p:spPr>
          <a:xfrm flipH="1">
            <a:off x="901100" y="585152"/>
            <a:ext cx="143850" cy="143781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"/>
          <p:cNvSpPr/>
          <p:nvPr/>
        </p:nvSpPr>
        <p:spPr>
          <a:xfrm flipH="1">
            <a:off x="419900" y="4780177"/>
            <a:ext cx="143850" cy="143781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"/>
          <p:cNvSpPr/>
          <p:nvPr/>
        </p:nvSpPr>
        <p:spPr>
          <a:xfrm flipH="1">
            <a:off x="389599" y="271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/>
          <p:nvPr>
            <p:ph type="ctrTitle"/>
          </p:nvPr>
        </p:nvSpPr>
        <p:spPr>
          <a:xfrm>
            <a:off x="713225" y="475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44" name="Google Shape;344;p16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6"/>
          <p:cNvSpPr/>
          <p:nvPr/>
        </p:nvSpPr>
        <p:spPr>
          <a:xfrm flipH="1">
            <a:off x="287132" y="12793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flipH="1">
            <a:off x="8226307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flipH="1">
            <a:off x="1110704" y="2165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flipH="1">
            <a:off x="8718379" y="31460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flipH="1">
            <a:off x="8811869" y="12490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flipH="1">
            <a:off x="-492817" y="10525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flipH="1">
            <a:off x="-100267" y="7485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flipH="1">
            <a:off x="523179" y="23777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flipH="1">
            <a:off x="-25343" y="44041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flipH="1">
            <a:off x="523179" y="3821914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_1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7"/>
          <p:cNvSpPr txBox="1"/>
          <p:nvPr>
            <p:ph type="ctrTitle"/>
          </p:nvPr>
        </p:nvSpPr>
        <p:spPr>
          <a:xfrm>
            <a:off x="713225" y="475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8" name="Google Shape;358;p17"/>
          <p:cNvGrpSpPr/>
          <p:nvPr/>
        </p:nvGrpSpPr>
        <p:grpSpPr>
          <a:xfrm flipH="1">
            <a:off x="202359" y="198829"/>
            <a:ext cx="710248" cy="675975"/>
            <a:chOff x="8221053" y="198829"/>
            <a:chExt cx="710248" cy="675975"/>
          </a:xfrm>
        </p:grpSpPr>
        <p:sp>
          <p:nvSpPr>
            <p:cNvPr id="359" name="Google Shape;359;p17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7"/>
          <p:cNvSpPr/>
          <p:nvPr/>
        </p:nvSpPr>
        <p:spPr>
          <a:xfrm flipH="1">
            <a:off x="340735" y="4786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"/>
          <p:cNvSpPr/>
          <p:nvPr/>
        </p:nvSpPr>
        <p:spPr>
          <a:xfrm flipH="1">
            <a:off x="8558035" y="43739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7"/>
          <p:cNvSpPr/>
          <p:nvPr/>
        </p:nvSpPr>
        <p:spPr>
          <a:xfrm flipH="1">
            <a:off x="8812723" y="48283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17"/>
          <p:cNvGrpSpPr/>
          <p:nvPr/>
        </p:nvGrpSpPr>
        <p:grpSpPr>
          <a:xfrm rot="10800000">
            <a:off x="8558026" y="262161"/>
            <a:ext cx="690597" cy="549293"/>
            <a:chOff x="8185921" y="4433374"/>
            <a:chExt cx="690597" cy="549293"/>
          </a:xfrm>
        </p:grpSpPr>
        <p:sp>
          <p:nvSpPr>
            <p:cNvPr id="366" name="Google Shape;366;p17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17"/>
          <p:cNvSpPr/>
          <p:nvPr/>
        </p:nvSpPr>
        <p:spPr>
          <a:xfrm flipH="1">
            <a:off x="184360" y="11411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7"/>
          <p:cNvSpPr/>
          <p:nvPr/>
        </p:nvSpPr>
        <p:spPr>
          <a:xfrm flipH="1">
            <a:off x="8833900" y="3425152"/>
            <a:ext cx="162102" cy="162024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"/>
          <p:cNvSpPr/>
          <p:nvPr/>
        </p:nvSpPr>
        <p:spPr>
          <a:xfrm flipH="1">
            <a:off x="8353548" y="13093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7"/>
          <p:cNvSpPr/>
          <p:nvPr/>
        </p:nvSpPr>
        <p:spPr>
          <a:xfrm flipH="1">
            <a:off x="551123" y="4388206"/>
            <a:ext cx="162102" cy="16201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 txBox="1"/>
          <p:nvPr>
            <p:ph type="ctrTitle"/>
          </p:nvPr>
        </p:nvSpPr>
        <p:spPr>
          <a:xfrm>
            <a:off x="714850" y="475488"/>
            <a:ext cx="771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82" name="Google Shape;382;p18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8"/>
          <p:cNvSpPr/>
          <p:nvPr/>
        </p:nvSpPr>
        <p:spPr>
          <a:xfrm>
            <a:off x="1974603" y="47026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"/>
          <p:cNvSpPr/>
          <p:nvPr/>
        </p:nvSpPr>
        <p:spPr>
          <a:xfrm>
            <a:off x="8716097" y="17876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>
            <a:off x="407428" y="2990187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"/>
          <p:cNvSpPr/>
          <p:nvPr/>
        </p:nvSpPr>
        <p:spPr>
          <a:xfrm>
            <a:off x="6995432" y="24063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8"/>
          <p:cNvSpPr/>
          <p:nvPr/>
        </p:nvSpPr>
        <p:spPr>
          <a:xfrm>
            <a:off x="7554722" y="45544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18"/>
          <p:cNvGrpSpPr/>
          <p:nvPr/>
        </p:nvGrpSpPr>
        <p:grpSpPr>
          <a:xfrm flipH="1">
            <a:off x="302997" y="4321616"/>
            <a:ext cx="602506" cy="573927"/>
            <a:chOff x="438493" y="2486303"/>
            <a:chExt cx="602506" cy="573927"/>
          </a:xfrm>
        </p:grpSpPr>
        <p:sp>
          <p:nvSpPr>
            <p:cNvPr id="389" name="Google Shape;389;p18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18"/>
          <p:cNvSpPr/>
          <p:nvPr/>
        </p:nvSpPr>
        <p:spPr>
          <a:xfrm>
            <a:off x="7324557" y="20785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18"/>
          <p:cNvGrpSpPr/>
          <p:nvPr/>
        </p:nvGrpSpPr>
        <p:grpSpPr>
          <a:xfrm flipH="1">
            <a:off x="134044" y="351886"/>
            <a:ext cx="690597" cy="549293"/>
            <a:chOff x="8185921" y="4433374"/>
            <a:chExt cx="690597" cy="549293"/>
          </a:xfrm>
        </p:grpSpPr>
        <p:sp>
          <p:nvSpPr>
            <p:cNvPr id="394" name="Google Shape;394;p18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9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9"/>
          <p:cNvSpPr txBox="1"/>
          <p:nvPr>
            <p:ph type="title"/>
          </p:nvPr>
        </p:nvSpPr>
        <p:spPr>
          <a:xfrm>
            <a:off x="1263775" y="2410109"/>
            <a:ext cx="2561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7" name="Google Shape;407;p19"/>
          <p:cNvSpPr txBox="1"/>
          <p:nvPr>
            <p:ph hasCustomPrompt="1" idx="2" type="title"/>
          </p:nvPr>
        </p:nvSpPr>
        <p:spPr>
          <a:xfrm>
            <a:off x="1263786" y="11021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/>
          <p:nvPr>
            <p:ph idx="1" type="subTitle"/>
          </p:nvPr>
        </p:nvSpPr>
        <p:spPr>
          <a:xfrm>
            <a:off x="1263775" y="3286093"/>
            <a:ext cx="2561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9" name="Google Shape;409;p19"/>
          <p:cNvSpPr/>
          <p:nvPr/>
        </p:nvSpPr>
        <p:spPr>
          <a:xfrm>
            <a:off x="745116" y="4536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9"/>
          <p:cNvSpPr/>
          <p:nvPr/>
        </p:nvSpPr>
        <p:spPr>
          <a:xfrm>
            <a:off x="468907" y="11801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7431497" y="48788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7753759" y="46420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19"/>
          <p:cNvGrpSpPr/>
          <p:nvPr/>
        </p:nvGrpSpPr>
        <p:grpSpPr>
          <a:xfrm>
            <a:off x="33141" y="194866"/>
            <a:ext cx="602506" cy="573927"/>
            <a:chOff x="330206" y="252541"/>
            <a:chExt cx="602506" cy="573927"/>
          </a:xfrm>
        </p:grpSpPr>
        <p:sp>
          <p:nvSpPr>
            <p:cNvPr id="414" name="Google Shape;414;p19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9"/>
          <p:cNvSpPr/>
          <p:nvPr/>
        </p:nvSpPr>
        <p:spPr>
          <a:xfrm flipH="1">
            <a:off x="6572897" y="6747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>
            <a:off x="2492980" y="11"/>
            <a:ext cx="690597" cy="549293"/>
            <a:chOff x="8185921" y="4433374"/>
            <a:chExt cx="690597" cy="549293"/>
          </a:xfrm>
        </p:grpSpPr>
        <p:sp>
          <p:nvSpPr>
            <p:cNvPr id="419" name="Google Shape;419;p19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19"/>
          <p:cNvSpPr/>
          <p:nvPr/>
        </p:nvSpPr>
        <p:spPr>
          <a:xfrm>
            <a:off x="8200219" y="303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0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0"/>
          <p:cNvSpPr txBox="1"/>
          <p:nvPr>
            <p:ph type="title"/>
          </p:nvPr>
        </p:nvSpPr>
        <p:spPr>
          <a:xfrm>
            <a:off x="4952350" y="2257709"/>
            <a:ext cx="2561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3" name="Google Shape;433;p20"/>
          <p:cNvSpPr txBox="1"/>
          <p:nvPr>
            <p:ph hasCustomPrompt="1" idx="2" type="title"/>
          </p:nvPr>
        </p:nvSpPr>
        <p:spPr>
          <a:xfrm>
            <a:off x="4952350" y="940926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4" name="Google Shape;434;p20"/>
          <p:cNvSpPr txBox="1"/>
          <p:nvPr>
            <p:ph idx="1" type="subTitle"/>
          </p:nvPr>
        </p:nvSpPr>
        <p:spPr>
          <a:xfrm>
            <a:off x="4952350" y="3137812"/>
            <a:ext cx="2561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35" name="Google Shape;435;p20"/>
          <p:cNvGrpSpPr/>
          <p:nvPr/>
        </p:nvGrpSpPr>
        <p:grpSpPr>
          <a:xfrm flipH="1">
            <a:off x="8006622" y="4374353"/>
            <a:ext cx="602506" cy="573927"/>
            <a:chOff x="438493" y="2486303"/>
            <a:chExt cx="602506" cy="573927"/>
          </a:xfrm>
        </p:grpSpPr>
        <p:sp>
          <p:nvSpPr>
            <p:cNvPr id="436" name="Google Shape;436;p20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20"/>
          <p:cNvSpPr/>
          <p:nvPr/>
        </p:nvSpPr>
        <p:spPr>
          <a:xfrm flipH="1">
            <a:off x="8342749" y="34739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0"/>
          <p:cNvSpPr/>
          <p:nvPr/>
        </p:nvSpPr>
        <p:spPr>
          <a:xfrm flipH="1">
            <a:off x="563762" y="303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0"/>
          <p:cNvSpPr/>
          <p:nvPr/>
        </p:nvSpPr>
        <p:spPr>
          <a:xfrm>
            <a:off x="112555" y="19007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0"/>
          <p:cNvGrpSpPr/>
          <p:nvPr/>
        </p:nvGrpSpPr>
        <p:grpSpPr>
          <a:xfrm flipH="1">
            <a:off x="8177644" y="76736"/>
            <a:ext cx="690597" cy="549293"/>
            <a:chOff x="8185921" y="4433374"/>
            <a:chExt cx="690597" cy="549293"/>
          </a:xfrm>
        </p:grpSpPr>
        <p:sp>
          <p:nvSpPr>
            <p:cNvPr id="443" name="Google Shape;443;p20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0"/>
          <p:cNvSpPr/>
          <p:nvPr/>
        </p:nvSpPr>
        <p:spPr>
          <a:xfrm flipH="1">
            <a:off x="3497863" y="7149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0"/>
          <p:cNvSpPr/>
          <p:nvPr/>
        </p:nvSpPr>
        <p:spPr>
          <a:xfrm flipH="1">
            <a:off x="1207675" y="626027"/>
            <a:ext cx="143850" cy="143781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0"/>
          <p:cNvSpPr/>
          <p:nvPr/>
        </p:nvSpPr>
        <p:spPr>
          <a:xfrm flipH="1">
            <a:off x="536950" y="4514502"/>
            <a:ext cx="143850" cy="143781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0"/>
          <p:cNvSpPr/>
          <p:nvPr/>
        </p:nvSpPr>
        <p:spPr>
          <a:xfrm flipH="1">
            <a:off x="3872538" y="4424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5283301" y="2410109"/>
            <a:ext cx="2561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hasCustomPrompt="1" idx="2" type="title"/>
          </p:nvPr>
        </p:nvSpPr>
        <p:spPr>
          <a:xfrm>
            <a:off x="5283301" y="1103027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5283301" y="3289797"/>
            <a:ext cx="2561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9" name="Google Shape;39;p3"/>
          <p:cNvGrpSpPr/>
          <p:nvPr/>
        </p:nvGrpSpPr>
        <p:grpSpPr>
          <a:xfrm>
            <a:off x="438493" y="2486303"/>
            <a:ext cx="602506" cy="573927"/>
            <a:chOff x="438493" y="2486303"/>
            <a:chExt cx="602506" cy="573927"/>
          </a:xfrm>
        </p:grpSpPr>
        <p:sp>
          <p:nvSpPr>
            <p:cNvPr id="40" name="Google Shape;40;p3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3"/>
          <p:cNvSpPr/>
          <p:nvPr/>
        </p:nvSpPr>
        <p:spPr>
          <a:xfrm>
            <a:off x="7332997" y="5812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333534" y="44863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34034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5503406" y="6112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17056" y="4536414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059834" y="8373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487059" y="11272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4734987" y="14160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>
            <a:off x="3352258" y="4018686"/>
            <a:ext cx="690597" cy="549293"/>
            <a:chOff x="8185921" y="4433374"/>
            <a:chExt cx="690597" cy="549293"/>
          </a:xfrm>
        </p:grpSpPr>
        <p:sp>
          <p:nvSpPr>
            <p:cNvPr id="52" name="Google Shape;52;p3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5057249" y="11792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/>
          <p:nvPr>
            <p:ph type="title"/>
          </p:nvPr>
        </p:nvSpPr>
        <p:spPr>
          <a:xfrm>
            <a:off x="1327526" y="2257700"/>
            <a:ext cx="31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9" name="Google Shape;459;p21"/>
          <p:cNvSpPr txBox="1"/>
          <p:nvPr>
            <p:ph hasCustomPrompt="1" idx="2" type="title"/>
          </p:nvPr>
        </p:nvSpPr>
        <p:spPr>
          <a:xfrm>
            <a:off x="1641710" y="956202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0" name="Google Shape;460;p21"/>
          <p:cNvSpPr txBox="1"/>
          <p:nvPr>
            <p:ph idx="1" type="subTitle"/>
          </p:nvPr>
        </p:nvSpPr>
        <p:spPr>
          <a:xfrm>
            <a:off x="1641710" y="3134547"/>
            <a:ext cx="2561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9pPr>
          </a:lstStyle>
          <a:p/>
        </p:txBody>
      </p:sp>
      <p:pic>
        <p:nvPicPr>
          <p:cNvPr id="461" name="Google Shape;461;p21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21"/>
          <p:cNvGrpSpPr/>
          <p:nvPr/>
        </p:nvGrpSpPr>
        <p:grpSpPr>
          <a:xfrm>
            <a:off x="259221" y="4381724"/>
            <a:ext cx="690597" cy="549293"/>
            <a:chOff x="8185921" y="4433374"/>
            <a:chExt cx="690597" cy="549293"/>
          </a:xfrm>
        </p:grpSpPr>
        <p:sp>
          <p:nvSpPr>
            <p:cNvPr id="463" name="Google Shape;463;p21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1"/>
          <p:cNvSpPr/>
          <p:nvPr/>
        </p:nvSpPr>
        <p:spPr>
          <a:xfrm>
            <a:off x="1004167" y="47412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259217" y="561609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flipH="1">
            <a:off x="8520519" y="46815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 flipH="1">
            <a:off x="7971504" y="41728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 flipH="1">
            <a:off x="-99817" y="10169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 flipH="1">
            <a:off x="292733" y="7128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1344467" y="2324797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1"/>
          <p:cNvSpPr/>
          <p:nvPr/>
        </p:nvSpPr>
        <p:spPr>
          <a:xfrm>
            <a:off x="539142" y="2901134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>
            <a:off x="8731392" y="60697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_1"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2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2"/>
          <p:cNvPicPr preferRelativeResize="0"/>
          <p:nvPr/>
        </p:nvPicPr>
        <p:blipFill rotWithShape="1">
          <a:blip r:embed="rId3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 txBox="1"/>
          <p:nvPr>
            <p:ph type="title"/>
          </p:nvPr>
        </p:nvSpPr>
        <p:spPr>
          <a:xfrm>
            <a:off x="698150" y="1299800"/>
            <a:ext cx="4267200" cy="15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6" name="Google Shape;486;p22"/>
          <p:cNvSpPr txBox="1"/>
          <p:nvPr>
            <p:ph idx="1" type="subTitle"/>
          </p:nvPr>
        </p:nvSpPr>
        <p:spPr>
          <a:xfrm>
            <a:off x="698150" y="2874050"/>
            <a:ext cx="37158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22"/>
          <p:cNvSpPr/>
          <p:nvPr/>
        </p:nvSpPr>
        <p:spPr>
          <a:xfrm flipH="1" rot="10800000">
            <a:off x="8487059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2"/>
          <p:cNvSpPr/>
          <p:nvPr/>
        </p:nvSpPr>
        <p:spPr>
          <a:xfrm flipH="1" rot="10800000">
            <a:off x="234034" y="11272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 flipH="1" rot="10800000">
            <a:off x="5067581" y="365171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2"/>
          <p:cNvSpPr/>
          <p:nvPr/>
        </p:nvSpPr>
        <p:spPr>
          <a:xfrm flipH="1">
            <a:off x="2525273" y="47858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22"/>
          <p:cNvGrpSpPr/>
          <p:nvPr/>
        </p:nvGrpSpPr>
        <p:grpSpPr>
          <a:xfrm>
            <a:off x="4032446" y="4000724"/>
            <a:ext cx="690597" cy="549293"/>
            <a:chOff x="8185921" y="4433374"/>
            <a:chExt cx="690597" cy="549293"/>
          </a:xfrm>
        </p:grpSpPr>
        <p:sp>
          <p:nvSpPr>
            <p:cNvPr id="492" name="Google Shape;492;p22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22"/>
          <p:cNvSpPr/>
          <p:nvPr/>
        </p:nvSpPr>
        <p:spPr>
          <a:xfrm flipH="1">
            <a:off x="-99817" y="6359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2"/>
          <p:cNvSpPr/>
          <p:nvPr/>
        </p:nvSpPr>
        <p:spPr>
          <a:xfrm flipH="1">
            <a:off x="292733" y="3318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_1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3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3"/>
          <p:cNvSpPr txBox="1"/>
          <p:nvPr>
            <p:ph type="ctrTitle"/>
          </p:nvPr>
        </p:nvSpPr>
        <p:spPr>
          <a:xfrm>
            <a:off x="722400" y="1166875"/>
            <a:ext cx="41433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7" name="Google Shape;507;p23"/>
          <p:cNvSpPr txBox="1"/>
          <p:nvPr>
            <p:ph idx="1" type="subTitle"/>
          </p:nvPr>
        </p:nvSpPr>
        <p:spPr>
          <a:xfrm>
            <a:off x="722400" y="3026400"/>
            <a:ext cx="37917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08" name="Google Shape;508;p23"/>
          <p:cNvGrpSpPr/>
          <p:nvPr/>
        </p:nvGrpSpPr>
        <p:grpSpPr>
          <a:xfrm rot="10800000">
            <a:off x="8171561" y="333009"/>
            <a:ext cx="690597" cy="549293"/>
            <a:chOff x="8185921" y="4433374"/>
            <a:chExt cx="690597" cy="549293"/>
          </a:xfrm>
        </p:grpSpPr>
        <p:sp>
          <p:nvSpPr>
            <p:cNvPr id="509" name="Google Shape;509;p23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23"/>
          <p:cNvSpPr/>
          <p:nvPr/>
        </p:nvSpPr>
        <p:spPr>
          <a:xfrm rot="10800000">
            <a:off x="4178192" y="273385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3"/>
          <p:cNvSpPr/>
          <p:nvPr/>
        </p:nvSpPr>
        <p:spPr>
          <a:xfrm rot="10800000">
            <a:off x="8731392" y="426510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"/>
          <p:cNvSpPr/>
          <p:nvPr/>
        </p:nvSpPr>
        <p:spPr>
          <a:xfrm>
            <a:off x="4335382" y="44747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5587059" y="44200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 rot="10800000">
            <a:off x="259217" y="4219740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>
            <a:off x="4915107" y="41706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_1_1_1"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4"/>
          <p:cNvSpPr txBox="1"/>
          <p:nvPr>
            <p:ph type="ctrTitle"/>
          </p:nvPr>
        </p:nvSpPr>
        <p:spPr>
          <a:xfrm>
            <a:off x="713225" y="1636325"/>
            <a:ext cx="3114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713225" y="2285550"/>
            <a:ext cx="3114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28" name="Google Shape;528;p24"/>
          <p:cNvGrpSpPr/>
          <p:nvPr/>
        </p:nvGrpSpPr>
        <p:grpSpPr>
          <a:xfrm rot="10800000">
            <a:off x="8040811" y="328884"/>
            <a:ext cx="690597" cy="549293"/>
            <a:chOff x="8185921" y="4433374"/>
            <a:chExt cx="690597" cy="549293"/>
          </a:xfrm>
        </p:grpSpPr>
        <p:sp>
          <p:nvSpPr>
            <p:cNvPr id="529" name="Google Shape;529;p24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4"/>
          <p:cNvSpPr/>
          <p:nvPr/>
        </p:nvSpPr>
        <p:spPr>
          <a:xfrm rot="10800000">
            <a:off x="338042" y="60820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"/>
          <p:cNvSpPr/>
          <p:nvPr/>
        </p:nvSpPr>
        <p:spPr>
          <a:xfrm rot="10800000">
            <a:off x="8365392" y="4750277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4"/>
          <p:cNvSpPr/>
          <p:nvPr/>
        </p:nvSpPr>
        <p:spPr>
          <a:xfrm>
            <a:off x="2180932" y="10139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4"/>
          <p:cNvSpPr/>
          <p:nvPr/>
        </p:nvSpPr>
        <p:spPr>
          <a:xfrm>
            <a:off x="3432609" y="9592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4"/>
          <p:cNvSpPr/>
          <p:nvPr/>
        </p:nvSpPr>
        <p:spPr>
          <a:xfrm>
            <a:off x="2760657" y="7098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4"/>
          <p:cNvSpPr/>
          <p:nvPr/>
        </p:nvSpPr>
        <p:spPr>
          <a:xfrm rot="10800000">
            <a:off x="518242" y="4651440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24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rot="10800000">
            <a:off x="8365392" y="4750277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4"/>
          <p:cNvSpPr/>
          <p:nvPr/>
        </p:nvSpPr>
        <p:spPr>
          <a:xfrm rot="10800000">
            <a:off x="338042" y="60820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_1_1_2"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5"/>
          <p:cNvSpPr txBox="1"/>
          <p:nvPr>
            <p:ph type="ctrTitle"/>
          </p:nvPr>
        </p:nvSpPr>
        <p:spPr>
          <a:xfrm>
            <a:off x="5312575" y="1634651"/>
            <a:ext cx="31182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0" name="Google Shape;550;p25"/>
          <p:cNvSpPr txBox="1"/>
          <p:nvPr>
            <p:ph idx="1" type="subTitle"/>
          </p:nvPr>
        </p:nvSpPr>
        <p:spPr>
          <a:xfrm>
            <a:off x="5312575" y="2355068"/>
            <a:ext cx="3118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1" name="Google Shape;551;p25"/>
          <p:cNvSpPr/>
          <p:nvPr/>
        </p:nvSpPr>
        <p:spPr>
          <a:xfrm>
            <a:off x="8487059" y="11272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234034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435806" y="2165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148331" y="299868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610997" y="10514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367207" y="47817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-25343" y="44777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8511734" y="44041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3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3" name="Google Shape;563;p26"/>
          <p:cNvSpPr txBox="1"/>
          <p:nvPr>
            <p:ph idx="1" type="subTitle"/>
          </p:nvPr>
        </p:nvSpPr>
        <p:spPr>
          <a:xfrm>
            <a:off x="714850" y="2091650"/>
            <a:ext cx="28749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64" name="Google Shape;564;p26"/>
          <p:cNvSpPr txBox="1"/>
          <p:nvPr>
            <p:ph idx="2" type="subTitle"/>
          </p:nvPr>
        </p:nvSpPr>
        <p:spPr>
          <a:xfrm>
            <a:off x="714875" y="1687825"/>
            <a:ext cx="38694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5" name="Google Shape;565;p26"/>
          <p:cNvSpPr txBox="1"/>
          <p:nvPr>
            <p:ph idx="3" type="subTitle"/>
          </p:nvPr>
        </p:nvSpPr>
        <p:spPr>
          <a:xfrm>
            <a:off x="760425" y="1086561"/>
            <a:ext cx="7668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66" name="Google Shape;566;p26"/>
          <p:cNvSpPr/>
          <p:nvPr/>
        </p:nvSpPr>
        <p:spPr>
          <a:xfrm>
            <a:off x="-191963" y="7763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6"/>
          <p:cNvSpPr/>
          <p:nvPr/>
        </p:nvSpPr>
        <p:spPr>
          <a:xfrm>
            <a:off x="130299" y="5394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accen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26"/>
          <p:cNvGrpSpPr/>
          <p:nvPr/>
        </p:nvGrpSpPr>
        <p:grpSpPr>
          <a:xfrm flipH="1">
            <a:off x="8360236" y="4415191"/>
            <a:ext cx="602506" cy="573927"/>
            <a:chOff x="330206" y="252541"/>
            <a:chExt cx="602506" cy="573927"/>
          </a:xfrm>
        </p:grpSpPr>
        <p:sp>
          <p:nvSpPr>
            <p:cNvPr id="569" name="Google Shape;569;p26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6"/>
          <p:cNvGrpSpPr/>
          <p:nvPr/>
        </p:nvGrpSpPr>
        <p:grpSpPr>
          <a:xfrm flipH="1">
            <a:off x="236867" y="4439836"/>
            <a:ext cx="690597" cy="549293"/>
            <a:chOff x="8185921" y="4433374"/>
            <a:chExt cx="690597" cy="549293"/>
          </a:xfrm>
        </p:grpSpPr>
        <p:sp>
          <p:nvSpPr>
            <p:cNvPr id="573" name="Google Shape;573;p26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26"/>
          <p:cNvSpPr/>
          <p:nvPr/>
        </p:nvSpPr>
        <p:spPr>
          <a:xfrm flipH="1">
            <a:off x="8596248" y="2460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7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7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7" name="Google Shape;587;p27"/>
          <p:cNvSpPr txBox="1"/>
          <p:nvPr>
            <p:ph idx="1" type="subTitle"/>
          </p:nvPr>
        </p:nvSpPr>
        <p:spPr>
          <a:xfrm>
            <a:off x="714850" y="2091653"/>
            <a:ext cx="38694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8" name="Google Shape;588;p27"/>
          <p:cNvSpPr txBox="1"/>
          <p:nvPr>
            <p:ph idx="2" type="subTitle"/>
          </p:nvPr>
        </p:nvSpPr>
        <p:spPr>
          <a:xfrm>
            <a:off x="4559625" y="2091653"/>
            <a:ext cx="38694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3" type="subTitle"/>
          </p:nvPr>
        </p:nvSpPr>
        <p:spPr>
          <a:xfrm>
            <a:off x="714850" y="1687825"/>
            <a:ext cx="38694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0" name="Google Shape;590;p27"/>
          <p:cNvSpPr txBox="1"/>
          <p:nvPr>
            <p:ph idx="4" type="subTitle"/>
          </p:nvPr>
        </p:nvSpPr>
        <p:spPr>
          <a:xfrm>
            <a:off x="4559650" y="1687825"/>
            <a:ext cx="38694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5" type="subTitle"/>
          </p:nvPr>
        </p:nvSpPr>
        <p:spPr>
          <a:xfrm>
            <a:off x="760425" y="1086561"/>
            <a:ext cx="7668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92" name="Google Shape;592;p27"/>
          <p:cNvSpPr/>
          <p:nvPr/>
        </p:nvSpPr>
        <p:spPr>
          <a:xfrm>
            <a:off x="-191963" y="7763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130299" y="5394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accen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27"/>
          <p:cNvGrpSpPr/>
          <p:nvPr/>
        </p:nvGrpSpPr>
        <p:grpSpPr>
          <a:xfrm flipH="1">
            <a:off x="8360236" y="4415191"/>
            <a:ext cx="602506" cy="573927"/>
            <a:chOff x="330206" y="252541"/>
            <a:chExt cx="602506" cy="573927"/>
          </a:xfrm>
        </p:grpSpPr>
        <p:sp>
          <p:nvSpPr>
            <p:cNvPr id="595" name="Google Shape;595;p27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7"/>
          <p:cNvGrpSpPr/>
          <p:nvPr/>
        </p:nvGrpSpPr>
        <p:grpSpPr>
          <a:xfrm flipH="1">
            <a:off x="236867" y="4439836"/>
            <a:ext cx="690597" cy="549293"/>
            <a:chOff x="8185921" y="4433374"/>
            <a:chExt cx="690597" cy="549293"/>
          </a:xfrm>
        </p:grpSpPr>
        <p:sp>
          <p:nvSpPr>
            <p:cNvPr id="599" name="Google Shape;599;p27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27"/>
          <p:cNvSpPr/>
          <p:nvPr/>
        </p:nvSpPr>
        <p:spPr>
          <a:xfrm flipH="1">
            <a:off x="8596248" y="2460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8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8"/>
          <p:cNvSpPr txBox="1"/>
          <p:nvPr>
            <p:ph type="ctrTitle"/>
          </p:nvPr>
        </p:nvSpPr>
        <p:spPr>
          <a:xfrm>
            <a:off x="722400" y="475488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3" name="Google Shape;613;p28"/>
          <p:cNvSpPr txBox="1"/>
          <p:nvPr>
            <p:ph idx="1" type="subTitle"/>
          </p:nvPr>
        </p:nvSpPr>
        <p:spPr>
          <a:xfrm>
            <a:off x="694951" y="3264196"/>
            <a:ext cx="23247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4" name="Google Shape;614;p28"/>
          <p:cNvSpPr txBox="1"/>
          <p:nvPr>
            <p:ph idx="2" type="subTitle"/>
          </p:nvPr>
        </p:nvSpPr>
        <p:spPr>
          <a:xfrm>
            <a:off x="3405388" y="3264196"/>
            <a:ext cx="23286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5" name="Google Shape;615;p28"/>
          <p:cNvSpPr txBox="1"/>
          <p:nvPr>
            <p:ph idx="3" type="ctrTitle"/>
          </p:nvPr>
        </p:nvSpPr>
        <p:spPr>
          <a:xfrm>
            <a:off x="693001" y="2917050"/>
            <a:ext cx="2328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16" name="Google Shape;616;p28"/>
          <p:cNvSpPr txBox="1"/>
          <p:nvPr>
            <p:ph idx="4" type="ctrTitle"/>
          </p:nvPr>
        </p:nvSpPr>
        <p:spPr>
          <a:xfrm>
            <a:off x="3403438" y="2917050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17" name="Google Shape;617;p28"/>
          <p:cNvSpPr txBox="1"/>
          <p:nvPr>
            <p:ph idx="5" type="subTitle"/>
          </p:nvPr>
        </p:nvSpPr>
        <p:spPr>
          <a:xfrm>
            <a:off x="6119725" y="3264196"/>
            <a:ext cx="23286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8" name="Google Shape;618;p28"/>
          <p:cNvSpPr txBox="1"/>
          <p:nvPr>
            <p:ph idx="6" type="ctrTitle"/>
          </p:nvPr>
        </p:nvSpPr>
        <p:spPr>
          <a:xfrm>
            <a:off x="6117775" y="2917050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19" name="Google Shape;619;p28"/>
          <p:cNvSpPr/>
          <p:nvPr/>
        </p:nvSpPr>
        <p:spPr>
          <a:xfrm>
            <a:off x="2968784" y="22872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8"/>
          <p:cNvSpPr/>
          <p:nvPr/>
        </p:nvSpPr>
        <p:spPr>
          <a:xfrm>
            <a:off x="3253747" y="1959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1" name="Google Shape;621;p28"/>
          <p:cNvGrpSpPr/>
          <p:nvPr/>
        </p:nvGrpSpPr>
        <p:grpSpPr>
          <a:xfrm>
            <a:off x="8285583" y="152886"/>
            <a:ext cx="690597" cy="549293"/>
            <a:chOff x="8185921" y="4433374"/>
            <a:chExt cx="690597" cy="549293"/>
          </a:xfrm>
        </p:grpSpPr>
        <p:sp>
          <p:nvSpPr>
            <p:cNvPr id="622" name="Google Shape;622;p28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28"/>
          <p:cNvSpPr/>
          <p:nvPr/>
        </p:nvSpPr>
        <p:spPr>
          <a:xfrm>
            <a:off x="-132468" y="4348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>
            <a:off x="1119209" y="3802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447257" y="1307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475509" y="4629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6573809" y="16778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28"/>
          <p:cNvGrpSpPr/>
          <p:nvPr/>
        </p:nvGrpSpPr>
        <p:grpSpPr>
          <a:xfrm>
            <a:off x="333428" y="4358241"/>
            <a:ext cx="710248" cy="675975"/>
            <a:chOff x="8221053" y="198829"/>
            <a:chExt cx="710248" cy="675975"/>
          </a:xfrm>
        </p:grpSpPr>
        <p:sp>
          <p:nvSpPr>
            <p:cNvPr id="638" name="Google Shape;638;p28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_1_2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29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9"/>
          <p:cNvSpPr txBox="1"/>
          <p:nvPr>
            <p:ph idx="1" type="subTitle"/>
          </p:nvPr>
        </p:nvSpPr>
        <p:spPr>
          <a:xfrm>
            <a:off x="714211" y="2931548"/>
            <a:ext cx="23148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4" name="Google Shape;644;p29"/>
          <p:cNvSpPr txBox="1"/>
          <p:nvPr>
            <p:ph idx="2" type="subTitle"/>
          </p:nvPr>
        </p:nvSpPr>
        <p:spPr>
          <a:xfrm>
            <a:off x="3412638" y="3435900"/>
            <a:ext cx="23172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5" name="Google Shape;645;p29"/>
          <p:cNvSpPr txBox="1"/>
          <p:nvPr>
            <p:ph type="ctrTitle"/>
          </p:nvPr>
        </p:nvSpPr>
        <p:spPr>
          <a:xfrm>
            <a:off x="713075" y="2561875"/>
            <a:ext cx="2317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6" name="Google Shape;646;p29"/>
          <p:cNvSpPr txBox="1"/>
          <p:nvPr>
            <p:ph idx="3" type="ctrTitle"/>
          </p:nvPr>
        </p:nvSpPr>
        <p:spPr>
          <a:xfrm>
            <a:off x="3412625" y="3066700"/>
            <a:ext cx="2317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7" name="Google Shape;647;p29"/>
          <p:cNvSpPr txBox="1"/>
          <p:nvPr>
            <p:ph idx="4" type="subTitle"/>
          </p:nvPr>
        </p:nvSpPr>
        <p:spPr>
          <a:xfrm>
            <a:off x="6113575" y="2931550"/>
            <a:ext cx="23172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8" name="Google Shape;648;p29"/>
          <p:cNvSpPr txBox="1"/>
          <p:nvPr>
            <p:ph idx="5" type="ctrTitle"/>
          </p:nvPr>
        </p:nvSpPr>
        <p:spPr>
          <a:xfrm>
            <a:off x="6113475" y="2561875"/>
            <a:ext cx="2317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9" name="Google Shape;649;p29"/>
          <p:cNvSpPr txBox="1"/>
          <p:nvPr>
            <p:ph idx="6" type="ctrTitle"/>
          </p:nvPr>
        </p:nvSpPr>
        <p:spPr>
          <a:xfrm>
            <a:off x="713225" y="475488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0" name="Google Shape;650;p29"/>
          <p:cNvSpPr/>
          <p:nvPr/>
        </p:nvSpPr>
        <p:spPr>
          <a:xfrm>
            <a:off x="8487059" y="11166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/>
          <p:nvPr/>
        </p:nvSpPr>
        <p:spPr>
          <a:xfrm>
            <a:off x="8511734" y="44041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34034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7435806" y="205952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9"/>
          <p:cNvSpPr/>
          <p:nvPr/>
        </p:nvSpPr>
        <p:spPr>
          <a:xfrm>
            <a:off x="148331" y="299868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9"/>
          <p:cNvSpPr/>
          <p:nvPr/>
        </p:nvSpPr>
        <p:spPr>
          <a:xfrm>
            <a:off x="610997" y="10514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9"/>
          <p:cNvSpPr/>
          <p:nvPr/>
        </p:nvSpPr>
        <p:spPr>
          <a:xfrm>
            <a:off x="-25343" y="44777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9"/>
          <p:cNvSpPr/>
          <p:nvPr/>
        </p:nvSpPr>
        <p:spPr>
          <a:xfrm>
            <a:off x="5511631" y="2889014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9"/>
          <p:cNvSpPr/>
          <p:nvPr/>
        </p:nvSpPr>
        <p:spPr>
          <a:xfrm>
            <a:off x="367207" y="47817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5_1_2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0"/>
          <p:cNvSpPr txBox="1"/>
          <p:nvPr>
            <p:ph type="ctrTitle"/>
          </p:nvPr>
        </p:nvSpPr>
        <p:spPr>
          <a:xfrm>
            <a:off x="722400" y="475488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1" name="Google Shape;661;p30"/>
          <p:cNvSpPr txBox="1"/>
          <p:nvPr>
            <p:ph idx="1" type="subTitle"/>
          </p:nvPr>
        </p:nvSpPr>
        <p:spPr>
          <a:xfrm>
            <a:off x="713225" y="3745175"/>
            <a:ext cx="22791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2" name="Google Shape;662;p30"/>
          <p:cNvSpPr txBox="1"/>
          <p:nvPr>
            <p:ph idx="2" type="subTitle"/>
          </p:nvPr>
        </p:nvSpPr>
        <p:spPr>
          <a:xfrm>
            <a:off x="3432411" y="3745176"/>
            <a:ext cx="22791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3" name="Google Shape;663;p30"/>
          <p:cNvSpPr txBox="1"/>
          <p:nvPr>
            <p:ph idx="3" type="ctrTitle"/>
          </p:nvPr>
        </p:nvSpPr>
        <p:spPr>
          <a:xfrm>
            <a:off x="713226" y="3380900"/>
            <a:ext cx="22791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64" name="Google Shape;664;p30"/>
          <p:cNvSpPr txBox="1"/>
          <p:nvPr>
            <p:ph idx="4" type="ctrTitle"/>
          </p:nvPr>
        </p:nvSpPr>
        <p:spPr>
          <a:xfrm>
            <a:off x="3432488" y="3380900"/>
            <a:ext cx="22791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65" name="Google Shape;665;p30"/>
          <p:cNvSpPr txBox="1"/>
          <p:nvPr>
            <p:ph idx="5" type="subTitle"/>
          </p:nvPr>
        </p:nvSpPr>
        <p:spPr>
          <a:xfrm>
            <a:off x="6158176" y="3745175"/>
            <a:ext cx="22791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6" name="Google Shape;666;p30"/>
          <p:cNvSpPr txBox="1"/>
          <p:nvPr>
            <p:ph idx="6" type="ctrTitle"/>
          </p:nvPr>
        </p:nvSpPr>
        <p:spPr>
          <a:xfrm>
            <a:off x="6158174" y="3380900"/>
            <a:ext cx="22791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pic>
        <p:nvPicPr>
          <p:cNvPr id="667" name="Google Shape;667;p30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12350" y="475488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subTitle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>
            <a:off x="-191963" y="7763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130299" y="5394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4"/>
          <p:cNvGrpSpPr/>
          <p:nvPr/>
        </p:nvGrpSpPr>
        <p:grpSpPr>
          <a:xfrm>
            <a:off x="8373258" y="4551486"/>
            <a:ext cx="690597" cy="549293"/>
            <a:chOff x="8185921" y="4433374"/>
            <a:chExt cx="690597" cy="549293"/>
          </a:xfrm>
        </p:grpSpPr>
        <p:sp>
          <p:nvSpPr>
            <p:cNvPr id="69" name="Google Shape;69;p4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214584" y="47920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688409" y="2117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31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1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1" name="Google Shape;671;p31"/>
          <p:cNvSpPr txBox="1"/>
          <p:nvPr>
            <p:ph idx="1" type="subTitle"/>
          </p:nvPr>
        </p:nvSpPr>
        <p:spPr>
          <a:xfrm>
            <a:off x="2115063" y="1863575"/>
            <a:ext cx="20085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2" name="Google Shape;672;p31"/>
          <p:cNvSpPr txBox="1"/>
          <p:nvPr>
            <p:ph idx="2" type="subTitle"/>
          </p:nvPr>
        </p:nvSpPr>
        <p:spPr>
          <a:xfrm>
            <a:off x="5020338" y="1863575"/>
            <a:ext cx="20085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3" name="Google Shape;673;p31"/>
          <p:cNvSpPr txBox="1"/>
          <p:nvPr>
            <p:ph idx="3" type="subTitle"/>
          </p:nvPr>
        </p:nvSpPr>
        <p:spPr>
          <a:xfrm>
            <a:off x="2124663" y="3519575"/>
            <a:ext cx="19893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4" name="Google Shape;674;p31"/>
          <p:cNvSpPr txBox="1"/>
          <p:nvPr>
            <p:ph idx="4" type="subTitle"/>
          </p:nvPr>
        </p:nvSpPr>
        <p:spPr>
          <a:xfrm>
            <a:off x="2115063" y="1362050"/>
            <a:ext cx="20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5" name="Google Shape;675;p31"/>
          <p:cNvSpPr txBox="1"/>
          <p:nvPr>
            <p:ph idx="5" type="subTitle"/>
          </p:nvPr>
        </p:nvSpPr>
        <p:spPr>
          <a:xfrm>
            <a:off x="5020338" y="1362050"/>
            <a:ext cx="20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6" name="Google Shape;676;p31"/>
          <p:cNvSpPr txBox="1"/>
          <p:nvPr>
            <p:ph idx="6" type="subTitle"/>
          </p:nvPr>
        </p:nvSpPr>
        <p:spPr>
          <a:xfrm>
            <a:off x="2124663" y="3018050"/>
            <a:ext cx="19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7" name="Google Shape;677;p31"/>
          <p:cNvSpPr txBox="1"/>
          <p:nvPr>
            <p:ph idx="7" type="subTitle"/>
          </p:nvPr>
        </p:nvSpPr>
        <p:spPr>
          <a:xfrm>
            <a:off x="5029938" y="3519575"/>
            <a:ext cx="19893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8" name="Google Shape;678;p31"/>
          <p:cNvSpPr txBox="1"/>
          <p:nvPr>
            <p:ph idx="8" type="subTitle"/>
          </p:nvPr>
        </p:nvSpPr>
        <p:spPr>
          <a:xfrm>
            <a:off x="5029938" y="3018050"/>
            <a:ext cx="19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9" name="Google Shape;679;p31"/>
          <p:cNvSpPr/>
          <p:nvPr/>
        </p:nvSpPr>
        <p:spPr>
          <a:xfrm flipH="1">
            <a:off x="7694171" y="3034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1"/>
          <p:cNvSpPr/>
          <p:nvPr/>
        </p:nvSpPr>
        <p:spPr>
          <a:xfrm flipH="1">
            <a:off x="7400244" y="30043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1"/>
          <p:cNvSpPr/>
          <p:nvPr/>
        </p:nvSpPr>
        <p:spPr>
          <a:xfrm flipH="1">
            <a:off x="7093896" y="27068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1"/>
          <p:cNvSpPr/>
          <p:nvPr/>
        </p:nvSpPr>
        <p:spPr>
          <a:xfrm flipH="1">
            <a:off x="8717994" y="2227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1"/>
          <p:cNvSpPr/>
          <p:nvPr/>
        </p:nvSpPr>
        <p:spPr>
          <a:xfrm flipH="1">
            <a:off x="8288322" y="48016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1"/>
          <p:cNvSpPr/>
          <p:nvPr/>
        </p:nvSpPr>
        <p:spPr>
          <a:xfrm flipH="1">
            <a:off x="344482" y="2227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1"/>
          <p:cNvSpPr/>
          <p:nvPr/>
        </p:nvSpPr>
        <p:spPr>
          <a:xfrm>
            <a:off x="-306368" y="9367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1"/>
          <p:cNvSpPr/>
          <p:nvPr/>
        </p:nvSpPr>
        <p:spPr>
          <a:xfrm>
            <a:off x="293782" y="6267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31"/>
          <p:cNvGrpSpPr/>
          <p:nvPr/>
        </p:nvGrpSpPr>
        <p:grpSpPr>
          <a:xfrm>
            <a:off x="333428" y="4358241"/>
            <a:ext cx="710248" cy="675975"/>
            <a:chOff x="8221053" y="198829"/>
            <a:chExt cx="710248" cy="675975"/>
          </a:xfrm>
        </p:grpSpPr>
        <p:sp>
          <p:nvSpPr>
            <p:cNvPr id="688" name="Google Shape;688;p31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31"/>
          <p:cNvGrpSpPr/>
          <p:nvPr/>
        </p:nvGrpSpPr>
        <p:grpSpPr>
          <a:xfrm>
            <a:off x="177708" y="2444761"/>
            <a:ext cx="690597" cy="549293"/>
            <a:chOff x="8185921" y="4433374"/>
            <a:chExt cx="690597" cy="549293"/>
          </a:xfrm>
        </p:grpSpPr>
        <p:sp>
          <p:nvSpPr>
            <p:cNvPr id="692" name="Google Shape;692;p31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31"/>
          <p:cNvSpPr/>
          <p:nvPr/>
        </p:nvSpPr>
        <p:spPr>
          <a:xfrm flipH="1">
            <a:off x="8660497" y="44110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4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32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2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06" name="Google Shape;706;p32"/>
          <p:cNvSpPr txBox="1"/>
          <p:nvPr>
            <p:ph idx="1" type="subTitle"/>
          </p:nvPr>
        </p:nvSpPr>
        <p:spPr>
          <a:xfrm>
            <a:off x="717300" y="2230687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7" name="Google Shape;707;p32"/>
          <p:cNvSpPr txBox="1"/>
          <p:nvPr>
            <p:ph idx="2" type="subTitle"/>
          </p:nvPr>
        </p:nvSpPr>
        <p:spPr>
          <a:xfrm>
            <a:off x="719100" y="1826832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8" name="Google Shape;708;p32"/>
          <p:cNvSpPr txBox="1"/>
          <p:nvPr>
            <p:ph idx="3" type="subTitle"/>
          </p:nvPr>
        </p:nvSpPr>
        <p:spPr>
          <a:xfrm>
            <a:off x="3520300" y="2230143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32"/>
          <p:cNvSpPr txBox="1"/>
          <p:nvPr>
            <p:ph idx="4" type="subTitle"/>
          </p:nvPr>
        </p:nvSpPr>
        <p:spPr>
          <a:xfrm>
            <a:off x="3522100" y="1826106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0" name="Google Shape;710;p32"/>
          <p:cNvSpPr txBox="1"/>
          <p:nvPr>
            <p:ph idx="5" type="subTitle"/>
          </p:nvPr>
        </p:nvSpPr>
        <p:spPr>
          <a:xfrm>
            <a:off x="6323300" y="2230143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1" name="Google Shape;711;p32"/>
          <p:cNvSpPr txBox="1"/>
          <p:nvPr>
            <p:ph idx="6" type="subTitle"/>
          </p:nvPr>
        </p:nvSpPr>
        <p:spPr>
          <a:xfrm>
            <a:off x="6325100" y="1826106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2" name="Google Shape;712;p32"/>
          <p:cNvSpPr txBox="1"/>
          <p:nvPr>
            <p:ph idx="7" type="subTitle"/>
          </p:nvPr>
        </p:nvSpPr>
        <p:spPr>
          <a:xfrm>
            <a:off x="717300" y="406464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3" name="Google Shape;713;p32"/>
          <p:cNvSpPr txBox="1"/>
          <p:nvPr>
            <p:ph idx="8" type="subTitle"/>
          </p:nvPr>
        </p:nvSpPr>
        <p:spPr>
          <a:xfrm>
            <a:off x="719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4" name="Google Shape;714;p32"/>
          <p:cNvSpPr txBox="1"/>
          <p:nvPr>
            <p:ph idx="9" type="subTitle"/>
          </p:nvPr>
        </p:nvSpPr>
        <p:spPr>
          <a:xfrm>
            <a:off x="3520300" y="406464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5" name="Google Shape;715;p32"/>
          <p:cNvSpPr txBox="1"/>
          <p:nvPr>
            <p:ph idx="13" type="subTitle"/>
          </p:nvPr>
        </p:nvSpPr>
        <p:spPr>
          <a:xfrm>
            <a:off x="3522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6" name="Google Shape;716;p32"/>
          <p:cNvSpPr txBox="1"/>
          <p:nvPr>
            <p:ph idx="14" type="subTitle"/>
          </p:nvPr>
        </p:nvSpPr>
        <p:spPr>
          <a:xfrm>
            <a:off x="6323300" y="406464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7" name="Google Shape;717;p32"/>
          <p:cNvSpPr txBox="1"/>
          <p:nvPr>
            <p:ph idx="15" type="subTitle"/>
          </p:nvPr>
        </p:nvSpPr>
        <p:spPr>
          <a:xfrm>
            <a:off x="6325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8" name="Google Shape;718;p32"/>
          <p:cNvSpPr/>
          <p:nvPr/>
        </p:nvSpPr>
        <p:spPr>
          <a:xfrm>
            <a:off x="2968784" y="22872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3253747" y="1959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32"/>
          <p:cNvGrpSpPr/>
          <p:nvPr/>
        </p:nvGrpSpPr>
        <p:grpSpPr>
          <a:xfrm>
            <a:off x="8285583" y="152886"/>
            <a:ext cx="690597" cy="549293"/>
            <a:chOff x="8185921" y="4433374"/>
            <a:chExt cx="690597" cy="549293"/>
          </a:xfrm>
        </p:grpSpPr>
        <p:sp>
          <p:nvSpPr>
            <p:cNvPr id="721" name="Google Shape;721;p32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2"/>
          <p:cNvSpPr/>
          <p:nvPr/>
        </p:nvSpPr>
        <p:spPr>
          <a:xfrm>
            <a:off x="195232" y="5672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1467334" y="5066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795382" y="2572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8475509" y="4629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8528647" y="16495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32"/>
          <p:cNvGrpSpPr/>
          <p:nvPr/>
        </p:nvGrpSpPr>
        <p:grpSpPr>
          <a:xfrm>
            <a:off x="56850" y="4413275"/>
            <a:ext cx="710248" cy="675975"/>
            <a:chOff x="8221053" y="198829"/>
            <a:chExt cx="710248" cy="675975"/>
          </a:xfrm>
        </p:grpSpPr>
        <p:sp>
          <p:nvSpPr>
            <p:cNvPr id="737" name="Google Shape;737;p32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3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3"/>
          <p:cNvSpPr txBox="1"/>
          <p:nvPr>
            <p:ph idx="1" type="subTitle"/>
          </p:nvPr>
        </p:nvSpPr>
        <p:spPr>
          <a:xfrm>
            <a:off x="1981550" y="1441675"/>
            <a:ext cx="5180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3" name="Google Shape;743;p33"/>
          <p:cNvSpPr txBox="1"/>
          <p:nvPr>
            <p:ph hasCustomPrompt="1" type="title"/>
          </p:nvPr>
        </p:nvSpPr>
        <p:spPr>
          <a:xfrm>
            <a:off x="1981506" y="617150"/>
            <a:ext cx="51810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4" name="Google Shape;744;p33"/>
          <p:cNvSpPr txBox="1"/>
          <p:nvPr>
            <p:ph idx="2" type="subTitle"/>
          </p:nvPr>
        </p:nvSpPr>
        <p:spPr>
          <a:xfrm>
            <a:off x="1981684" y="2717797"/>
            <a:ext cx="5180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5" name="Google Shape;745;p33"/>
          <p:cNvSpPr txBox="1"/>
          <p:nvPr>
            <p:ph hasCustomPrompt="1" idx="3" type="title"/>
          </p:nvPr>
        </p:nvSpPr>
        <p:spPr>
          <a:xfrm>
            <a:off x="1981400" y="1893273"/>
            <a:ext cx="51810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6" name="Google Shape;746;p33"/>
          <p:cNvSpPr txBox="1"/>
          <p:nvPr>
            <p:ph idx="4" type="subTitle"/>
          </p:nvPr>
        </p:nvSpPr>
        <p:spPr>
          <a:xfrm>
            <a:off x="1981773" y="3999325"/>
            <a:ext cx="5180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7" name="Google Shape;747;p33"/>
          <p:cNvSpPr txBox="1"/>
          <p:nvPr>
            <p:ph hasCustomPrompt="1" idx="5" type="title"/>
          </p:nvPr>
        </p:nvSpPr>
        <p:spPr>
          <a:xfrm>
            <a:off x="1981506" y="3166199"/>
            <a:ext cx="51810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8" name="Google Shape;748;p33"/>
          <p:cNvSpPr/>
          <p:nvPr/>
        </p:nvSpPr>
        <p:spPr>
          <a:xfrm flipH="1">
            <a:off x="8252357" y="335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3"/>
          <p:cNvSpPr/>
          <p:nvPr/>
        </p:nvSpPr>
        <p:spPr>
          <a:xfrm flipH="1">
            <a:off x="8698554" y="316618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3"/>
          <p:cNvSpPr/>
          <p:nvPr/>
        </p:nvSpPr>
        <p:spPr>
          <a:xfrm flipH="1">
            <a:off x="8119194" y="16604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33"/>
          <p:cNvGrpSpPr/>
          <p:nvPr/>
        </p:nvGrpSpPr>
        <p:grpSpPr>
          <a:xfrm>
            <a:off x="7928630" y="4231749"/>
            <a:ext cx="690597" cy="549293"/>
            <a:chOff x="8185921" y="4433374"/>
            <a:chExt cx="690597" cy="549293"/>
          </a:xfrm>
        </p:grpSpPr>
        <p:sp>
          <p:nvSpPr>
            <p:cNvPr id="752" name="Google Shape;752;p33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33"/>
          <p:cNvSpPr/>
          <p:nvPr/>
        </p:nvSpPr>
        <p:spPr>
          <a:xfrm flipH="1">
            <a:off x="386107" y="11272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3"/>
          <p:cNvSpPr/>
          <p:nvPr/>
        </p:nvSpPr>
        <p:spPr>
          <a:xfrm flipH="1">
            <a:off x="365557" y="44041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3"/>
          <p:cNvSpPr/>
          <p:nvPr/>
        </p:nvSpPr>
        <p:spPr>
          <a:xfrm flipH="1">
            <a:off x="925529" y="216539"/>
            <a:ext cx="144346" cy="144299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3"/>
          <p:cNvSpPr/>
          <p:nvPr/>
        </p:nvSpPr>
        <p:spPr>
          <a:xfrm flipH="1">
            <a:off x="155133" y="18355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3"/>
          <p:cNvSpPr/>
          <p:nvPr/>
        </p:nvSpPr>
        <p:spPr>
          <a:xfrm flipH="1">
            <a:off x="547683" y="153151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2_1"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34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4"/>
          <p:cNvSpPr txBox="1"/>
          <p:nvPr>
            <p:ph idx="1" type="subTitle"/>
          </p:nvPr>
        </p:nvSpPr>
        <p:spPr>
          <a:xfrm>
            <a:off x="724725" y="3750198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0" name="Google Shape;770;p34"/>
          <p:cNvSpPr txBox="1"/>
          <p:nvPr>
            <p:ph hasCustomPrompt="1" type="title"/>
          </p:nvPr>
        </p:nvSpPr>
        <p:spPr>
          <a:xfrm>
            <a:off x="724725" y="2887288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1" name="Google Shape;771;p34"/>
          <p:cNvSpPr txBox="1"/>
          <p:nvPr>
            <p:ph idx="2" type="subTitle"/>
          </p:nvPr>
        </p:nvSpPr>
        <p:spPr>
          <a:xfrm>
            <a:off x="3346989" y="3750174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2" name="Google Shape;772;p34"/>
          <p:cNvSpPr txBox="1"/>
          <p:nvPr>
            <p:ph hasCustomPrompt="1" idx="3" type="title"/>
          </p:nvPr>
        </p:nvSpPr>
        <p:spPr>
          <a:xfrm>
            <a:off x="3346989" y="2887284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3" name="Google Shape;773;p34"/>
          <p:cNvSpPr txBox="1"/>
          <p:nvPr>
            <p:ph idx="4" type="subTitle"/>
          </p:nvPr>
        </p:nvSpPr>
        <p:spPr>
          <a:xfrm>
            <a:off x="5969252" y="3750181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4" name="Google Shape;774;p34"/>
          <p:cNvSpPr txBox="1"/>
          <p:nvPr>
            <p:ph hasCustomPrompt="1" idx="5" type="title"/>
          </p:nvPr>
        </p:nvSpPr>
        <p:spPr>
          <a:xfrm>
            <a:off x="5969252" y="2887299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5" name="Google Shape;775;p34"/>
          <p:cNvSpPr txBox="1"/>
          <p:nvPr>
            <p:ph idx="6" type="subTitle"/>
          </p:nvPr>
        </p:nvSpPr>
        <p:spPr>
          <a:xfrm>
            <a:off x="899925" y="1407732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6" name="Google Shape;776;p34"/>
          <p:cNvSpPr txBox="1"/>
          <p:nvPr>
            <p:ph idx="7" type="subTitle"/>
          </p:nvPr>
        </p:nvSpPr>
        <p:spPr>
          <a:xfrm>
            <a:off x="3522189" y="1407006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7" name="Google Shape;777;p34"/>
          <p:cNvSpPr txBox="1"/>
          <p:nvPr>
            <p:ph idx="8" type="subTitle"/>
          </p:nvPr>
        </p:nvSpPr>
        <p:spPr>
          <a:xfrm>
            <a:off x="6144452" y="1407006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8" name="Google Shape;778;p34"/>
          <p:cNvSpPr txBox="1"/>
          <p:nvPr>
            <p:ph idx="9"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9" name="Google Shape;779;p34"/>
          <p:cNvSpPr/>
          <p:nvPr/>
        </p:nvSpPr>
        <p:spPr>
          <a:xfrm>
            <a:off x="7820607" y="5194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610997" y="1553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4"/>
          <p:cNvSpPr/>
          <p:nvPr/>
        </p:nvSpPr>
        <p:spPr>
          <a:xfrm>
            <a:off x="8400332" y="2159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4"/>
          <p:cNvSpPr/>
          <p:nvPr/>
        </p:nvSpPr>
        <p:spPr>
          <a:xfrm>
            <a:off x="202359" y="6632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965303" y="465827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4"/>
          <p:cNvSpPr/>
          <p:nvPr/>
        </p:nvSpPr>
        <p:spPr>
          <a:xfrm>
            <a:off x="593128" y="426767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8400322" y="46957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bg>
      <p:bgPr>
        <a:solidFill>
          <a:schemeClr val="dk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/>
          <p:nvPr>
            <p:ph type="title"/>
          </p:nvPr>
        </p:nvSpPr>
        <p:spPr>
          <a:xfrm>
            <a:off x="713225" y="682625"/>
            <a:ext cx="49710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88" name="Google Shape;788;p35"/>
          <p:cNvSpPr txBox="1"/>
          <p:nvPr>
            <p:ph idx="1" type="subTitle"/>
          </p:nvPr>
        </p:nvSpPr>
        <p:spPr>
          <a:xfrm>
            <a:off x="713225" y="2529325"/>
            <a:ext cx="44292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9" name="Google Shape;789;p35"/>
          <p:cNvSpPr txBox="1"/>
          <p:nvPr/>
        </p:nvSpPr>
        <p:spPr>
          <a:xfrm>
            <a:off x="713225" y="3363625"/>
            <a:ext cx="44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sz="1200">
              <a:solidFill>
                <a:schemeClr val="lt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90" name="Google Shape;790;p35"/>
          <p:cNvSpPr/>
          <p:nvPr/>
        </p:nvSpPr>
        <p:spPr>
          <a:xfrm>
            <a:off x="-184818" y="47939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1066859" y="48541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8619784" y="14541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5"/>
          <p:cNvSpPr/>
          <p:nvPr/>
        </p:nvSpPr>
        <p:spPr>
          <a:xfrm>
            <a:off x="137444" y="45571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5"/>
          <p:cNvSpPr/>
          <p:nvPr/>
        </p:nvSpPr>
        <p:spPr>
          <a:xfrm>
            <a:off x="7899487" y="4633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5"/>
          <p:cNvSpPr/>
          <p:nvPr/>
        </p:nvSpPr>
        <p:spPr>
          <a:xfrm>
            <a:off x="8221749" y="22652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" name="Google Shape;796;p35"/>
          <p:cNvGrpSpPr/>
          <p:nvPr/>
        </p:nvGrpSpPr>
        <p:grpSpPr>
          <a:xfrm>
            <a:off x="8266981" y="4409516"/>
            <a:ext cx="602506" cy="573927"/>
            <a:chOff x="330206" y="252541"/>
            <a:chExt cx="602506" cy="573927"/>
          </a:xfrm>
        </p:grpSpPr>
        <p:sp>
          <p:nvSpPr>
            <p:cNvPr id="797" name="Google Shape;797;p35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35"/>
          <p:cNvGrpSpPr/>
          <p:nvPr/>
        </p:nvGrpSpPr>
        <p:grpSpPr>
          <a:xfrm>
            <a:off x="172758" y="107311"/>
            <a:ext cx="690597" cy="549293"/>
            <a:chOff x="8185921" y="4433374"/>
            <a:chExt cx="690597" cy="549293"/>
          </a:xfrm>
        </p:grpSpPr>
        <p:sp>
          <p:nvSpPr>
            <p:cNvPr id="801" name="Google Shape;801;p35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35"/>
          <p:cNvSpPr/>
          <p:nvPr/>
        </p:nvSpPr>
        <p:spPr>
          <a:xfrm>
            <a:off x="7743425" y="187649"/>
            <a:ext cx="126973" cy="126923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35"/>
          <p:cNvPicPr preferRelativeResize="0"/>
          <p:nvPr/>
        </p:nvPicPr>
        <p:blipFill rotWithShape="1">
          <a:blip r:embed="rId5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6"/>
          <p:cNvSpPr/>
          <p:nvPr/>
        </p:nvSpPr>
        <p:spPr>
          <a:xfrm rot="10800000">
            <a:off x="259217" y="4829340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36"/>
          <p:cNvGrpSpPr/>
          <p:nvPr/>
        </p:nvGrpSpPr>
        <p:grpSpPr>
          <a:xfrm rot="10800000">
            <a:off x="314461" y="190209"/>
            <a:ext cx="690597" cy="549293"/>
            <a:chOff x="8185921" y="4433374"/>
            <a:chExt cx="690597" cy="549293"/>
          </a:xfrm>
        </p:grpSpPr>
        <p:sp>
          <p:nvSpPr>
            <p:cNvPr id="816" name="Google Shape;816;p36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36"/>
          <p:cNvSpPr/>
          <p:nvPr/>
        </p:nvSpPr>
        <p:spPr>
          <a:xfrm rot="10800000">
            <a:off x="8584317" y="658627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6"/>
          <p:cNvSpPr/>
          <p:nvPr/>
        </p:nvSpPr>
        <p:spPr>
          <a:xfrm rot="10800000">
            <a:off x="8731392" y="487470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7332657" y="48557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8584334" y="48010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7912382" y="45516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8890740" y="984702"/>
            <a:ext cx="112503" cy="112447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610984" y="12908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36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4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7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37"/>
          <p:cNvSpPr/>
          <p:nvPr/>
        </p:nvSpPr>
        <p:spPr>
          <a:xfrm flipH="1">
            <a:off x="7258442" y="4536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7"/>
          <p:cNvSpPr/>
          <p:nvPr/>
        </p:nvSpPr>
        <p:spPr>
          <a:xfrm flipH="1">
            <a:off x="8470627" y="11801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rgbClr val="84D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7"/>
          <p:cNvSpPr/>
          <p:nvPr/>
        </p:nvSpPr>
        <p:spPr>
          <a:xfrm flipH="1">
            <a:off x="572062" y="48788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7"/>
          <p:cNvSpPr/>
          <p:nvPr/>
        </p:nvSpPr>
        <p:spPr>
          <a:xfrm flipH="1">
            <a:off x="249799" y="46420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37"/>
          <p:cNvGrpSpPr/>
          <p:nvPr/>
        </p:nvGrpSpPr>
        <p:grpSpPr>
          <a:xfrm flipH="1">
            <a:off x="8508353" y="194866"/>
            <a:ext cx="602506" cy="573927"/>
            <a:chOff x="330206" y="252541"/>
            <a:chExt cx="602506" cy="573927"/>
          </a:xfrm>
        </p:grpSpPr>
        <p:sp>
          <p:nvSpPr>
            <p:cNvPr id="841" name="Google Shape;841;p37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37"/>
          <p:cNvSpPr/>
          <p:nvPr/>
        </p:nvSpPr>
        <p:spPr>
          <a:xfrm>
            <a:off x="2427259" y="67472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37"/>
          <p:cNvGrpSpPr/>
          <p:nvPr/>
        </p:nvGrpSpPr>
        <p:grpSpPr>
          <a:xfrm flipH="1">
            <a:off x="572047" y="1044236"/>
            <a:ext cx="690597" cy="549293"/>
            <a:chOff x="8185921" y="4433374"/>
            <a:chExt cx="690597" cy="549293"/>
          </a:xfrm>
        </p:grpSpPr>
        <p:sp>
          <p:nvSpPr>
            <p:cNvPr id="846" name="Google Shape;846;p37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37"/>
          <p:cNvSpPr/>
          <p:nvPr/>
        </p:nvSpPr>
        <p:spPr>
          <a:xfrm flipH="1">
            <a:off x="739315" y="3031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1" type="subTitle"/>
          </p:nvPr>
        </p:nvSpPr>
        <p:spPr>
          <a:xfrm>
            <a:off x="1153800" y="3185524"/>
            <a:ext cx="2071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2" type="subTitle"/>
          </p:nvPr>
        </p:nvSpPr>
        <p:spPr>
          <a:xfrm>
            <a:off x="5918746" y="3185524"/>
            <a:ext cx="2071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3" type="subTitle"/>
          </p:nvPr>
        </p:nvSpPr>
        <p:spPr>
          <a:xfrm>
            <a:off x="1153775" y="2672775"/>
            <a:ext cx="2071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4" type="subTitle"/>
          </p:nvPr>
        </p:nvSpPr>
        <p:spPr>
          <a:xfrm>
            <a:off x="5918713" y="2672775"/>
            <a:ext cx="2071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5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/>
          <p:nvPr/>
        </p:nvSpPr>
        <p:spPr>
          <a:xfrm flipH="1">
            <a:off x="8259646" y="5121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flipH="1">
            <a:off x="7929669" y="4373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flipH="1">
            <a:off x="4334319" y="22955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flipH="1">
            <a:off x="8549372" y="4464800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>
            <a:off x="376557" y="13398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8722847" y="376607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7679921" y="1842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ctrTitle"/>
          </p:nvPr>
        </p:nvSpPr>
        <p:spPr>
          <a:xfrm>
            <a:off x="714850" y="475488"/>
            <a:ext cx="771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/>
          <p:nvPr/>
        </p:nvSpPr>
        <p:spPr>
          <a:xfrm>
            <a:off x="-291893" y="5883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954434" y="5395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287832" y="2604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23184" y="3584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984740" y="4536687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8539697" y="47369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366503" y="4330737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145482" y="414203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8507222" y="18162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1757347" y="4430878"/>
            <a:ext cx="602506" cy="573927"/>
            <a:chOff x="438493" y="2486303"/>
            <a:chExt cx="602506" cy="573927"/>
          </a:xfrm>
        </p:grpSpPr>
        <p:sp>
          <p:nvSpPr>
            <p:cNvPr id="109" name="Google Shape;109;p6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 flipH="1">
            <a:off x="8177644" y="76736"/>
            <a:ext cx="690597" cy="549293"/>
            <a:chOff x="8185921" y="4433374"/>
            <a:chExt cx="690597" cy="549293"/>
          </a:xfrm>
        </p:grpSpPr>
        <p:sp>
          <p:nvSpPr>
            <p:cNvPr id="113" name="Google Shape;113;p6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6"/>
          <p:cNvSpPr/>
          <p:nvPr/>
        </p:nvSpPr>
        <p:spPr>
          <a:xfrm>
            <a:off x="8474607" y="38141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>
            <p:ph type="title"/>
          </p:nvPr>
        </p:nvSpPr>
        <p:spPr>
          <a:xfrm>
            <a:off x="713225" y="389604"/>
            <a:ext cx="35196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713225" y="2053270"/>
            <a:ext cx="34992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28" name="Google Shape;128;p7"/>
          <p:cNvSpPr/>
          <p:nvPr/>
        </p:nvSpPr>
        <p:spPr>
          <a:xfrm>
            <a:off x="8578992" y="1140372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7"/>
          <p:cNvGrpSpPr/>
          <p:nvPr/>
        </p:nvGrpSpPr>
        <p:grpSpPr>
          <a:xfrm>
            <a:off x="106821" y="4608574"/>
            <a:ext cx="690597" cy="549293"/>
            <a:chOff x="8185921" y="4433374"/>
            <a:chExt cx="690597" cy="549293"/>
          </a:xfrm>
        </p:grpSpPr>
        <p:sp>
          <p:nvSpPr>
            <p:cNvPr id="130" name="Google Shape;130;p7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7"/>
          <p:cNvSpPr/>
          <p:nvPr/>
        </p:nvSpPr>
        <p:spPr>
          <a:xfrm>
            <a:off x="4660017" y="2626259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106817" y="1095009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 flipH="1">
            <a:off x="5302397" y="697203"/>
            <a:ext cx="602506" cy="573927"/>
            <a:chOff x="438493" y="2486303"/>
            <a:chExt cx="602506" cy="573927"/>
          </a:xfrm>
        </p:grpSpPr>
        <p:sp>
          <p:nvSpPr>
            <p:cNvPr id="143" name="Google Shape;143;p7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7"/>
          <p:cNvSpPr/>
          <p:nvPr/>
        </p:nvSpPr>
        <p:spPr>
          <a:xfrm>
            <a:off x="7528441" y="4235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903116" y="6960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3992217" y="1098834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>
            <p:ph type="title"/>
          </p:nvPr>
        </p:nvSpPr>
        <p:spPr>
          <a:xfrm>
            <a:off x="1326450" y="1320362"/>
            <a:ext cx="64911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2" name="Google Shape;152;p8"/>
          <p:cNvGrpSpPr/>
          <p:nvPr/>
        </p:nvGrpSpPr>
        <p:grpSpPr>
          <a:xfrm>
            <a:off x="835543" y="4045153"/>
            <a:ext cx="602506" cy="573927"/>
            <a:chOff x="438493" y="2486303"/>
            <a:chExt cx="602506" cy="573927"/>
          </a:xfrm>
        </p:grpSpPr>
        <p:sp>
          <p:nvSpPr>
            <p:cNvPr id="153" name="Google Shape;153;p8"/>
            <p:cNvSpPr/>
            <p:nvPr/>
          </p:nvSpPr>
          <p:spPr>
            <a:xfrm>
              <a:off x="438493" y="2486303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74386" y="2622278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16572" y="2765907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8"/>
          <p:cNvSpPr/>
          <p:nvPr/>
        </p:nvSpPr>
        <p:spPr>
          <a:xfrm>
            <a:off x="7528441" y="33679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112557" y="38407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6864369" y="5394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 flipH="1">
            <a:off x="8493322" y="1110500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367930" y="401286"/>
            <a:ext cx="690597" cy="549293"/>
            <a:chOff x="8185921" y="4433374"/>
            <a:chExt cx="690597" cy="549293"/>
          </a:xfrm>
        </p:grpSpPr>
        <p:sp>
          <p:nvSpPr>
            <p:cNvPr id="161" name="Google Shape;161;p8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7903116" y="36404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-9" y="18086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374666" y="20811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9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>
            <p:ph type="ctrTitle"/>
          </p:nvPr>
        </p:nvSpPr>
        <p:spPr>
          <a:xfrm>
            <a:off x="958450" y="1395925"/>
            <a:ext cx="32562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9"/>
          <p:cNvSpPr txBox="1"/>
          <p:nvPr>
            <p:ph idx="1" type="subTitle"/>
          </p:nvPr>
        </p:nvSpPr>
        <p:spPr>
          <a:xfrm>
            <a:off x="958450" y="2534925"/>
            <a:ext cx="32562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9"/>
          <p:cNvSpPr/>
          <p:nvPr/>
        </p:nvSpPr>
        <p:spPr>
          <a:xfrm>
            <a:off x="-112718" y="8687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1129509" y="83848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467007" y="5652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noFill/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202359" y="663236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662222" y="12352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593128" y="426767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965303" y="4658275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9"/>
          <p:cNvGrpSpPr/>
          <p:nvPr/>
        </p:nvGrpSpPr>
        <p:grpSpPr>
          <a:xfrm>
            <a:off x="8341003" y="4314529"/>
            <a:ext cx="710248" cy="675975"/>
            <a:chOff x="8221053" y="198829"/>
            <a:chExt cx="710248" cy="675975"/>
          </a:xfrm>
        </p:grpSpPr>
        <p:sp>
          <p:nvSpPr>
            <p:cNvPr id="186" name="Google Shape;186;p9"/>
            <p:cNvSpPr/>
            <p:nvPr/>
          </p:nvSpPr>
          <p:spPr>
            <a:xfrm>
              <a:off x="8221053" y="198829"/>
              <a:ext cx="383417" cy="347839"/>
            </a:xfrm>
            <a:custGeom>
              <a:rect b="b" l="l" r="r" t="t"/>
              <a:pathLst>
                <a:path extrusionOk="0" h="3461" w="3815">
                  <a:moveTo>
                    <a:pt x="1910" y="1"/>
                  </a:moveTo>
                  <a:cubicBezTo>
                    <a:pt x="1467" y="1"/>
                    <a:pt x="1027" y="169"/>
                    <a:pt x="691" y="505"/>
                  </a:cubicBezTo>
                  <a:cubicBezTo>
                    <a:pt x="1" y="1195"/>
                    <a:pt x="1" y="2285"/>
                    <a:pt x="691" y="2957"/>
                  </a:cubicBezTo>
                  <a:cubicBezTo>
                    <a:pt x="1027" y="3293"/>
                    <a:pt x="1467" y="3461"/>
                    <a:pt x="1910" y="3461"/>
                  </a:cubicBezTo>
                  <a:cubicBezTo>
                    <a:pt x="2353" y="3461"/>
                    <a:pt x="2798" y="3293"/>
                    <a:pt x="3143" y="2957"/>
                  </a:cubicBezTo>
                  <a:cubicBezTo>
                    <a:pt x="3815" y="2285"/>
                    <a:pt x="3815" y="1195"/>
                    <a:pt x="3143" y="505"/>
                  </a:cubicBezTo>
                  <a:cubicBezTo>
                    <a:pt x="2798" y="169"/>
                    <a:pt x="2353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8388991" y="364957"/>
              <a:ext cx="381608" cy="349246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8549593" y="525658"/>
              <a:ext cx="381708" cy="349146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4537633" y="490774"/>
            <a:ext cx="690597" cy="549293"/>
            <a:chOff x="8185921" y="4433374"/>
            <a:chExt cx="690597" cy="549293"/>
          </a:xfrm>
        </p:grpSpPr>
        <p:sp>
          <p:nvSpPr>
            <p:cNvPr id="190" name="Google Shape;190;p9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3789732" y="43782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3397182" y="407419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lt2"/>
          </a:solidFill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3546947" y="16984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>
            <p:ph type="title"/>
          </p:nvPr>
        </p:nvSpPr>
        <p:spPr>
          <a:xfrm>
            <a:off x="713225" y="1897300"/>
            <a:ext cx="42306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" name="Google Shape;207;p10"/>
          <p:cNvSpPr/>
          <p:nvPr/>
        </p:nvSpPr>
        <p:spPr>
          <a:xfrm>
            <a:off x="-184818" y="4607085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5219034" y="8345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4513809" y="258537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7899487" y="961173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0"/>
          <p:cNvGrpSpPr/>
          <p:nvPr/>
        </p:nvGrpSpPr>
        <p:grpSpPr>
          <a:xfrm>
            <a:off x="2692356" y="949091"/>
            <a:ext cx="602506" cy="573927"/>
            <a:chOff x="330206" y="252541"/>
            <a:chExt cx="602506" cy="573927"/>
          </a:xfrm>
        </p:grpSpPr>
        <p:sp>
          <p:nvSpPr>
            <p:cNvPr id="212" name="Google Shape;212;p10"/>
            <p:cNvSpPr/>
            <p:nvPr/>
          </p:nvSpPr>
          <p:spPr>
            <a:xfrm>
              <a:off x="330206" y="252541"/>
              <a:ext cx="322897" cy="295514"/>
            </a:xfrm>
            <a:custGeom>
              <a:rect b="b" l="l" r="r" t="t"/>
              <a:pathLst>
                <a:path extrusionOk="0" h="3475" w="3797">
                  <a:moveTo>
                    <a:pt x="1892" y="1"/>
                  </a:moveTo>
                  <a:cubicBezTo>
                    <a:pt x="1449" y="1"/>
                    <a:pt x="1009" y="169"/>
                    <a:pt x="673" y="505"/>
                  </a:cubicBezTo>
                  <a:cubicBezTo>
                    <a:pt x="1" y="1195"/>
                    <a:pt x="1" y="2285"/>
                    <a:pt x="673" y="2957"/>
                  </a:cubicBezTo>
                  <a:cubicBezTo>
                    <a:pt x="1009" y="3302"/>
                    <a:pt x="1449" y="3474"/>
                    <a:pt x="1892" y="3474"/>
                  </a:cubicBezTo>
                  <a:cubicBezTo>
                    <a:pt x="2335" y="3474"/>
                    <a:pt x="2780" y="3302"/>
                    <a:pt x="3125" y="2957"/>
                  </a:cubicBezTo>
                  <a:cubicBezTo>
                    <a:pt x="3797" y="2285"/>
                    <a:pt x="3797" y="1195"/>
                    <a:pt x="3125" y="505"/>
                  </a:cubicBezTo>
                  <a:cubicBezTo>
                    <a:pt x="2780" y="169"/>
                    <a:pt x="233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466098" y="388516"/>
              <a:ext cx="322982" cy="295429"/>
            </a:xfrm>
            <a:custGeom>
              <a:rect b="b" l="l" r="r" t="t"/>
              <a:pathLst>
                <a:path extrusionOk="0" h="3474" w="3798">
                  <a:moveTo>
                    <a:pt x="1892" y="0"/>
                  </a:moveTo>
                  <a:cubicBezTo>
                    <a:pt x="1450" y="0"/>
                    <a:pt x="1009" y="168"/>
                    <a:pt x="673" y="504"/>
                  </a:cubicBezTo>
                  <a:cubicBezTo>
                    <a:pt x="1" y="1194"/>
                    <a:pt x="1" y="2284"/>
                    <a:pt x="673" y="2956"/>
                  </a:cubicBezTo>
                  <a:cubicBezTo>
                    <a:pt x="1009" y="3301"/>
                    <a:pt x="1450" y="3474"/>
                    <a:pt x="1892" y="3474"/>
                  </a:cubicBezTo>
                  <a:cubicBezTo>
                    <a:pt x="2335" y="3474"/>
                    <a:pt x="2780" y="3301"/>
                    <a:pt x="3125" y="2956"/>
                  </a:cubicBezTo>
                  <a:cubicBezTo>
                    <a:pt x="3797" y="2284"/>
                    <a:pt x="3797" y="1194"/>
                    <a:pt x="3125" y="504"/>
                  </a:cubicBezTo>
                  <a:cubicBezTo>
                    <a:pt x="2780" y="168"/>
                    <a:pt x="2335" y="0"/>
                    <a:pt x="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608284" y="532144"/>
              <a:ext cx="324428" cy="294323"/>
            </a:xfrm>
            <a:custGeom>
              <a:rect b="b" l="l" r="r" t="t"/>
              <a:pathLst>
                <a:path extrusionOk="0" h="3461" w="3815">
                  <a:moveTo>
                    <a:pt x="1909" y="0"/>
                  </a:moveTo>
                  <a:cubicBezTo>
                    <a:pt x="1467" y="0"/>
                    <a:pt x="1026" y="168"/>
                    <a:pt x="690" y="504"/>
                  </a:cubicBezTo>
                  <a:cubicBezTo>
                    <a:pt x="0" y="1176"/>
                    <a:pt x="0" y="2284"/>
                    <a:pt x="690" y="2956"/>
                  </a:cubicBezTo>
                  <a:cubicBezTo>
                    <a:pt x="1026" y="3292"/>
                    <a:pt x="1467" y="3460"/>
                    <a:pt x="1909" y="3460"/>
                  </a:cubicBezTo>
                  <a:cubicBezTo>
                    <a:pt x="2352" y="3460"/>
                    <a:pt x="2797" y="3292"/>
                    <a:pt x="3142" y="2956"/>
                  </a:cubicBezTo>
                  <a:cubicBezTo>
                    <a:pt x="3814" y="2284"/>
                    <a:pt x="3814" y="1176"/>
                    <a:pt x="3142" y="504"/>
                  </a:cubicBezTo>
                  <a:cubicBezTo>
                    <a:pt x="2797" y="168"/>
                    <a:pt x="2352" y="0"/>
                    <a:pt x="1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0"/>
          <p:cNvGrpSpPr/>
          <p:nvPr/>
        </p:nvGrpSpPr>
        <p:grpSpPr>
          <a:xfrm>
            <a:off x="362371" y="381586"/>
            <a:ext cx="690597" cy="549293"/>
            <a:chOff x="8185921" y="4433374"/>
            <a:chExt cx="690597" cy="549293"/>
          </a:xfrm>
        </p:grpSpPr>
        <p:sp>
          <p:nvSpPr>
            <p:cNvPr id="216" name="Google Shape;216;p10"/>
            <p:cNvSpPr/>
            <p:nvPr/>
          </p:nvSpPr>
          <p:spPr>
            <a:xfrm>
              <a:off x="8280763" y="4561991"/>
              <a:ext cx="168788" cy="105459"/>
            </a:xfrm>
            <a:custGeom>
              <a:rect b="b" l="l" r="r" t="t"/>
              <a:pathLst>
                <a:path extrusionOk="0" h="1817" w="2908">
                  <a:moveTo>
                    <a:pt x="37" y="690"/>
                  </a:moveTo>
                  <a:cubicBezTo>
                    <a:pt x="55" y="672"/>
                    <a:pt x="74" y="654"/>
                    <a:pt x="74" y="636"/>
                  </a:cubicBezTo>
                  <a:cubicBezTo>
                    <a:pt x="55" y="618"/>
                    <a:pt x="37" y="636"/>
                    <a:pt x="37" y="636"/>
                  </a:cubicBezTo>
                  <a:cubicBezTo>
                    <a:pt x="19" y="599"/>
                    <a:pt x="74" y="618"/>
                    <a:pt x="74" y="599"/>
                  </a:cubicBezTo>
                  <a:cubicBezTo>
                    <a:pt x="37" y="545"/>
                    <a:pt x="37" y="599"/>
                    <a:pt x="19" y="563"/>
                  </a:cubicBezTo>
                  <a:cubicBezTo>
                    <a:pt x="37" y="563"/>
                    <a:pt x="55" y="563"/>
                    <a:pt x="55" y="527"/>
                  </a:cubicBezTo>
                  <a:cubicBezTo>
                    <a:pt x="74" y="491"/>
                    <a:pt x="37" y="509"/>
                    <a:pt x="19" y="509"/>
                  </a:cubicBezTo>
                  <a:cubicBezTo>
                    <a:pt x="1" y="491"/>
                    <a:pt x="37" y="491"/>
                    <a:pt x="37" y="472"/>
                  </a:cubicBezTo>
                  <a:cubicBezTo>
                    <a:pt x="55" y="454"/>
                    <a:pt x="19" y="436"/>
                    <a:pt x="37" y="436"/>
                  </a:cubicBezTo>
                  <a:cubicBezTo>
                    <a:pt x="19" y="418"/>
                    <a:pt x="19" y="436"/>
                    <a:pt x="1" y="436"/>
                  </a:cubicBezTo>
                  <a:cubicBezTo>
                    <a:pt x="1" y="400"/>
                    <a:pt x="1" y="363"/>
                    <a:pt x="19" y="327"/>
                  </a:cubicBezTo>
                  <a:cubicBezTo>
                    <a:pt x="37" y="291"/>
                    <a:pt x="55" y="254"/>
                    <a:pt x="92" y="218"/>
                  </a:cubicBezTo>
                  <a:cubicBezTo>
                    <a:pt x="183" y="109"/>
                    <a:pt x="382" y="182"/>
                    <a:pt x="546" y="164"/>
                  </a:cubicBezTo>
                  <a:cubicBezTo>
                    <a:pt x="691" y="127"/>
                    <a:pt x="800" y="91"/>
                    <a:pt x="945" y="73"/>
                  </a:cubicBezTo>
                  <a:cubicBezTo>
                    <a:pt x="1036" y="73"/>
                    <a:pt x="1127" y="36"/>
                    <a:pt x="1218" y="18"/>
                  </a:cubicBezTo>
                  <a:cubicBezTo>
                    <a:pt x="1327" y="0"/>
                    <a:pt x="1418" y="0"/>
                    <a:pt x="1509" y="0"/>
                  </a:cubicBezTo>
                  <a:cubicBezTo>
                    <a:pt x="1599" y="0"/>
                    <a:pt x="1690" y="18"/>
                    <a:pt x="1781" y="36"/>
                  </a:cubicBezTo>
                  <a:cubicBezTo>
                    <a:pt x="1890" y="55"/>
                    <a:pt x="2017" y="145"/>
                    <a:pt x="2126" y="164"/>
                  </a:cubicBezTo>
                  <a:cubicBezTo>
                    <a:pt x="2181" y="164"/>
                    <a:pt x="2253" y="182"/>
                    <a:pt x="2290" y="236"/>
                  </a:cubicBezTo>
                  <a:cubicBezTo>
                    <a:pt x="2326" y="254"/>
                    <a:pt x="2362" y="309"/>
                    <a:pt x="2399" y="345"/>
                  </a:cubicBezTo>
                  <a:cubicBezTo>
                    <a:pt x="2435" y="382"/>
                    <a:pt x="2489" y="436"/>
                    <a:pt x="2544" y="491"/>
                  </a:cubicBezTo>
                  <a:cubicBezTo>
                    <a:pt x="2598" y="545"/>
                    <a:pt x="2653" y="581"/>
                    <a:pt x="2725" y="618"/>
                  </a:cubicBezTo>
                  <a:cubicBezTo>
                    <a:pt x="2762" y="672"/>
                    <a:pt x="2798" y="708"/>
                    <a:pt x="2853" y="745"/>
                  </a:cubicBezTo>
                  <a:cubicBezTo>
                    <a:pt x="2907" y="854"/>
                    <a:pt x="2889" y="890"/>
                    <a:pt x="2889" y="926"/>
                  </a:cubicBezTo>
                  <a:cubicBezTo>
                    <a:pt x="2889" y="1054"/>
                    <a:pt x="2853" y="1199"/>
                    <a:pt x="2798" y="1308"/>
                  </a:cubicBezTo>
                  <a:cubicBezTo>
                    <a:pt x="2744" y="1417"/>
                    <a:pt x="2671" y="1508"/>
                    <a:pt x="2562" y="1562"/>
                  </a:cubicBezTo>
                  <a:cubicBezTo>
                    <a:pt x="2508" y="1598"/>
                    <a:pt x="2453" y="1617"/>
                    <a:pt x="2380" y="1617"/>
                  </a:cubicBezTo>
                  <a:cubicBezTo>
                    <a:pt x="2271" y="1598"/>
                    <a:pt x="2144" y="1617"/>
                    <a:pt x="2035" y="1635"/>
                  </a:cubicBezTo>
                  <a:lnTo>
                    <a:pt x="1908" y="1635"/>
                  </a:lnTo>
                  <a:lnTo>
                    <a:pt x="1854" y="1635"/>
                  </a:lnTo>
                  <a:lnTo>
                    <a:pt x="1799" y="1617"/>
                  </a:lnTo>
                  <a:cubicBezTo>
                    <a:pt x="1745" y="1598"/>
                    <a:pt x="1708" y="1707"/>
                    <a:pt x="1636" y="1707"/>
                  </a:cubicBezTo>
                  <a:cubicBezTo>
                    <a:pt x="1472" y="1707"/>
                    <a:pt x="1309" y="1816"/>
                    <a:pt x="982" y="1617"/>
                  </a:cubicBezTo>
                  <a:cubicBezTo>
                    <a:pt x="855" y="1544"/>
                    <a:pt x="618" y="1290"/>
                    <a:pt x="491" y="1235"/>
                  </a:cubicBezTo>
                  <a:cubicBezTo>
                    <a:pt x="473" y="1199"/>
                    <a:pt x="510" y="1253"/>
                    <a:pt x="491" y="1217"/>
                  </a:cubicBezTo>
                  <a:cubicBezTo>
                    <a:pt x="473" y="1181"/>
                    <a:pt x="455" y="1181"/>
                    <a:pt x="437" y="1181"/>
                  </a:cubicBezTo>
                  <a:cubicBezTo>
                    <a:pt x="419" y="1126"/>
                    <a:pt x="455" y="1181"/>
                    <a:pt x="437" y="1181"/>
                  </a:cubicBezTo>
                  <a:cubicBezTo>
                    <a:pt x="419" y="1144"/>
                    <a:pt x="382" y="1126"/>
                    <a:pt x="346" y="1090"/>
                  </a:cubicBezTo>
                  <a:cubicBezTo>
                    <a:pt x="346" y="1090"/>
                    <a:pt x="346" y="1090"/>
                    <a:pt x="346" y="1090"/>
                  </a:cubicBezTo>
                  <a:cubicBezTo>
                    <a:pt x="310" y="1054"/>
                    <a:pt x="310" y="1072"/>
                    <a:pt x="292" y="1035"/>
                  </a:cubicBezTo>
                  <a:cubicBezTo>
                    <a:pt x="273" y="999"/>
                    <a:pt x="328" y="1054"/>
                    <a:pt x="328" y="1035"/>
                  </a:cubicBezTo>
                  <a:cubicBezTo>
                    <a:pt x="310" y="999"/>
                    <a:pt x="292" y="999"/>
                    <a:pt x="255" y="981"/>
                  </a:cubicBezTo>
                  <a:cubicBezTo>
                    <a:pt x="237" y="963"/>
                    <a:pt x="255" y="981"/>
                    <a:pt x="255" y="981"/>
                  </a:cubicBezTo>
                  <a:cubicBezTo>
                    <a:pt x="219" y="926"/>
                    <a:pt x="292" y="981"/>
                    <a:pt x="292" y="963"/>
                  </a:cubicBezTo>
                  <a:cubicBezTo>
                    <a:pt x="237" y="926"/>
                    <a:pt x="183" y="890"/>
                    <a:pt x="110" y="854"/>
                  </a:cubicBezTo>
                  <a:lnTo>
                    <a:pt x="110" y="836"/>
                  </a:lnTo>
                  <a:cubicBezTo>
                    <a:pt x="110" y="817"/>
                    <a:pt x="92" y="817"/>
                    <a:pt x="74" y="817"/>
                  </a:cubicBezTo>
                  <a:cubicBezTo>
                    <a:pt x="74" y="799"/>
                    <a:pt x="128" y="817"/>
                    <a:pt x="146" y="817"/>
                  </a:cubicBezTo>
                  <a:cubicBezTo>
                    <a:pt x="146" y="817"/>
                    <a:pt x="110" y="763"/>
                    <a:pt x="110" y="763"/>
                  </a:cubicBezTo>
                  <a:lnTo>
                    <a:pt x="74" y="763"/>
                  </a:lnTo>
                  <a:cubicBezTo>
                    <a:pt x="55" y="763"/>
                    <a:pt x="92" y="763"/>
                    <a:pt x="92" y="745"/>
                  </a:cubicBezTo>
                  <a:cubicBezTo>
                    <a:pt x="92" y="690"/>
                    <a:pt x="74" y="708"/>
                    <a:pt x="37" y="6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637148" y="4478703"/>
              <a:ext cx="165537" cy="112830"/>
            </a:xfrm>
            <a:custGeom>
              <a:rect b="b" l="l" r="r" t="t"/>
              <a:pathLst>
                <a:path extrusionOk="0" h="1944" w="2852">
                  <a:moveTo>
                    <a:pt x="2598" y="218"/>
                  </a:moveTo>
                  <a:cubicBezTo>
                    <a:pt x="2598" y="236"/>
                    <a:pt x="2598" y="273"/>
                    <a:pt x="2598" y="273"/>
                  </a:cubicBezTo>
                  <a:cubicBezTo>
                    <a:pt x="2634" y="273"/>
                    <a:pt x="2634" y="273"/>
                    <a:pt x="2634" y="273"/>
                  </a:cubicBezTo>
                  <a:cubicBezTo>
                    <a:pt x="2670" y="291"/>
                    <a:pt x="2634" y="309"/>
                    <a:pt x="2634" y="327"/>
                  </a:cubicBezTo>
                  <a:cubicBezTo>
                    <a:pt x="2688" y="345"/>
                    <a:pt x="2670" y="309"/>
                    <a:pt x="2688" y="327"/>
                  </a:cubicBezTo>
                  <a:cubicBezTo>
                    <a:pt x="2688" y="345"/>
                    <a:pt x="2688" y="363"/>
                    <a:pt x="2688" y="382"/>
                  </a:cubicBezTo>
                  <a:cubicBezTo>
                    <a:pt x="2743" y="400"/>
                    <a:pt x="2725" y="382"/>
                    <a:pt x="2743" y="363"/>
                  </a:cubicBezTo>
                  <a:cubicBezTo>
                    <a:pt x="2761" y="363"/>
                    <a:pt x="2743" y="400"/>
                    <a:pt x="2743" y="418"/>
                  </a:cubicBezTo>
                  <a:cubicBezTo>
                    <a:pt x="2743" y="418"/>
                    <a:pt x="2779" y="436"/>
                    <a:pt x="2779" y="436"/>
                  </a:cubicBezTo>
                  <a:cubicBezTo>
                    <a:pt x="2797" y="436"/>
                    <a:pt x="2797" y="418"/>
                    <a:pt x="2816" y="418"/>
                  </a:cubicBezTo>
                  <a:cubicBezTo>
                    <a:pt x="2834" y="454"/>
                    <a:pt x="2852" y="491"/>
                    <a:pt x="2852" y="527"/>
                  </a:cubicBezTo>
                  <a:cubicBezTo>
                    <a:pt x="2852" y="563"/>
                    <a:pt x="2852" y="618"/>
                    <a:pt x="2852" y="654"/>
                  </a:cubicBezTo>
                  <a:cubicBezTo>
                    <a:pt x="2852" y="799"/>
                    <a:pt x="2634" y="854"/>
                    <a:pt x="2525" y="963"/>
                  </a:cubicBezTo>
                  <a:cubicBezTo>
                    <a:pt x="2416" y="1072"/>
                    <a:pt x="2361" y="1181"/>
                    <a:pt x="2253" y="1272"/>
                  </a:cubicBezTo>
                  <a:cubicBezTo>
                    <a:pt x="2180" y="1344"/>
                    <a:pt x="2107" y="1399"/>
                    <a:pt x="2053" y="1471"/>
                  </a:cubicBezTo>
                  <a:cubicBezTo>
                    <a:pt x="1980" y="1544"/>
                    <a:pt x="1907" y="1617"/>
                    <a:pt x="1835" y="1671"/>
                  </a:cubicBezTo>
                  <a:cubicBezTo>
                    <a:pt x="1744" y="1708"/>
                    <a:pt x="1671" y="1762"/>
                    <a:pt x="1599" y="1798"/>
                  </a:cubicBezTo>
                  <a:cubicBezTo>
                    <a:pt x="1526" y="1835"/>
                    <a:pt x="1344" y="1835"/>
                    <a:pt x="1235" y="1889"/>
                  </a:cubicBezTo>
                  <a:cubicBezTo>
                    <a:pt x="1199" y="1926"/>
                    <a:pt x="1126" y="1944"/>
                    <a:pt x="1072" y="1926"/>
                  </a:cubicBezTo>
                  <a:lnTo>
                    <a:pt x="927" y="1907"/>
                  </a:lnTo>
                  <a:lnTo>
                    <a:pt x="709" y="1871"/>
                  </a:lnTo>
                  <a:cubicBezTo>
                    <a:pt x="636" y="1853"/>
                    <a:pt x="563" y="1853"/>
                    <a:pt x="491" y="1853"/>
                  </a:cubicBezTo>
                  <a:cubicBezTo>
                    <a:pt x="418" y="1853"/>
                    <a:pt x="363" y="1835"/>
                    <a:pt x="309" y="1835"/>
                  </a:cubicBezTo>
                  <a:cubicBezTo>
                    <a:pt x="182" y="1780"/>
                    <a:pt x="182" y="1744"/>
                    <a:pt x="164" y="1726"/>
                  </a:cubicBezTo>
                  <a:cubicBezTo>
                    <a:pt x="91" y="1617"/>
                    <a:pt x="37" y="1471"/>
                    <a:pt x="18" y="1344"/>
                  </a:cubicBezTo>
                  <a:cubicBezTo>
                    <a:pt x="0" y="1235"/>
                    <a:pt x="18" y="1126"/>
                    <a:pt x="55" y="1017"/>
                  </a:cubicBezTo>
                  <a:cubicBezTo>
                    <a:pt x="73" y="963"/>
                    <a:pt x="127" y="908"/>
                    <a:pt x="182" y="872"/>
                  </a:cubicBezTo>
                  <a:cubicBezTo>
                    <a:pt x="273" y="799"/>
                    <a:pt x="363" y="727"/>
                    <a:pt x="454" y="636"/>
                  </a:cubicBezTo>
                  <a:cubicBezTo>
                    <a:pt x="472" y="618"/>
                    <a:pt x="509" y="581"/>
                    <a:pt x="545" y="563"/>
                  </a:cubicBezTo>
                  <a:lnTo>
                    <a:pt x="563" y="545"/>
                  </a:lnTo>
                  <a:lnTo>
                    <a:pt x="600" y="527"/>
                  </a:lnTo>
                  <a:cubicBezTo>
                    <a:pt x="600" y="527"/>
                    <a:pt x="618" y="509"/>
                    <a:pt x="636" y="509"/>
                  </a:cubicBezTo>
                  <a:cubicBezTo>
                    <a:pt x="709" y="491"/>
                    <a:pt x="672" y="382"/>
                    <a:pt x="727" y="345"/>
                  </a:cubicBezTo>
                  <a:cubicBezTo>
                    <a:pt x="854" y="236"/>
                    <a:pt x="927" y="55"/>
                    <a:pt x="1290" y="18"/>
                  </a:cubicBezTo>
                  <a:cubicBezTo>
                    <a:pt x="1453" y="0"/>
                    <a:pt x="1780" y="73"/>
                    <a:pt x="1926" y="55"/>
                  </a:cubicBezTo>
                  <a:cubicBezTo>
                    <a:pt x="1944" y="55"/>
                    <a:pt x="1889" y="55"/>
                    <a:pt x="1926" y="73"/>
                  </a:cubicBezTo>
                  <a:cubicBezTo>
                    <a:pt x="1962" y="73"/>
                    <a:pt x="1980" y="73"/>
                    <a:pt x="1998" y="73"/>
                  </a:cubicBezTo>
                  <a:cubicBezTo>
                    <a:pt x="1998" y="55"/>
                    <a:pt x="1980" y="73"/>
                    <a:pt x="1998" y="73"/>
                  </a:cubicBezTo>
                  <a:cubicBezTo>
                    <a:pt x="2035" y="73"/>
                    <a:pt x="2071" y="73"/>
                    <a:pt x="2107" y="73"/>
                  </a:cubicBezTo>
                  <a:cubicBezTo>
                    <a:pt x="2125" y="73"/>
                    <a:pt x="2107" y="73"/>
                    <a:pt x="2107" y="73"/>
                  </a:cubicBezTo>
                  <a:cubicBezTo>
                    <a:pt x="2162" y="91"/>
                    <a:pt x="2162" y="73"/>
                    <a:pt x="2198" y="91"/>
                  </a:cubicBezTo>
                  <a:cubicBezTo>
                    <a:pt x="2234" y="109"/>
                    <a:pt x="2162" y="91"/>
                    <a:pt x="2162" y="91"/>
                  </a:cubicBezTo>
                  <a:cubicBezTo>
                    <a:pt x="2198" y="109"/>
                    <a:pt x="2234" y="109"/>
                    <a:pt x="2253" y="91"/>
                  </a:cubicBezTo>
                  <a:cubicBezTo>
                    <a:pt x="2289" y="109"/>
                    <a:pt x="2253" y="91"/>
                    <a:pt x="2253" y="109"/>
                  </a:cubicBezTo>
                  <a:cubicBezTo>
                    <a:pt x="2325" y="127"/>
                    <a:pt x="2216" y="127"/>
                    <a:pt x="2216" y="145"/>
                  </a:cubicBezTo>
                  <a:cubicBezTo>
                    <a:pt x="2307" y="164"/>
                    <a:pt x="2380" y="164"/>
                    <a:pt x="2452" y="145"/>
                  </a:cubicBezTo>
                  <a:cubicBezTo>
                    <a:pt x="2470" y="145"/>
                    <a:pt x="2452" y="145"/>
                    <a:pt x="2452" y="164"/>
                  </a:cubicBezTo>
                  <a:lnTo>
                    <a:pt x="2489" y="164"/>
                  </a:lnTo>
                  <a:cubicBezTo>
                    <a:pt x="2507" y="164"/>
                    <a:pt x="2452" y="182"/>
                    <a:pt x="2452" y="200"/>
                  </a:cubicBezTo>
                  <a:cubicBezTo>
                    <a:pt x="2434" y="200"/>
                    <a:pt x="2507" y="218"/>
                    <a:pt x="2489" y="218"/>
                  </a:cubicBezTo>
                  <a:cubicBezTo>
                    <a:pt x="2525" y="218"/>
                    <a:pt x="2525" y="218"/>
                    <a:pt x="2543" y="200"/>
                  </a:cubicBezTo>
                  <a:cubicBezTo>
                    <a:pt x="2543" y="182"/>
                    <a:pt x="2543" y="218"/>
                    <a:pt x="2543" y="218"/>
                  </a:cubicBezTo>
                  <a:cubicBezTo>
                    <a:pt x="2561" y="254"/>
                    <a:pt x="2561" y="218"/>
                    <a:pt x="2598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8241758" y="4818123"/>
              <a:ext cx="152942" cy="108651"/>
            </a:xfrm>
            <a:custGeom>
              <a:rect b="b" l="l" r="r" t="t"/>
              <a:pathLst>
                <a:path extrusionOk="0" h="1872" w="2635">
                  <a:moveTo>
                    <a:pt x="1" y="564"/>
                  </a:moveTo>
                  <a:cubicBezTo>
                    <a:pt x="19" y="546"/>
                    <a:pt x="37" y="546"/>
                    <a:pt x="37" y="509"/>
                  </a:cubicBezTo>
                  <a:cubicBezTo>
                    <a:pt x="37" y="491"/>
                    <a:pt x="19" y="509"/>
                    <a:pt x="19" y="509"/>
                  </a:cubicBezTo>
                  <a:cubicBezTo>
                    <a:pt x="19" y="455"/>
                    <a:pt x="55" y="491"/>
                    <a:pt x="55" y="473"/>
                  </a:cubicBezTo>
                  <a:cubicBezTo>
                    <a:pt x="37" y="419"/>
                    <a:pt x="19" y="455"/>
                    <a:pt x="19" y="419"/>
                  </a:cubicBezTo>
                  <a:cubicBezTo>
                    <a:pt x="37" y="437"/>
                    <a:pt x="55" y="419"/>
                    <a:pt x="55" y="400"/>
                  </a:cubicBezTo>
                  <a:cubicBezTo>
                    <a:pt x="37" y="346"/>
                    <a:pt x="37" y="382"/>
                    <a:pt x="19" y="364"/>
                  </a:cubicBezTo>
                  <a:cubicBezTo>
                    <a:pt x="1" y="364"/>
                    <a:pt x="37" y="346"/>
                    <a:pt x="55" y="346"/>
                  </a:cubicBezTo>
                  <a:cubicBezTo>
                    <a:pt x="55" y="328"/>
                    <a:pt x="55" y="310"/>
                    <a:pt x="55" y="310"/>
                  </a:cubicBezTo>
                  <a:cubicBezTo>
                    <a:pt x="55" y="310"/>
                    <a:pt x="19" y="310"/>
                    <a:pt x="1" y="291"/>
                  </a:cubicBezTo>
                  <a:cubicBezTo>
                    <a:pt x="19" y="255"/>
                    <a:pt x="19" y="219"/>
                    <a:pt x="37" y="182"/>
                  </a:cubicBezTo>
                  <a:cubicBezTo>
                    <a:pt x="74" y="164"/>
                    <a:pt x="92" y="128"/>
                    <a:pt x="128" y="92"/>
                  </a:cubicBezTo>
                  <a:cubicBezTo>
                    <a:pt x="237" y="1"/>
                    <a:pt x="400" y="110"/>
                    <a:pt x="546" y="110"/>
                  </a:cubicBezTo>
                  <a:cubicBezTo>
                    <a:pt x="691" y="110"/>
                    <a:pt x="764" y="73"/>
                    <a:pt x="891" y="92"/>
                  </a:cubicBezTo>
                  <a:cubicBezTo>
                    <a:pt x="1018" y="92"/>
                    <a:pt x="1200" y="37"/>
                    <a:pt x="1345" y="37"/>
                  </a:cubicBezTo>
                  <a:cubicBezTo>
                    <a:pt x="1418" y="37"/>
                    <a:pt x="1508" y="55"/>
                    <a:pt x="1599" y="55"/>
                  </a:cubicBezTo>
                  <a:cubicBezTo>
                    <a:pt x="1708" y="55"/>
                    <a:pt x="1872" y="128"/>
                    <a:pt x="1981" y="146"/>
                  </a:cubicBezTo>
                  <a:cubicBezTo>
                    <a:pt x="2053" y="128"/>
                    <a:pt x="2126" y="146"/>
                    <a:pt x="2199" y="201"/>
                  </a:cubicBezTo>
                  <a:cubicBezTo>
                    <a:pt x="2235" y="237"/>
                    <a:pt x="2271" y="273"/>
                    <a:pt x="2308" y="310"/>
                  </a:cubicBezTo>
                  <a:cubicBezTo>
                    <a:pt x="2380" y="400"/>
                    <a:pt x="2471" y="564"/>
                    <a:pt x="2544" y="655"/>
                  </a:cubicBezTo>
                  <a:cubicBezTo>
                    <a:pt x="2562" y="709"/>
                    <a:pt x="2598" y="764"/>
                    <a:pt x="2616" y="818"/>
                  </a:cubicBezTo>
                  <a:cubicBezTo>
                    <a:pt x="2635" y="873"/>
                    <a:pt x="2635" y="945"/>
                    <a:pt x="2616" y="1000"/>
                  </a:cubicBezTo>
                  <a:cubicBezTo>
                    <a:pt x="2616" y="1200"/>
                    <a:pt x="2562" y="1381"/>
                    <a:pt x="2435" y="1527"/>
                  </a:cubicBezTo>
                  <a:cubicBezTo>
                    <a:pt x="2398" y="1563"/>
                    <a:pt x="2362" y="1563"/>
                    <a:pt x="2326" y="1563"/>
                  </a:cubicBezTo>
                  <a:cubicBezTo>
                    <a:pt x="2126" y="1545"/>
                    <a:pt x="1944" y="1654"/>
                    <a:pt x="1745" y="1636"/>
                  </a:cubicBezTo>
                  <a:cubicBezTo>
                    <a:pt x="1654" y="1636"/>
                    <a:pt x="1581" y="1745"/>
                    <a:pt x="1490" y="1745"/>
                  </a:cubicBezTo>
                  <a:cubicBezTo>
                    <a:pt x="1272" y="1763"/>
                    <a:pt x="1054" y="1872"/>
                    <a:pt x="764" y="1636"/>
                  </a:cubicBezTo>
                  <a:cubicBezTo>
                    <a:pt x="637" y="1545"/>
                    <a:pt x="455" y="1254"/>
                    <a:pt x="346" y="1163"/>
                  </a:cubicBezTo>
                  <a:cubicBezTo>
                    <a:pt x="346" y="1127"/>
                    <a:pt x="364" y="1181"/>
                    <a:pt x="346" y="1145"/>
                  </a:cubicBezTo>
                  <a:cubicBezTo>
                    <a:pt x="310" y="1109"/>
                    <a:pt x="310" y="1091"/>
                    <a:pt x="291" y="1091"/>
                  </a:cubicBezTo>
                  <a:cubicBezTo>
                    <a:pt x="273" y="1054"/>
                    <a:pt x="291" y="1091"/>
                    <a:pt x="291" y="1091"/>
                  </a:cubicBezTo>
                  <a:cubicBezTo>
                    <a:pt x="273" y="1072"/>
                    <a:pt x="237" y="1036"/>
                    <a:pt x="219" y="1000"/>
                  </a:cubicBezTo>
                  <a:cubicBezTo>
                    <a:pt x="219" y="982"/>
                    <a:pt x="219" y="1000"/>
                    <a:pt x="219" y="1000"/>
                  </a:cubicBezTo>
                  <a:cubicBezTo>
                    <a:pt x="201" y="945"/>
                    <a:pt x="201" y="963"/>
                    <a:pt x="164" y="927"/>
                  </a:cubicBezTo>
                  <a:cubicBezTo>
                    <a:pt x="146" y="891"/>
                    <a:pt x="201" y="945"/>
                    <a:pt x="201" y="945"/>
                  </a:cubicBezTo>
                  <a:cubicBezTo>
                    <a:pt x="201" y="909"/>
                    <a:pt x="164" y="891"/>
                    <a:pt x="146" y="891"/>
                  </a:cubicBezTo>
                  <a:cubicBezTo>
                    <a:pt x="146" y="855"/>
                    <a:pt x="164" y="891"/>
                    <a:pt x="164" y="891"/>
                  </a:cubicBezTo>
                  <a:cubicBezTo>
                    <a:pt x="128" y="818"/>
                    <a:pt x="201" y="891"/>
                    <a:pt x="201" y="891"/>
                  </a:cubicBezTo>
                  <a:cubicBezTo>
                    <a:pt x="146" y="836"/>
                    <a:pt x="92" y="782"/>
                    <a:pt x="37" y="727"/>
                  </a:cubicBezTo>
                  <a:lnTo>
                    <a:pt x="37" y="727"/>
                  </a:lnTo>
                  <a:cubicBezTo>
                    <a:pt x="37" y="709"/>
                    <a:pt x="19" y="691"/>
                    <a:pt x="19" y="691"/>
                  </a:cubicBezTo>
                  <a:cubicBezTo>
                    <a:pt x="1" y="691"/>
                    <a:pt x="55" y="709"/>
                    <a:pt x="74" y="691"/>
                  </a:cubicBezTo>
                  <a:cubicBezTo>
                    <a:pt x="74" y="673"/>
                    <a:pt x="37" y="637"/>
                    <a:pt x="55" y="637"/>
                  </a:cubicBezTo>
                  <a:cubicBezTo>
                    <a:pt x="55" y="637"/>
                    <a:pt x="19" y="618"/>
                    <a:pt x="19" y="618"/>
                  </a:cubicBezTo>
                  <a:cubicBezTo>
                    <a:pt x="1" y="618"/>
                    <a:pt x="19" y="618"/>
                    <a:pt x="37" y="618"/>
                  </a:cubicBezTo>
                  <a:cubicBezTo>
                    <a:pt x="55" y="564"/>
                    <a:pt x="37" y="600"/>
                    <a:pt x="1" y="5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8525357" y="4701114"/>
              <a:ext cx="167685" cy="92864"/>
            </a:xfrm>
            <a:custGeom>
              <a:rect b="b" l="l" r="r" t="t"/>
              <a:pathLst>
                <a:path extrusionOk="0" h="1600" w="2889">
                  <a:moveTo>
                    <a:pt x="183" y="782"/>
                  </a:moveTo>
                  <a:cubicBezTo>
                    <a:pt x="74" y="600"/>
                    <a:pt x="1" y="346"/>
                    <a:pt x="219" y="273"/>
                  </a:cubicBezTo>
                  <a:cubicBezTo>
                    <a:pt x="255" y="255"/>
                    <a:pt x="310" y="255"/>
                    <a:pt x="346" y="273"/>
                  </a:cubicBezTo>
                  <a:cubicBezTo>
                    <a:pt x="727" y="291"/>
                    <a:pt x="1073" y="91"/>
                    <a:pt x="1418" y="37"/>
                  </a:cubicBezTo>
                  <a:cubicBezTo>
                    <a:pt x="1599" y="19"/>
                    <a:pt x="1781" y="1"/>
                    <a:pt x="1963" y="19"/>
                  </a:cubicBezTo>
                  <a:cubicBezTo>
                    <a:pt x="2235" y="55"/>
                    <a:pt x="2471" y="182"/>
                    <a:pt x="2635" y="418"/>
                  </a:cubicBezTo>
                  <a:cubicBezTo>
                    <a:pt x="2798" y="600"/>
                    <a:pt x="2889" y="891"/>
                    <a:pt x="2635" y="1090"/>
                  </a:cubicBezTo>
                  <a:cubicBezTo>
                    <a:pt x="2580" y="1127"/>
                    <a:pt x="2507" y="1163"/>
                    <a:pt x="2435" y="1181"/>
                  </a:cubicBezTo>
                  <a:lnTo>
                    <a:pt x="2053" y="1308"/>
                  </a:lnTo>
                  <a:cubicBezTo>
                    <a:pt x="1999" y="1308"/>
                    <a:pt x="1963" y="1327"/>
                    <a:pt x="1926" y="1363"/>
                  </a:cubicBezTo>
                  <a:cubicBezTo>
                    <a:pt x="1890" y="1381"/>
                    <a:pt x="1854" y="1417"/>
                    <a:pt x="1817" y="1454"/>
                  </a:cubicBezTo>
                  <a:cubicBezTo>
                    <a:pt x="1763" y="1472"/>
                    <a:pt x="1708" y="1508"/>
                    <a:pt x="1654" y="1508"/>
                  </a:cubicBezTo>
                  <a:cubicBezTo>
                    <a:pt x="1454" y="1599"/>
                    <a:pt x="1236" y="1599"/>
                    <a:pt x="1036" y="1508"/>
                  </a:cubicBezTo>
                  <a:cubicBezTo>
                    <a:pt x="764" y="1381"/>
                    <a:pt x="528" y="1218"/>
                    <a:pt x="310" y="1000"/>
                  </a:cubicBezTo>
                  <a:cubicBezTo>
                    <a:pt x="255" y="927"/>
                    <a:pt x="219" y="854"/>
                    <a:pt x="183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682480" y="4883476"/>
              <a:ext cx="181383" cy="99190"/>
            </a:xfrm>
            <a:custGeom>
              <a:rect b="b" l="l" r="r" t="t"/>
              <a:pathLst>
                <a:path extrusionOk="0" h="1709" w="3125">
                  <a:moveTo>
                    <a:pt x="2906" y="709"/>
                  </a:moveTo>
                  <a:cubicBezTo>
                    <a:pt x="3034" y="891"/>
                    <a:pt x="3124" y="1127"/>
                    <a:pt x="2906" y="1218"/>
                  </a:cubicBezTo>
                  <a:cubicBezTo>
                    <a:pt x="2870" y="1236"/>
                    <a:pt x="2816" y="1236"/>
                    <a:pt x="2779" y="1236"/>
                  </a:cubicBezTo>
                  <a:cubicBezTo>
                    <a:pt x="2416" y="1254"/>
                    <a:pt x="1744" y="1563"/>
                    <a:pt x="1399" y="1654"/>
                  </a:cubicBezTo>
                  <a:cubicBezTo>
                    <a:pt x="1217" y="1690"/>
                    <a:pt x="1036" y="1708"/>
                    <a:pt x="854" y="1708"/>
                  </a:cubicBezTo>
                  <a:cubicBezTo>
                    <a:pt x="600" y="1690"/>
                    <a:pt x="345" y="1563"/>
                    <a:pt x="182" y="1363"/>
                  </a:cubicBezTo>
                  <a:cubicBezTo>
                    <a:pt x="0" y="1182"/>
                    <a:pt x="218" y="818"/>
                    <a:pt x="454" y="600"/>
                  </a:cubicBezTo>
                  <a:cubicBezTo>
                    <a:pt x="509" y="564"/>
                    <a:pt x="563" y="528"/>
                    <a:pt x="654" y="491"/>
                  </a:cubicBezTo>
                  <a:lnTo>
                    <a:pt x="1017" y="346"/>
                  </a:lnTo>
                  <a:cubicBezTo>
                    <a:pt x="1054" y="328"/>
                    <a:pt x="1090" y="310"/>
                    <a:pt x="1126" y="292"/>
                  </a:cubicBezTo>
                  <a:cubicBezTo>
                    <a:pt x="1163" y="255"/>
                    <a:pt x="1199" y="219"/>
                    <a:pt x="1235" y="183"/>
                  </a:cubicBezTo>
                  <a:cubicBezTo>
                    <a:pt x="1272" y="146"/>
                    <a:pt x="1326" y="128"/>
                    <a:pt x="1381" y="110"/>
                  </a:cubicBezTo>
                  <a:cubicBezTo>
                    <a:pt x="1580" y="1"/>
                    <a:pt x="1798" y="1"/>
                    <a:pt x="1998" y="55"/>
                  </a:cubicBezTo>
                  <a:cubicBezTo>
                    <a:pt x="2271" y="164"/>
                    <a:pt x="2543" y="328"/>
                    <a:pt x="2761" y="510"/>
                  </a:cubicBezTo>
                  <a:cubicBezTo>
                    <a:pt x="2816" y="582"/>
                    <a:pt x="2870" y="637"/>
                    <a:pt x="2906" y="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8495871" y="4586194"/>
              <a:ext cx="38018" cy="62277"/>
            </a:xfrm>
            <a:custGeom>
              <a:rect b="b" l="l" r="r" t="t"/>
              <a:pathLst>
                <a:path extrusionOk="0" h="1073" w="655">
                  <a:moveTo>
                    <a:pt x="364" y="1"/>
                  </a:moveTo>
                  <a:cubicBezTo>
                    <a:pt x="309" y="19"/>
                    <a:pt x="255" y="37"/>
                    <a:pt x="218" y="74"/>
                  </a:cubicBezTo>
                  <a:cubicBezTo>
                    <a:pt x="73" y="219"/>
                    <a:pt x="0" y="437"/>
                    <a:pt x="18" y="655"/>
                  </a:cubicBezTo>
                  <a:cubicBezTo>
                    <a:pt x="18" y="836"/>
                    <a:pt x="91" y="1072"/>
                    <a:pt x="327" y="982"/>
                  </a:cubicBezTo>
                  <a:cubicBezTo>
                    <a:pt x="527" y="873"/>
                    <a:pt x="636" y="673"/>
                    <a:pt x="636" y="455"/>
                  </a:cubicBezTo>
                  <a:cubicBezTo>
                    <a:pt x="654" y="328"/>
                    <a:pt x="618" y="182"/>
                    <a:pt x="527" y="74"/>
                  </a:cubicBezTo>
                  <a:cubicBezTo>
                    <a:pt x="491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8185921" y="4695832"/>
              <a:ext cx="47479" cy="51714"/>
            </a:xfrm>
            <a:custGeom>
              <a:rect b="b" l="l" r="r" t="t"/>
              <a:pathLst>
                <a:path extrusionOk="0" h="891" w="818">
                  <a:moveTo>
                    <a:pt x="672" y="92"/>
                  </a:moveTo>
                  <a:cubicBezTo>
                    <a:pt x="563" y="1"/>
                    <a:pt x="418" y="1"/>
                    <a:pt x="309" y="92"/>
                  </a:cubicBezTo>
                  <a:cubicBezTo>
                    <a:pt x="164" y="219"/>
                    <a:pt x="0" y="473"/>
                    <a:pt x="91" y="673"/>
                  </a:cubicBezTo>
                  <a:cubicBezTo>
                    <a:pt x="182" y="891"/>
                    <a:pt x="400" y="800"/>
                    <a:pt x="509" y="655"/>
                  </a:cubicBezTo>
                  <a:cubicBezTo>
                    <a:pt x="618" y="509"/>
                    <a:pt x="818" y="273"/>
                    <a:pt x="672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8418906" y="4433374"/>
              <a:ext cx="34826" cy="48521"/>
            </a:xfrm>
            <a:custGeom>
              <a:rect b="b" l="l" r="r" t="t"/>
              <a:pathLst>
                <a:path extrusionOk="0" h="836" w="600">
                  <a:moveTo>
                    <a:pt x="382" y="18"/>
                  </a:moveTo>
                  <a:cubicBezTo>
                    <a:pt x="327" y="0"/>
                    <a:pt x="273" y="18"/>
                    <a:pt x="236" y="55"/>
                  </a:cubicBezTo>
                  <a:cubicBezTo>
                    <a:pt x="91" y="164"/>
                    <a:pt x="0" y="363"/>
                    <a:pt x="37" y="545"/>
                  </a:cubicBezTo>
                  <a:cubicBezTo>
                    <a:pt x="37" y="672"/>
                    <a:pt x="109" y="836"/>
                    <a:pt x="255" y="799"/>
                  </a:cubicBezTo>
                  <a:cubicBezTo>
                    <a:pt x="491" y="763"/>
                    <a:pt x="600" y="472"/>
                    <a:pt x="563" y="273"/>
                  </a:cubicBezTo>
                  <a:cubicBezTo>
                    <a:pt x="545" y="200"/>
                    <a:pt x="509" y="127"/>
                    <a:pt x="454" y="73"/>
                  </a:cubicBezTo>
                  <a:cubicBezTo>
                    <a:pt x="436" y="36"/>
                    <a:pt x="418" y="18"/>
                    <a:pt x="382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8832173" y="4809707"/>
              <a:ext cx="44344" cy="49624"/>
            </a:xfrm>
            <a:custGeom>
              <a:rect b="b" l="l" r="r" t="t"/>
              <a:pathLst>
                <a:path extrusionOk="0" h="855" w="764">
                  <a:moveTo>
                    <a:pt x="455" y="19"/>
                  </a:moveTo>
                  <a:cubicBezTo>
                    <a:pt x="400" y="19"/>
                    <a:pt x="364" y="37"/>
                    <a:pt x="327" y="55"/>
                  </a:cubicBezTo>
                  <a:cubicBezTo>
                    <a:pt x="109" y="182"/>
                    <a:pt x="0" y="854"/>
                    <a:pt x="382" y="782"/>
                  </a:cubicBezTo>
                  <a:cubicBezTo>
                    <a:pt x="618" y="727"/>
                    <a:pt x="763" y="509"/>
                    <a:pt x="763" y="273"/>
                  </a:cubicBezTo>
                  <a:cubicBezTo>
                    <a:pt x="745" y="110"/>
                    <a:pt x="600" y="1"/>
                    <a:pt x="455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338748" y="4743309"/>
              <a:ext cx="36973" cy="47477"/>
            </a:xfrm>
            <a:custGeom>
              <a:rect b="b" l="l" r="r" t="t"/>
              <a:pathLst>
                <a:path extrusionOk="0" h="818" w="637">
                  <a:moveTo>
                    <a:pt x="546" y="182"/>
                  </a:moveTo>
                  <a:cubicBezTo>
                    <a:pt x="346" y="0"/>
                    <a:pt x="92" y="200"/>
                    <a:pt x="37" y="400"/>
                  </a:cubicBezTo>
                  <a:cubicBezTo>
                    <a:pt x="1" y="527"/>
                    <a:pt x="37" y="709"/>
                    <a:pt x="164" y="745"/>
                  </a:cubicBezTo>
                  <a:cubicBezTo>
                    <a:pt x="346" y="818"/>
                    <a:pt x="564" y="618"/>
                    <a:pt x="618" y="454"/>
                  </a:cubicBezTo>
                  <a:cubicBezTo>
                    <a:pt x="637" y="363"/>
                    <a:pt x="618" y="255"/>
                    <a:pt x="54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10"/>
          <p:cNvSpPr/>
          <p:nvPr/>
        </p:nvSpPr>
        <p:spPr>
          <a:xfrm>
            <a:off x="8689747" y="1756723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8243484" y="210898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137444" y="4370260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>
            <a:off x="1066859" y="466721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207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345776"/>
            <a:ext cx="7717500" cy="3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fjd67s0QXKEUlr7L9c-Gnfzorrk0QWviI_WcTBJXD6s/copy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ducation.github.com/pack" TargetMode="External"/><Relationship Id="rId4" Type="http://schemas.openxmlformats.org/officeDocument/2006/relationships/hyperlink" Target="https://learngitbranching.js.org" TargetMode="External"/><Relationship Id="rId5" Type="http://schemas.openxmlformats.org/officeDocument/2006/relationships/hyperlink" Target="https://b-ok.asia" TargetMode="External"/><Relationship Id="rId6" Type="http://schemas.openxmlformats.org/officeDocument/2006/relationships/hyperlink" Target="http://libgen.rs" TargetMode="External"/><Relationship Id="rId7" Type="http://schemas.openxmlformats.org/officeDocument/2006/relationships/hyperlink" Target="https://www.coursera.org/for-university-and-college-student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8"/>
          <p:cNvSpPr txBox="1"/>
          <p:nvPr>
            <p:ph type="ctrTitle"/>
          </p:nvPr>
        </p:nvSpPr>
        <p:spPr>
          <a:xfrm>
            <a:off x="643200" y="3594975"/>
            <a:ext cx="29634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Time: 9:30 - 10:30 am</a:t>
            </a:r>
            <a:endParaRPr sz="1700"/>
          </a:p>
        </p:txBody>
      </p:sp>
      <p:grpSp>
        <p:nvGrpSpPr>
          <p:cNvPr id="862" name="Google Shape;862;p38"/>
          <p:cNvGrpSpPr/>
          <p:nvPr/>
        </p:nvGrpSpPr>
        <p:grpSpPr>
          <a:xfrm>
            <a:off x="5796849" y="1366303"/>
            <a:ext cx="2680823" cy="2805096"/>
            <a:chOff x="5796849" y="1366303"/>
            <a:chExt cx="2680823" cy="2805096"/>
          </a:xfrm>
        </p:grpSpPr>
        <p:grpSp>
          <p:nvGrpSpPr>
            <p:cNvPr id="863" name="Google Shape;863;p38"/>
            <p:cNvGrpSpPr/>
            <p:nvPr/>
          </p:nvGrpSpPr>
          <p:grpSpPr>
            <a:xfrm>
              <a:off x="5981224" y="1366305"/>
              <a:ext cx="2316261" cy="2805093"/>
              <a:chOff x="5981224" y="1366305"/>
              <a:chExt cx="2316261" cy="2805093"/>
            </a:xfrm>
          </p:grpSpPr>
          <p:sp>
            <p:nvSpPr>
              <p:cNvPr id="864" name="Google Shape;864;p38"/>
              <p:cNvSpPr/>
              <p:nvPr/>
            </p:nvSpPr>
            <p:spPr>
              <a:xfrm flipH="1">
                <a:off x="8044360" y="1852166"/>
                <a:ext cx="43759" cy="96354"/>
              </a:xfrm>
              <a:custGeom>
                <a:rect b="b" l="l" r="r" t="t"/>
                <a:pathLst>
                  <a:path extrusionOk="0" h="1363" w="619">
                    <a:moveTo>
                      <a:pt x="255" y="0"/>
                    </a:moveTo>
                    <a:cubicBezTo>
                      <a:pt x="164" y="454"/>
                      <a:pt x="73" y="908"/>
                      <a:pt x="0" y="1362"/>
                    </a:cubicBezTo>
                    <a:lnTo>
                      <a:pt x="618" y="1362"/>
                    </a:lnTo>
                    <a:cubicBezTo>
                      <a:pt x="491" y="908"/>
                      <a:pt x="364" y="454"/>
                      <a:pt x="255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 flipH="1">
                <a:off x="8044360" y="1948449"/>
                <a:ext cx="43759" cy="96354"/>
              </a:xfrm>
              <a:custGeom>
                <a:rect b="b" l="l" r="r" t="t"/>
                <a:pathLst>
                  <a:path extrusionOk="0" h="1363" w="619">
                    <a:moveTo>
                      <a:pt x="0" y="0"/>
                    </a:moveTo>
                    <a:cubicBezTo>
                      <a:pt x="73" y="454"/>
                      <a:pt x="164" y="909"/>
                      <a:pt x="255" y="1363"/>
                    </a:cubicBezTo>
                    <a:cubicBezTo>
                      <a:pt x="364" y="909"/>
                      <a:pt x="491" y="454"/>
                      <a:pt x="618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 flipH="1">
                <a:off x="7660505" y="1795613"/>
                <a:ext cx="43688" cy="96425"/>
              </a:xfrm>
              <a:custGeom>
                <a:rect b="b" l="l" r="r" t="t"/>
                <a:pathLst>
                  <a:path extrusionOk="0" h="1364" w="618">
                    <a:moveTo>
                      <a:pt x="0" y="1"/>
                    </a:moveTo>
                    <a:cubicBezTo>
                      <a:pt x="73" y="455"/>
                      <a:pt x="164" y="909"/>
                      <a:pt x="255" y="1363"/>
                    </a:cubicBezTo>
                    <a:cubicBezTo>
                      <a:pt x="382" y="909"/>
                      <a:pt x="509" y="455"/>
                      <a:pt x="618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 flipH="1">
                <a:off x="7614273" y="1773840"/>
                <a:ext cx="71965" cy="43688"/>
              </a:xfrm>
              <a:custGeom>
                <a:rect b="b" l="l" r="r" t="t"/>
                <a:pathLst>
                  <a:path extrusionOk="0" h="618" w="1018">
                    <a:moveTo>
                      <a:pt x="1" y="0"/>
                    </a:moveTo>
                    <a:lnTo>
                      <a:pt x="1" y="618"/>
                    </a:lnTo>
                    <a:lnTo>
                      <a:pt x="1018" y="3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 flipH="1">
                <a:off x="6366217" y="1933038"/>
                <a:ext cx="43688" cy="96354"/>
              </a:xfrm>
              <a:custGeom>
                <a:rect b="b" l="l" r="r" t="t"/>
                <a:pathLst>
                  <a:path extrusionOk="0" h="1363" w="618">
                    <a:moveTo>
                      <a:pt x="255" y="0"/>
                    </a:moveTo>
                    <a:cubicBezTo>
                      <a:pt x="164" y="455"/>
                      <a:pt x="91" y="909"/>
                      <a:pt x="0" y="1363"/>
                    </a:cubicBezTo>
                    <a:lnTo>
                      <a:pt x="618" y="1363"/>
                    </a:lnTo>
                    <a:cubicBezTo>
                      <a:pt x="509" y="909"/>
                      <a:pt x="382" y="455"/>
                      <a:pt x="2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 flipH="1">
                <a:off x="6366217" y="2029320"/>
                <a:ext cx="43688" cy="96354"/>
              </a:xfrm>
              <a:custGeom>
                <a:rect b="b" l="l" r="r" t="t"/>
                <a:pathLst>
                  <a:path extrusionOk="0" h="1363" w="618">
                    <a:moveTo>
                      <a:pt x="0" y="1"/>
                    </a:moveTo>
                    <a:cubicBezTo>
                      <a:pt x="91" y="455"/>
                      <a:pt x="164" y="909"/>
                      <a:pt x="255" y="1363"/>
                    </a:cubicBezTo>
                    <a:cubicBezTo>
                      <a:pt x="382" y="909"/>
                      <a:pt x="509" y="455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 flipH="1">
                <a:off x="6391877" y="2006204"/>
                <a:ext cx="71965" cy="45031"/>
              </a:xfrm>
              <a:custGeom>
                <a:rect b="b" l="l" r="r" t="t"/>
                <a:pathLst>
                  <a:path extrusionOk="0" h="637" w="1018">
                    <a:moveTo>
                      <a:pt x="1018" y="1"/>
                    </a:moveTo>
                    <a:lnTo>
                      <a:pt x="0" y="364"/>
                    </a:lnTo>
                    <a:lnTo>
                      <a:pt x="1018" y="636"/>
                    </a:lnTo>
                    <a:lnTo>
                      <a:pt x="101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 flipH="1">
                <a:off x="6319984" y="2006204"/>
                <a:ext cx="71965" cy="45031"/>
              </a:xfrm>
              <a:custGeom>
                <a:rect b="b" l="l" r="r" t="t"/>
                <a:pathLst>
                  <a:path extrusionOk="0" h="637" w="1018">
                    <a:moveTo>
                      <a:pt x="1" y="1"/>
                    </a:moveTo>
                    <a:lnTo>
                      <a:pt x="1" y="636"/>
                    </a:lnTo>
                    <a:lnTo>
                      <a:pt x="1018" y="3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 flipH="1">
                <a:off x="7660505" y="1699330"/>
                <a:ext cx="43688" cy="96354"/>
              </a:xfrm>
              <a:custGeom>
                <a:rect b="b" l="l" r="r" t="t"/>
                <a:pathLst>
                  <a:path extrusionOk="0" h="1363" w="618">
                    <a:moveTo>
                      <a:pt x="255" y="1"/>
                    </a:moveTo>
                    <a:cubicBezTo>
                      <a:pt x="164" y="455"/>
                      <a:pt x="73" y="909"/>
                      <a:pt x="0" y="1363"/>
                    </a:cubicBezTo>
                    <a:lnTo>
                      <a:pt x="618" y="1363"/>
                    </a:lnTo>
                    <a:cubicBezTo>
                      <a:pt x="509" y="909"/>
                      <a:pt x="382" y="455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 flipH="1">
                <a:off x="7686166" y="1773840"/>
                <a:ext cx="71965" cy="43688"/>
              </a:xfrm>
              <a:custGeom>
                <a:rect b="b" l="l" r="r" t="t"/>
                <a:pathLst>
                  <a:path extrusionOk="0" h="618" w="1018">
                    <a:moveTo>
                      <a:pt x="1018" y="0"/>
                    </a:moveTo>
                    <a:lnTo>
                      <a:pt x="1" y="363"/>
                    </a:lnTo>
                    <a:lnTo>
                      <a:pt x="1018" y="61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 flipH="1">
                <a:off x="6690541" y="2119028"/>
                <a:ext cx="510329" cy="167188"/>
              </a:xfrm>
              <a:custGeom>
                <a:rect b="b" l="l" r="r" t="t"/>
                <a:pathLst>
                  <a:path extrusionOk="0" h="2365" w="7219">
                    <a:moveTo>
                      <a:pt x="3575" y="0"/>
                    </a:moveTo>
                    <a:cubicBezTo>
                      <a:pt x="3155" y="0"/>
                      <a:pt x="2740" y="66"/>
                      <a:pt x="2344" y="203"/>
                    </a:cubicBezTo>
                    <a:cubicBezTo>
                      <a:pt x="854" y="712"/>
                      <a:pt x="19" y="2255"/>
                      <a:pt x="19" y="2274"/>
                    </a:cubicBezTo>
                    <a:cubicBezTo>
                      <a:pt x="1" y="2310"/>
                      <a:pt x="19" y="2346"/>
                      <a:pt x="55" y="2364"/>
                    </a:cubicBezTo>
                    <a:lnTo>
                      <a:pt x="73" y="2364"/>
                    </a:lnTo>
                    <a:cubicBezTo>
                      <a:pt x="91" y="2364"/>
                      <a:pt x="110" y="2346"/>
                      <a:pt x="128" y="2328"/>
                    </a:cubicBezTo>
                    <a:cubicBezTo>
                      <a:pt x="128" y="2328"/>
                      <a:pt x="927" y="802"/>
                      <a:pt x="2380" y="312"/>
                    </a:cubicBezTo>
                    <a:cubicBezTo>
                      <a:pt x="2767" y="180"/>
                      <a:pt x="3171" y="116"/>
                      <a:pt x="3579" y="116"/>
                    </a:cubicBezTo>
                    <a:cubicBezTo>
                      <a:pt x="4855" y="116"/>
                      <a:pt x="6166" y="741"/>
                      <a:pt x="7103" y="1856"/>
                    </a:cubicBezTo>
                    <a:cubicBezTo>
                      <a:pt x="7113" y="1878"/>
                      <a:pt x="7129" y="1886"/>
                      <a:pt x="7145" y="1886"/>
                    </a:cubicBezTo>
                    <a:cubicBezTo>
                      <a:pt x="7182" y="1886"/>
                      <a:pt x="7219" y="1839"/>
                      <a:pt x="7193" y="1801"/>
                    </a:cubicBezTo>
                    <a:cubicBezTo>
                      <a:pt x="6244" y="645"/>
                      <a:pt x="4888" y="0"/>
                      <a:pt x="3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 flipH="1">
                <a:off x="7132723" y="2107788"/>
                <a:ext cx="68572" cy="101373"/>
              </a:xfrm>
              <a:custGeom>
                <a:rect b="b" l="l" r="r" t="t"/>
                <a:pathLst>
                  <a:path extrusionOk="0" h="1434" w="970">
                    <a:moveTo>
                      <a:pt x="73" y="1"/>
                    </a:moveTo>
                    <a:cubicBezTo>
                      <a:pt x="33" y="1"/>
                      <a:pt x="0" y="41"/>
                      <a:pt x="25" y="89"/>
                    </a:cubicBezTo>
                    <a:lnTo>
                      <a:pt x="860" y="1397"/>
                    </a:lnTo>
                    <a:cubicBezTo>
                      <a:pt x="860" y="1415"/>
                      <a:pt x="878" y="1434"/>
                      <a:pt x="897" y="1434"/>
                    </a:cubicBezTo>
                    <a:cubicBezTo>
                      <a:pt x="915" y="1434"/>
                      <a:pt x="915" y="1434"/>
                      <a:pt x="933" y="1415"/>
                    </a:cubicBezTo>
                    <a:cubicBezTo>
                      <a:pt x="951" y="1397"/>
                      <a:pt x="969" y="1361"/>
                      <a:pt x="951" y="1343"/>
                    </a:cubicBezTo>
                    <a:lnTo>
                      <a:pt x="134" y="35"/>
                    </a:lnTo>
                    <a:cubicBezTo>
                      <a:pt x="116" y="11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 flipH="1">
                <a:off x="6974799" y="2008254"/>
                <a:ext cx="52737" cy="120036"/>
              </a:xfrm>
              <a:custGeom>
                <a:rect b="b" l="l" r="r" t="t"/>
                <a:pathLst>
                  <a:path extrusionOk="0" h="1698" w="746">
                    <a:moveTo>
                      <a:pt x="66" y="1"/>
                    </a:moveTo>
                    <a:cubicBezTo>
                      <a:pt x="56" y="1"/>
                      <a:pt x="47" y="3"/>
                      <a:pt x="37" y="8"/>
                    </a:cubicBezTo>
                    <a:cubicBezTo>
                      <a:pt x="19" y="8"/>
                      <a:pt x="1" y="44"/>
                      <a:pt x="19" y="81"/>
                    </a:cubicBezTo>
                    <a:lnTo>
                      <a:pt x="636" y="1661"/>
                    </a:lnTo>
                    <a:cubicBezTo>
                      <a:pt x="636" y="1679"/>
                      <a:pt x="655" y="1697"/>
                      <a:pt x="691" y="1697"/>
                    </a:cubicBezTo>
                    <a:lnTo>
                      <a:pt x="709" y="1697"/>
                    </a:lnTo>
                    <a:cubicBezTo>
                      <a:pt x="727" y="1679"/>
                      <a:pt x="745" y="1661"/>
                      <a:pt x="727" y="1625"/>
                    </a:cubicBezTo>
                    <a:lnTo>
                      <a:pt x="128" y="44"/>
                    </a:lnTo>
                    <a:cubicBezTo>
                      <a:pt x="114" y="18"/>
                      <a:pt x="91" y="1"/>
                      <a:pt x="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 flipH="1">
                <a:off x="6818147" y="2016525"/>
                <a:ext cx="11664" cy="137426"/>
              </a:xfrm>
              <a:custGeom>
                <a:rect b="b" l="l" r="r" t="t"/>
                <a:pathLst>
                  <a:path extrusionOk="0" h="1944" w="165">
                    <a:moveTo>
                      <a:pt x="92" y="0"/>
                    </a:moveTo>
                    <a:cubicBezTo>
                      <a:pt x="73" y="0"/>
                      <a:pt x="37" y="18"/>
                      <a:pt x="37" y="55"/>
                    </a:cubicBezTo>
                    <a:lnTo>
                      <a:pt x="1" y="1871"/>
                    </a:lnTo>
                    <a:cubicBezTo>
                      <a:pt x="1" y="1907"/>
                      <a:pt x="37" y="1944"/>
                      <a:pt x="73" y="1944"/>
                    </a:cubicBezTo>
                    <a:cubicBezTo>
                      <a:pt x="92" y="1944"/>
                      <a:pt x="128" y="1907"/>
                      <a:pt x="128" y="1889"/>
                    </a:cubicBezTo>
                    <a:lnTo>
                      <a:pt x="146" y="55"/>
                    </a:lnTo>
                    <a:cubicBezTo>
                      <a:pt x="164" y="18"/>
                      <a:pt x="128" y="0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7286714" y="2415308"/>
                <a:ext cx="467331" cy="328704"/>
              </a:xfrm>
              <a:custGeom>
                <a:rect b="b" l="l" r="r" t="t"/>
                <a:pathLst>
                  <a:path extrusionOk="0" h="3910" w="5559">
                    <a:moveTo>
                      <a:pt x="5105" y="0"/>
                    </a:moveTo>
                    <a:cubicBezTo>
                      <a:pt x="4633" y="164"/>
                      <a:pt x="4179" y="364"/>
                      <a:pt x="3743" y="582"/>
                    </a:cubicBezTo>
                    <a:cubicBezTo>
                      <a:pt x="3743" y="582"/>
                      <a:pt x="3488" y="691"/>
                      <a:pt x="2907" y="1036"/>
                    </a:cubicBezTo>
                    <a:cubicBezTo>
                      <a:pt x="2816" y="1090"/>
                      <a:pt x="2725" y="1127"/>
                      <a:pt x="2635" y="1199"/>
                    </a:cubicBezTo>
                    <a:lnTo>
                      <a:pt x="2616" y="1217"/>
                    </a:lnTo>
                    <a:cubicBezTo>
                      <a:pt x="2417" y="1326"/>
                      <a:pt x="2181" y="1472"/>
                      <a:pt x="1908" y="1635"/>
                    </a:cubicBezTo>
                    <a:cubicBezTo>
                      <a:pt x="1799" y="1708"/>
                      <a:pt x="1708" y="1762"/>
                      <a:pt x="1617" y="1817"/>
                    </a:cubicBezTo>
                    <a:lnTo>
                      <a:pt x="1163" y="2107"/>
                    </a:lnTo>
                    <a:cubicBezTo>
                      <a:pt x="964" y="2235"/>
                      <a:pt x="764" y="2362"/>
                      <a:pt x="582" y="2489"/>
                    </a:cubicBezTo>
                    <a:cubicBezTo>
                      <a:pt x="836" y="2598"/>
                      <a:pt x="982" y="2888"/>
                      <a:pt x="927" y="3161"/>
                    </a:cubicBezTo>
                    <a:cubicBezTo>
                      <a:pt x="807" y="3461"/>
                      <a:pt x="515" y="3661"/>
                      <a:pt x="202" y="3661"/>
                    </a:cubicBezTo>
                    <a:cubicBezTo>
                      <a:pt x="135" y="3661"/>
                      <a:pt x="68" y="3652"/>
                      <a:pt x="1" y="3633"/>
                    </a:cubicBezTo>
                    <a:lnTo>
                      <a:pt x="1" y="3633"/>
                    </a:lnTo>
                    <a:cubicBezTo>
                      <a:pt x="183" y="3797"/>
                      <a:pt x="401" y="3887"/>
                      <a:pt x="637" y="3906"/>
                    </a:cubicBezTo>
                    <a:cubicBezTo>
                      <a:pt x="669" y="3908"/>
                      <a:pt x="701" y="3909"/>
                      <a:pt x="733" y="3909"/>
                    </a:cubicBezTo>
                    <a:cubicBezTo>
                      <a:pt x="955" y="3909"/>
                      <a:pt x="1173" y="3855"/>
                      <a:pt x="1363" y="3760"/>
                    </a:cubicBezTo>
                    <a:cubicBezTo>
                      <a:pt x="1527" y="3688"/>
                      <a:pt x="1690" y="3597"/>
                      <a:pt x="1854" y="3506"/>
                    </a:cubicBezTo>
                    <a:cubicBezTo>
                      <a:pt x="1944" y="3452"/>
                      <a:pt x="2035" y="3397"/>
                      <a:pt x="2126" y="3361"/>
                    </a:cubicBezTo>
                    <a:lnTo>
                      <a:pt x="2507" y="3143"/>
                    </a:lnTo>
                    <a:lnTo>
                      <a:pt x="2798" y="2979"/>
                    </a:lnTo>
                    <a:cubicBezTo>
                      <a:pt x="2980" y="2907"/>
                      <a:pt x="3143" y="2816"/>
                      <a:pt x="3325" y="2707"/>
                    </a:cubicBezTo>
                    <a:cubicBezTo>
                      <a:pt x="3343" y="2689"/>
                      <a:pt x="3379" y="2689"/>
                      <a:pt x="3398" y="2671"/>
                    </a:cubicBezTo>
                    <a:lnTo>
                      <a:pt x="3488" y="2616"/>
                    </a:lnTo>
                    <a:lnTo>
                      <a:pt x="3506" y="2616"/>
                    </a:lnTo>
                    <a:cubicBezTo>
                      <a:pt x="3561" y="2598"/>
                      <a:pt x="3615" y="2562"/>
                      <a:pt x="3670" y="2525"/>
                    </a:cubicBezTo>
                    <a:cubicBezTo>
                      <a:pt x="3761" y="2471"/>
                      <a:pt x="3852" y="2416"/>
                      <a:pt x="3961" y="2380"/>
                    </a:cubicBezTo>
                    <a:cubicBezTo>
                      <a:pt x="3979" y="2362"/>
                      <a:pt x="3997" y="2344"/>
                      <a:pt x="4015" y="2344"/>
                    </a:cubicBezTo>
                    <a:cubicBezTo>
                      <a:pt x="4179" y="2271"/>
                      <a:pt x="4324" y="2180"/>
                      <a:pt x="4469" y="2107"/>
                    </a:cubicBezTo>
                    <a:cubicBezTo>
                      <a:pt x="5105" y="1926"/>
                      <a:pt x="5541" y="1417"/>
                      <a:pt x="5559" y="909"/>
                    </a:cubicBezTo>
                    <a:cubicBezTo>
                      <a:pt x="5559" y="545"/>
                      <a:pt x="5396" y="218"/>
                      <a:pt x="5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5981224" y="2845652"/>
                <a:ext cx="1204855" cy="1325744"/>
              </a:xfrm>
              <a:custGeom>
                <a:rect b="b" l="l" r="r" t="t"/>
                <a:pathLst>
                  <a:path extrusionOk="0" h="15770" w="14332">
                    <a:moveTo>
                      <a:pt x="8451" y="0"/>
                    </a:moveTo>
                    <a:cubicBezTo>
                      <a:pt x="7309" y="0"/>
                      <a:pt x="6357" y="923"/>
                      <a:pt x="6357" y="2092"/>
                    </a:cubicBezTo>
                    <a:cubicBezTo>
                      <a:pt x="6375" y="2292"/>
                      <a:pt x="6394" y="2510"/>
                      <a:pt x="6466" y="2710"/>
                    </a:cubicBezTo>
                    <a:lnTo>
                      <a:pt x="2579" y="2710"/>
                    </a:lnTo>
                    <a:lnTo>
                      <a:pt x="2579" y="7251"/>
                    </a:lnTo>
                    <a:cubicBezTo>
                      <a:pt x="2398" y="7178"/>
                      <a:pt x="2198" y="7160"/>
                      <a:pt x="2016" y="7160"/>
                    </a:cubicBezTo>
                    <a:cubicBezTo>
                      <a:pt x="890" y="7196"/>
                      <a:pt x="0" y="8105"/>
                      <a:pt x="0" y="9231"/>
                    </a:cubicBezTo>
                    <a:cubicBezTo>
                      <a:pt x="0" y="10357"/>
                      <a:pt x="890" y="11283"/>
                      <a:pt x="2016" y="11319"/>
                    </a:cubicBezTo>
                    <a:cubicBezTo>
                      <a:pt x="2198" y="11319"/>
                      <a:pt x="2398" y="11283"/>
                      <a:pt x="2579" y="11229"/>
                    </a:cubicBezTo>
                    <a:lnTo>
                      <a:pt x="2579" y="15770"/>
                    </a:lnTo>
                    <a:lnTo>
                      <a:pt x="14331" y="15770"/>
                    </a:lnTo>
                    <a:lnTo>
                      <a:pt x="14331" y="11338"/>
                    </a:lnTo>
                    <a:cubicBezTo>
                      <a:pt x="13187" y="11338"/>
                      <a:pt x="12260" y="10393"/>
                      <a:pt x="12260" y="9249"/>
                    </a:cubicBezTo>
                    <a:cubicBezTo>
                      <a:pt x="12260" y="8086"/>
                      <a:pt x="13187" y="7160"/>
                      <a:pt x="14331" y="7160"/>
                    </a:cubicBezTo>
                    <a:lnTo>
                      <a:pt x="14331" y="7142"/>
                    </a:lnTo>
                    <a:lnTo>
                      <a:pt x="14331" y="2710"/>
                    </a:lnTo>
                    <a:lnTo>
                      <a:pt x="10426" y="2710"/>
                    </a:lnTo>
                    <a:cubicBezTo>
                      <a:pt x="10807" y="1493"/>
                      <a:pt x="10008" y="222"/>
                      <a:pt x="8755" y="22"/>
                    </a:cubicBezTo>
                    <a:cubicBezTo>
                      <a:pt x="8652" y="7"/>
                      <a:pt x="8551" y="0"/>
                      <a:pt x="8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7089743" y="3073393"/>
                <a:ext cx="1204855" cy="1098006"/>
              </a:xfrm>
              <a:custGeom>
                <a:rect b="b" l="l" r="r" t="t"/>
                <a:pathLst>
                  <a:path extrusionOk="0" h="13061" w="14332">
                    <a:moveTo>
                      <a:pt x="2580" y="1"/>
                    </a:moveTo>
                    <a:lnTo>
                      <a:pt x="2580" y="4542"/>
                    </a:lnTo>
                    <a:cubicBezTo>
                      <a:pt x="2398" y="4469"/>
                      <a:pt x="2199" y="4451"/>
                      <a:pt x="2017" y="4451"/>
                    </a:cubicBezTo>
                    <a:cubicBezTo>
                      <a:pt x="891" y="4487"/>
                      <a:pt x="1" y="5396"/>
                      <a:pt x="1" y="6522"/>
                    </a:cubicBezTo>
                    <a:cubicBezTo>
                      <a:pt x="1" y="7648"/>
                      <a:pt x="891" y="8574"/>
                      <a:pt x="2017" y="8610"/>
                    </a:cubicBezTo>
                    <a:cubicBezTo>
                      <a:pt x="2199" y="8610"/>
                      <a:pt x="2398" y="8574"/>
                      <a:pt x="2580" y="8520"/>
                    </a:cubicBezTo>
                    <a:lnTo>
                      <a:pt x="2580" y="13061"/>
                    </a:lnTo>
                    <a:lnTo>
                      <a:pt x="6376" y="13061"/>
                    </a:lnTo>
                    <a:cubicBezTo>
                      <a:pt x="6340" y="11880"/>
                      <a:pt x="7284" y="10899"/>
                      <a:pt x="8465" y="10899"/>
                    </a:cubicBezTo>
                    <a:cubicBezTo>
                      <a:pt x="9646" y="10899"/>
                      <a:pt x="10590" y="11880"/>
                      <a:pt x="10536" y="13061"/>
                    </a:cubicBezTo>
                    <a:lnTo>
                      <a:pt x="14332" y="13061"/>
                    </a:lnTo>
                    <a:lnTo>
                      <a:pt x="14332" y="8629"/>
                    </a:lnTo>
                    <a:cubicBezTo>
                      <a:pt x="13188" y="8629"/>
                      <a:pt x="12261" y="7684"/>
                      <a:pt x="12261" y="6540"/>
                    </a:cubicBezTo>
                    <a:cubicBezTo>
                      <a:pt x="12261" y="5377"/>
                      <a:pt x="13188" y="4451"/>
                      <a:pt x="14332" y="4451"/>
                    </a:cubicBezTo>
                    <a:lnTo>
                      <a:pt x="14332" y="4433"/>
                    </a:lnTo>
                    <a:lnTo>
                      <a:pt x="1433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6189292" y="1607497"/>
                <a:ext cx="1062445" cy="1017049"/>
              </a:xfrm>
              <a:custGeom>
                <a:rect b="b" l="l" r="r" t="t"/>
                <a:pathLst>
                  <a:path extrusionOk="0" h="12098" w="12638">
                    <a:moveTo>
                      <a:pt x="3937" y="1"/>
                    </a:moveTo>
                    <a:lnTo>
                      <a:pt x="2738" y="2471"/>
                    </a:lnTo>
                    <a:cubicBezTo>
                      <a:pt x="2522" y="2380"/>
                      <a:pt x="2314" y="2339"/>
                      <a:pt x="2118" y="2339"/>
                    </a:cubicBezTo>
                    <a:cubicBezTo>
                      <a:pt x="752" y="2339"/>
                      <a:pt x="0" y="4331"/>
                      <a:pt x="1430" y="5141"/>
                    </a:cubicBezTo>
                    <a:lnTo>
                      <a:pt x="104" y="7829"/>
                    </a:lnTo>
                    <a:lnTo>
                      <a:pt x="3065" y="9283"/>
                    </a:lnTo>
                    <a:cubicBezTo>
                      <a:pt x="3325" y="8737"/>
                      <a:pt x="3873" y="8414"/>
                      <a:pt x="4443" y="8414"/>
                    </a:cubicBezTo>
                    <a:cubicBezTo>
                      <a:pt x="4670" y="8414"/>
                      <a:pt x="4900" y="8466"/>
                      <a:pt x="5117" y="8574"/>
                    </a:cubicBezTo>
                    <a:cubicBezTo>
                      <a:pt x="5898" y="8956"/>
                      <a:pt x="6207" y="9882"/>
                      <a:pt x="5844" y="10645"/>
                    </a:cubicBezTo>
                    <a:lnTo>
                      <a:pt x="8805" y="12098"/>
                    </a:lnTo>
                    <a:lnTo>
                      <a:pt x="12637" y="4269"/>
                    </a:lnTo>
                    <a:lnTo>
                      <a:pt x="9622" y="2780"/>
                    </a:lnTo>
                    <a:cubicBezTo>
                      <a:pt x="9713" y="2671"/>
                      <a:pt x="9804" y="2544"/>
                      <a:pt x="9876" y="2417"/>
                    </a:cubicBezTo>
                    <a:cubicBezTo>
                      <a:pt x="10240" y="1654"/>
                      <a:pt x="9931" y="728"/>
                      <a:pt x="9150" y="346"/>
                    </a:cubicBezTo>
                    <a:cubicBezTo>
                      <a:pt x="8934" y="243"/>
                      <a:pt x="8704" y="194"/>
                      <a:pt x="8479" y="194"/>
                    </a:cubicBezTo>
                    <a:cubicBezTo>
                      <a:pt x="7907" y="194"/>
                      <a:pt x="7358" y="508"/>
                      <a:pt x="7097" y="1054"/>
                    </a:cubicBezTo>
                    <a:cubicBezTo>
                      <a:pt x="7025" y="1200"/>
                      <a:pt x="6988" y="1327"/>
                      <a:pt x="6970" y="1472"/>
                    </a:cubicBez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7627272" y="2386304"/>
                <a:ext cx="355858" cy="610834"/>
              </a:xfrm>
              <a:custGeom>
                <a:rect b="b" l="l" r="r" t="t"/>
                <a:pathLst>
                  <a:path extrusionOk="0" h="7266" w="4233">
                    <a:moveTo>
                      <a:pt x="1817" y="0"/>
                    </a:moveTo>
                    <a:cubicBezTo>
                      <a:pt x="1780" y="0"/>
                      <a:pt x="1744" y="19"/>
                      <a:pt x="1708" y="19"/>
                    </a:cubicBezTo>
                    <a:cubicBezTo>
                      <a:pt x="1653" y="37"/>
                      <a:pt x="1599" y="55"/>
                      <a:pt x="1562" y="73"/>
                    </a:cubicBezTo>
                    <a:cubicBezTo>
                      <a:pt x="890" y="309"/>
                      <a:pt x="364" y="872"/>
                      <a:pt x="164" y="1562"/>
                    </a:cubicBezTo>
                    <a:cubicBezTo>
                      <a:pt x="0" y="2071"/>
                      <a:pt x="200" y="2362"/>
                      <a:pt x="418" y="3361"/>
                    </a:cubicBezTo>
                    <a:cubicBezTo>
                      <a:pt x="600" y="4160"/>
                      <a:pt x="727" y="4977"/>
                      <a:pt x="781" y="5795"/>
                    </a:cubicBezTo>
                    <a:cubicBezTo>
                      <a:pt x="781" y="5795"/>
                      <a:pt x="781" y="5813"/>
                      <a:pt x="800" y="5831"/>
                    </a:cubicBezTo>
                    <a:cubicBezTo>
                      <a:pt x="927" y="6321"/>
                      <a:pt x="1036" y="6812"/>
                      <a:pt x="1145" y="7266"/>
                    </a:cubicBezTo>
                    <a:lnTo>
                      <a:pt x="4233" y="6903"/>
                    </a:lnTo>
                    <a:cubicBezTo>
                      <a:pt x="4214" y="6685"/>
                      <a:pt x="4214" y="6467"/>
                      <a:pt x="4196" y="6249"/>
                    </a:cubicBezTo>
                    <a:cubicBezTo>
                      <a:pt x="4178" y="6194"/>
                      <a:pt x="4178" y="6140"/>
                      <a:pt x="4178" y="6067"/>
                    </a:cubicBezTo>
                    <a:cubicBezTo>
                      <a:pt x="4015" y="4178"/>
                      <a:pt x="3851" y="2271"/>
                      <a:pt x="3706" y="364"/>
                    </a:cubicBezTo>
                    <a:cubicBezTo>
                      <a:pt x="3106" y="128"/>
                      <a:pt x="2471" y="0"/>
                      <a:pt x="18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7398188" y="2838254"/>
                <a:ext cx="623108" cy="236986"/>
              </a:xfrm>
              <a:custGeom>
                <a:rect b="b" l="l" r="r" t="t"/>
                <a:pathLst>
                  <a:path extrusionOk="0" h="2819" w="7412">
                    <a:moveTo>
                      <a:pt x="1363" y="1"/>
                    </a:moveTo>
                    <a:cubicBezTo>
                      <a:pt x="873" y="382"/>
                      <a:pt x="419" y="800"/>
                      <a:pt x="1" y="1254"/>
                    </a:cubicBezTo>
                    <a:lnTo>
                      <a:pt x="945" y="2653"/>
                    </a:lnTo>
                    <a:lnTo>
                      <a:pt x="1127" y="2653"/>
                    </a:lnTo>
                    <a:lnTo>
                      <a:pt x="1981" y="2671"/>
                    </a:lnTo>
                    <a:lnTo>
                      <a:pt x="2435" y="2671"/>
                    </a:lnTo>
                    <a:lnTo>
                      <a:pt x="4070" y="2707"/>
                    </a:lnTo>
                    <a:lnTo>
                      <a:pt x="4814" y="2707"/>
                    </a:lnTo>
                    <a:lnTo>
                      <a:pt x="5759" y="2743"/>
                    </a:lnTo>
                    <a:lnTo>
                      <a:pt x="6104" y="2743"/>
                    </a:lnTo>
                    <a:cubicBezTo>
                      <a:pt x="6227" y="2791"/>
                      <a:pt x="6361" y="2819"/>
                      <a:pt x="6493" y="2819"/>
                    </a:cubicBezTo>
                    <a:cubicBezTo>
                      <a:pt x="6615" y="2819"/>
                      <a:pt x="6736" y="2795"/>
                      <a:pt x="6849" y="2743"/>
                    </a:cubicBezTo>
                    <a:cubicBezTo>
                      <a:pt x="7030" y="2689"/>
                      <a:pt x="7175" y="2562"/>
                      <a:pt x="7284" y="2417"/>
                    </a:cubicBezTo>
                    <a:cubicBezTo>
                      <a:pt x="7212" y="2308"/>
                      <a:pt x="7121" y="1654"/>
                      <a:pt x="7266" y="1036"/>
                    </a:cubicBezTo>
                    <a:cubicBezTo>
                      <a:pt x="7412" y="400"/>
                      <a:pt x="6540" y="19"/>
                      <a:pt x="5977" y="19"/>
                    </a:cubicBezTo>
                    <a:lnTo>
                      <a:pt x="4178" y="19"/>
                    </a:lnTo>
                    <a:lnTo>
                      <a:pt x="354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7091256" y="3006222"/>
                <a:ext cx="447491" cy="607808"/>
              </a:xfrm>
              <a:custGeom>
                <a:rect b="b" l="l" r="r" t="t"/>
                <a:pathLst>
                  <a:path extrusionOk="0" h="7230" w="5323">
                    <a:moveTo>
                      <a:pt x="2907" y="1"/>
                    </a:moveTo>
                    <a:lnTo>
                      <a:pt x="2798" y="201"/>
                    </a:lnTo>
                    <a:lnTo>
                      <a:pt x="655" y="4687"/>
                    </a:lnTo>
                    <a:lnTo>
                      <a:pt x="255" y="5541"/>
                    </a:lnTo>
                    <a:lnTo>
                      <a:pt x="1" y="6086"/>
                    </a:lnTo>
                    <a:lnTo>
                      <a:pt x="2417" y="7230"/>
                    </a:lnTo>
                    <a:lnTo>
                      <a:pt x="2508" y="7048"/>
                    </a:lnTo>
                    <a:lnTo>
                      <a:pt x="2798" y="6431"/>
                    </a:lnTo>
                    <a:lnTo>
                      <a:pt x="2871" y="6304"/>
                    </a:lnTo>
                    <a:lnTo>
                      <a:pt x="2925" y="6176"/>
                    </a:lnTo>
                    <a:lnTo>
                      <a:pt x="3052" y="5886"/>
                    </a:lnTo>
                    <a:lnTo>
                      <a:pt x="3161" y="5650"/>
                    </a:lnTo>
                    <a:lnTo>
                      <a:pt x="3161" y="5631"/>
                    </a:lnTo>
                    <a:lnTo>
                      <a:pt x="3743" y="4433"/>
                    </a:lnTo>
                    <a:lnTo>
                      <a:pt x="3833" y="4251"/>
                    </a:lnTo>
                    <a:lnTo>
                      <a:pt x="3942" y="4015"/>
                    </a:lnTo>
                    <a:lnTo>
                      <a:pt x="4070" y="3761"/>
                    </a:lnTo>
                    <a:lnTo>
                      <a:pt x="4197" y="3488"/>
                    </a:lnTo>
                    <a:lnTo>
                      <a:pt x="4215" y="3434"/>
                    </a:lnTo>
                    <a:lnTo>
                      <a:pt x="4814" y="2199"/>
                    </a:lnTo>
                    <a:lnTo>
                      <a:pt x="4941" y="1944"/>
                    </a:lnTo>
                    <a:lnTo>
                      <a:pt x="4978" y="1890"/>
                    </a:lnTo>
                    <a:lnTo>
                      <a:pt x="5287" y="1254"/>
                    </a:lnTo>
                    <a:lnTo>
                      <a:pt x="5323" y="1163"/>
                    </a:lnTo>
                    <a:lnTo>
                      <a:pt x="5287" y="1127"/>
                    </a:lnTo>
                    <a:lnTo>
                      <a:pt x="4651" y="836"/>
                    </a:lnTo>
                    <a:lnTo>
                      <a:pt x="4360" y="691"/>
                    </a:ln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6779785" y="3461535"/>
                <a:ext cx="525338" cy="303736"/>
              </a:xfrm>
              <a:custGeom>
                <a:rect b="b" l="l" r="r" t="t"/>
                <a:pathLst>
                  <a:path extrusionOk="0" h="3613" w="6249">
                    <a:moveTo>
                      <a:pt x="1725" y="0"/>
                    </a:moveTo>
                    <a:cubicBezTo>
                      <a:pt x="1081" y="0"/>
                      <a:pt x="558" y="192"/>
                      <a:pt x="273" y="561"/>
                    </a:cubicBezTo>
                    <a:cubicBezTo>
                      <a:pt x="110" y="779"/>
                      <a:pt x="1" y="1051"/>
                      <a:pt x="1" y="1342"/>
                    </a:cubicBezTo>
                    <a:lnTo>
                      <a:pt x="5958" y="3612"/>
                    </a:lnTo>
                    <a:cubicBezTo>
                      <a:pt x="6013" y="3594"/>
                      <a:pt x="6049" y="3558"/>
                      <a:pt x="6085" y="3539"/>
                    </a:cubicBezTo>
                    <a:cubicBezTo>
                      <a:pt x="6140" y="3521"/>
                      <a:pt x="6176" y="3467"/>
                      <a:pt x="6194" y="3430"/>
                    </a:cubicBezTo>
                    <a:cubicBezTo>
                      <a:pt x="6249" y="3303"/>
                      <a:pt x="6231" y="3140"/>
                      <a:pt x="6158" y="3013"/>
                    </a:cubicBezTo>
                    <a:cubicBezTo>
                      <a:pt x="6140" y="2976"/>
                      <a:pt x="6122" y="2922"/>
                      <a:pt x="6104" y="2867"/>
                    </a:cubicBezTo>
                    <a:cubicBezTo>
                      <a:pt x="6104" y="2849"/>
                      <a:pt x="6085" y="2831"/>
                      <a:pt x="6085" y="2813"/>
                    </a:cubicBezTo>
                    <a:lnTo>
                      <a:pt x="6085" y="2795"/>
                    </a:lnTo>
                    <a:cubicBezTo>
                      <a:pt x="6085" y="2777"/>
                      <a:pt x="6085" y="2758"/>
                      <a:pt x="6085" y="2740"/>
                    </a:cubicBezTo>
                    <a:cubicBezTo>
                      <a:pt x="6085" y="2668"/>
                      <a:pt x="6085" y="2577"/>
                      <a:pt x="6085" y="2504"/>
                    </a:cubicBezTo>
                    <a:cubicBezTo>
                      <a:pt x="6085" y="2486"/>
                      <a:pt x="6067" y="2468"/>
                      <a:pt x="6085" y="2431"/>
                    </a:cubicBezTo>
                    <a:cubicBezTo>
                      <a:pt x="6104" y="2377"/>
                      <a:pt x="6104" y="2322"/>
                      <a:pt x="6104" y="2268"/>
                    </a:cubicBezTo>
                    <a:cubicBezTo>
                      <a:pt x="6122" y="2032"/>
                      <a:pt x="6140" y="1796"/>
                      <a:pt x="6140" y="1796"/>
                    </a:cubicBezTo>
                    <a:cubicBezTo>
                      <a:pt x="6140" y="1796"/>
                      <a:pt x="6140" y="1778"/>
                      <a:pt x="6158" y="1759"/>
                    </a:cubicBezTo>
                    <a:cubicBezTo>
                      <a:pt x="6158" y="1705"/>
                      <a:pt x="6176" y="1614"/>
                      <a:pt x="6176" y="1505"/>
                    </a:cubicBezTo>
                    <a:lnTo>
                      <a:pt x="6176" y="1469"/>
                    </a:lnTo>
                    <a:lnTo>
                      <a:pt x="6176" y="1451"/>
                    </a:lnTo>
                    <a:lnTo>
                      <a:pt x="5849" y="1342"/>
                    </a:lnTo>
                    <a:lnTo>
                      <a:pt x="5649" y="1269"/>
                    </a:lnTo>
                    <a:cubicBezTo>
                      <a:pt x="4796" y="978"/>
                      <a:pt x="4414" y="815"/>
                      <a:pt x="4233" y="742"/>
                    </a:cubicBezTo>
                    <a:cubicBezTo>
                      <a:pt x="4196" y="724"/>
                      <a:pt x="4087" y="670"/>
                      <a:pt x="3924" y="597"/>
                    </a:cubicBezTo>
                    <a:cubicBezTo>
                      <a:pt x="3851" y="579"/>
                      <a:pt x="3797" y="542"/>
                      <a:pt x="3724" y="506"/>
                    </a:cubicBezTo>
                    <a:lnTo>
                      <a:pt x="3670" y="488"/>
                    </a:lnTo>
                    <a:cubicBezTo>
                      <a:pt x="3579" y="433"/>
                      <a:pt x="3452" y="379"/>
                      <a:pt x="3343" y="343"/>
                    </a:cubicBezTo>
                    <a:lnTo>
                      <a:pt x="3270" y="306"/>
                    </a:lnTo>
                    <a:cubicBezTo>
                      <a:pt x="2721" y="100"/>
                      <a:pt x="2191" y="0"/>
                      <a:pt x="17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6779785" y="3447580"/>
                <a:ext cx="523825" cy="317691"/>
              </a:xfrm>
              <a:custGeom>
                <a:rect b="b" l="l" r="r" t="t"/>
                <a:pathLst>
                  <a:path extrusionOk="0" h="3779" w="6231">
                    <a:moveTo>
                      <a:pt x="3833" y="0"/>
                    </a:moveTo>
                    <a:cubicBezTo>
                      <a:pt x="3452" y="109"/>
                      <a:pt x="3052" y="163"/>
                      <a:pt x="2652" y="163"/>
                    </a:cubicBezTo>
                    <a:cubicBezTo>
                      <a:pt x="2089" y="150"/>
                      <a:pt x="1743" y="8"/>
                      <a:pt x="1403" y="8"/>
                    </a:cubicBezTo>
                    <a:cubicBezTo>
                      <a:pt x="1283" y="8"/>
                      <a:pt x="1164" y="25"/>
                      <a:pt x="1036" y="73"/>
                    </a:cubicBezTo>
                    <a:cubicBezTo>
                      <a:pt x="709" y="200"/>
                      <a:pt x="437" y="436"/>
                      <a:pt x="273" y="727"/>
                    </a:cubicBezTo>
                    <a:cubicBezTo>
                      <a:pt x="110" y="945"/>
                      <a:pt x="1" y="1217"/>
                      <a:pt x="1" y="1508"/>
                    </a:cubicBezTo>
                    <a:lnTo>
                      <a:pt x="5958" y="3778"/>
                    </a:lnTo>
                    <a:cubicBezTo>
                      <a:pt x="6013" y="3760"/>
                      <a:pt x="6049" y="3724"/>
                      <a:pt x="6085" y="3705"/>
                    </a:cubicBezTo>
                    <a:cubicBezTo>
                      <a:pt x="6140" y="3687"/>
                      <a:pt x="6176" y="3633"/>
                      <a:pt x="6194" y="3596"/>
                    </a:cubicBezTo>
                    <a:cubicBezTo>
                      <a:pt x="6231" y="3542"/>
                      <a:pt x="6231" y="3469"/>
                      <a:pt x="6231" y="3415"/>
                    </a:cubicBezTo>
                    <a:cubicBezTo>
                      <a:pt x="6213" y="3324"/>
                      <a:pt x="6176" y="3251"/>
                      <a:pt x="6158" y="3179"/>
                    </a:cubicBezTo>
                    <a:cubicBezTo>
                      <a:pt x="6140" y="3142"/>
                      <a:pt x="6104" y="3088"/>
                      <a:pt x="6104" y="3033"/>
                    </a:cubicBezTo>
                    <a:cubicBezTo>
                      <a:pt x="6085" y="3015"/>
                      <a:pt x="6085" y="2997"/>
                      <a:pt x="6085" y="2979"/>
                    </a:cubicBezTo>
                    <a:lnTo>
                      <a:pt x="6085" y="2961"/>
                    </a:lnTo>
                    <a:cubicBezTo>
                      <a:pt x="6085" y="2943"/>
                      <a:pt x="6085" y="2924"/>
                      <a:pt x="6085" y="2906"/>
                    </a:cubicBezTo>
                    <a:cubicBezTo>
                      <a:pt x="6067" y="2834"/>
                      <a:pt x="6067" y="2743"/>
                      <a:pt x="6085" y="2670"/>
                    </a:cubicBezTo>
                    <a:cubicBezTo>
                      <a:pt x="5068" y="2597"/>
                      <a:pt x="4723" y="2307"/>
                      <a:pt x="4614" y="2053"/>
                    </a:cubicBezTo>
                    <a:cubicBezTo>
                      <a:pt x="4342" y="1489"/>
                      <a:pt x="4941" y="836"/>
                      <a:pt x="4614" y="363"/>
                    </a:cubicBezTo>
                    <a:cubicBezTo>
                      <a:pt x="4414" y="127"/>
                      <a:pt x="4124" y="0"/>
                      <a:pt x="38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7323367" y="2898615"/>
                <a:ext cx="268848" cy="266578"/>
              </a:xfrm>
              <a:custGeom>
                <a:rect b="b" l="l" r="r" t="t"/>
                <a:pathLst>
                  <a:path extrusionOk="0" h="3171" w="3198">
                    <a:moveTo>
                      <a:pt x="1556" y="0"/>
                    </a:moveTo>
                    <a:cubicBezTo>
                      <a:pt x="1504" y="0"/>
                      <a:pt x="1452" y="3"/>
                      <a:pt x="1399" y="9"/>
                    </a:cubicBezTo>
                    <a:cubicBezTo>
                      <a:pt x="1345" y="9"/>
                      <a:pt x="1309" y="9"/>
                      <a:pt x="1272" y="27"/>
                    </a:cubicBezTo>
                    <a:cubicBezTo>
                      <a:pt x="1091" y="46"/>
                      <a:pt x="909" y="118"/>
                      <a:pt x="764" y="209"/>
                    </a:cubicBezTo>
                    <a:cubicBezTo>
                      <a:pt x="691" y="245"/>
                      <a:pt x="637" y="282"/>
                      <a:pt x="582" y="336"/>
                    </a:cubicBezTo>
                    <a:cubicBezTo>
                      <a:pt x="455" y="427"/>
                      <a:pt x="364" y="554"/>
                      <a:pt x="273" y="681"/>
                    </a:cubicBezTo>
                    <a:cubicBezTo>
                      <a:pt x="273" y="700"/>
                      <a:pt x="273" y="700"/>
                      <a:pt x="273" y="718"/>
                    </a:cubicBezTo>
                    <a:lnTo>
                      <a:pt x="219" y="809"/>
                    </a:lnTo>
                    <a:lnTo>
                      <a:pt x="182" y="881"/>
                    </a:lnTo>
                    <a:cubicBezTo>
                      <a:pt x="128" y="1008"/>
                      <a:pt x="92" y="1154"/>
                      <a:pt x="73" y="1281"/>
                    </a:cubicBezTo>
                    <a:cubicBezTo>
                      <a:pt x="1" y="1735"/>
                      <a:pt x="128" y="2207"/>
                      <a:pt x="437" y="2570"/>
                    </a:cubicBezTo>
                    <a:cubicBezTo>
                      <a:pt x="741" y="2961"/>
                      <a:pt x="1208" y="3171"/>
                      <a:pt x="1677" y="3171"/>
                    </a:cubicBezTo>
                    <a:cubicBezTo>
                      <a:pt x="1993" y="3171"/>
                      <a:pt x="2310" y="3076"/>
                      <a:pt x="2580" y="2879"/>
                    </a:cubicBezTo>
                    <a:lnTo>
                      <a:pt x="2653" y="2843"/>
                    </a:lnTo>
                    <a:cubicBezTo>
                      <a:pt x="2689" y="2807"/>
                      <a:pt x="2725" y="2770"/>
                      <a:pt x="2780" y="2716"/>
                    </a:cubicBezTo>
                    <a:cubicBezTo>
                      <a:pt x="2816" y="2679"/>
                      <a:pt x="2871" y="2625"/>
                      <a:pt x="2907" y="2570"/>
                    </a:cubicBezTo>
                    <a:cubicBezTo>
                      <a:pt x="2980" y="2461"/>
                      <a:pt x="3034" y="2352"/>
                      <a:pt x="3089" y="2225"/>
                    </a:cubicBezTo>
                    <a:lnTo>
                      <a:pt x="3107" y="2189"/>
                    </a:lnTo>
                    <a:cubicBezTo>
                      <a:pt x="3125" y="2153"/>
                      <a:pt x="3125" y="2098"/>
                      <a:pt x="3143" y="2062"/>
                    </a:cubicBezTo>
                    <a:cubicBezTo>
                      <a:pt x="3179" y="1898"/>
                      <a:pt x="3198" y="1717"/>
                      <a:pt x="3179" y="1535"/>
                    </a:cubicBezTo>
                    <a:cubicBezTo>
                      <a:pt x="3125" y="990"/>
                      <a:pt x="2816" y="482"/>
                      <a:pt x="2326" y="209"/>
                    </a:cubicBezTo>
                    <a:lnTo>
                      <a:pt x="2308" y="209"/>
                    </a:lnTo>
                    <a:cubicBezTo>
                      <a:pt x="2066" y="73"/>
                      <a:pt x="1812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7613485" y="2876505"/>
                <a:ext cx="421599" cy="206134"/>
              </a:xfrm>
              <a:custGeom>
                <a:rect b="b" l="l" r="r" t="t"/>
                <a:pathLst>
                  <a:path extrusionOk="0" h="2452" w="5015">
                    <a:moveTo>
                      <a:pt x="1834" y="1"/>
                    </a:moveTo>
                    <a:cubicBezTo>
                      <a:pt x="1605" y="1"/>
                      <a:pt x="1375" y="6"/>
                      <a:pt x="1145" y="18"/>
                    </a:cubicBezTo>
                    <a:cubicBezTo>
                      <a:pt x="727" y="36"/>
                      <a:pt x="364" y="54"/>
                      <a:pt x="1" y="109"/>
                    </a:cubicBezTo>
                    <a:lnTo>
                      <a:pt x="945" y="2452"/>
                    </a:lnTo>
                    <a:lnTo>
                      <a:pt x="4742" y="2397"/>
                    </a:lnTo>
                    <a:cubicBezTo>
                      <a:pt x="5014" y="1653"/>
                      <a:pt x="4869" y="835"/>
                      <a:pt x="4360" y="236"/>
                    </a:cubicBezTo>
                    <a:cubicBezTo>
                      <a:pt x="3518" y="79"/>
                      <a:pt x="2676" y="1"/>
                      <a:pt x="18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7502011" y="2997059"/>
                <a:ext cx="481118" cy="607808"/>
              </a:xfrm>
              <a:custGeom>
                <a:rect b="b" l="l" r="r" t="t"/>
                <a:pathLst>
                  <a:path extrusionOk="0" h="7230" w="5723">
                    <a:moveTo>
                      <a:pt x="2435" y="1"/>
                    </a:moveTo>
                    <a:lnTo>
                      <a:pt x="1745" y="310"/>
                    </a:lnTo>
                    <a:lnTo>
                      <a:pt x="1472" y="455"/>
                    </a:lnTo>
                    <a:lnTo>
                      <a:pt x="1" y="1163"/>
                    </a:lnTo>
                    <a:lnTo>
                      <a:pt x="110" y="1363"/>
                    </a:lnTo>
                    <a:lnTo>
                      <a:pt x="2290" y="5849"/>
                    </a:lnTo>
                    <a:lnTo>
                      <a:pt x="2689" y="6685"/>
                    </a:lnTo>
                    <a:lnTo>
                      <a:pt x="2943" y="7230"/>
                    </a:lnTo>
                    <a:lnTo>
                      <a:pt x="5723" y="7194"/>
                    </a:lnTo>
                    <a:cubicBezTo>
                      <a:pt x="5614" y="6830"/>
                      <a:pt x="5486" y="6449"/>
                      <a:pt x="5359" y="6067"/>
                    </a:cubicBezTo>
                    <a:lnTo>
                      <a:pt x="5268" y="5868"/>
                    </a:lnTo>
                    <a:lnTo>
                      <a:pt x="4978" y="5268"/>
                    </a:lnTo>
                    <a:lnTo>
                      <a:pt x="4923" y="5123"/>
                    </a:lnTo>
                    <a:lnTo>
                      <a:pt x="4851" y="4996"/>
                    </a:lnTo>
                    <a:lnTo>
                      <a:pt x="4705" y="4705"/>
                    </a:lnTo>
                    <a:lnTo>
                      <a:pt x="4615" y="4487"/>
                    </a:lnTo>
                    <a:lnTo>
                      <a:pt x="4596" y="4451"/>
                    </a:lnTo>
                    <a:lnTo>
                      <a:pt x="4015" y="3270"/>
                    </a:lnTo>
                    <a:lnTo>
                      <a:pt x="3924" y="3089"/>
                    </a:lnTo>
                    <a:lnTo>
                      <a:pt x="3815" y="2852"/>
                    </a:lnTo>
                    <a:lnTo>
                      <a:pt x="3688" y="2598"/>
                    </a:lnTo>
                    <a:lnTo>
                      <a:pt x="3561" y="2326"/>
                    </a:lnTo>
                    <a:lnTo>
                      <a:pt x="3525" y="2271"/>
                    </a:lnTo>
                    <a:lnTo>
                      <a:pt x="2925" y="1036"/>
                    </a:lnTo>
                    <a:lnTo>
                      <a:pt x="2798" y="782"/>
                    </a:lnTo>
                    <a:lnTo>
                      <a:pt x="2780" y="727"/>
                    </a:lnTo>
                    <a:lnTo>
                      <a:pt x="2471" y="92"/>
                    </a:lnTo>
                    <a:lnTo>
                      <a:pt x="243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7463845" y="2885753"/>
                <a:ext cx="271958" cy="258087"/>
              </a:xfrm>
              <a:custGeom>
                <a:rect b="b" l="l" r="r" t="t"/>
                <a:pathLst>
                  <a:path extrusionOk="0" h="3070" w="3235">
                    <a:moveTo>
                      <a:pt x="1612" y="0"/>
                    </a:moveTo>
                    <a:cubicBezTo>
                      <a:pt x="1400" y="0"/>
                      <a:pt x="1187" y="41"/>
                      <a:pt x="982" y="126"/>
                    </a:cubicBezTo>
                    <a:lnTo>
                      <a:pt x="964" y="126"/>
                    </a:lnTo>
                    <a:cubicBezTo>
                      <a:pt x="673" y="253"/>
                      <a:pt x="419" y="453"/>
                      <a:pt x="255" y="725"/>
                    </a:cubicBezTo>
                    <a:cubicBezTo>
                      <a:pt x="219" y="762"/>
                      <a:pt x="201" y="798"/>
                      <a:pt x="183" y="834"/>
                    </a:cubicBezTo>
                    <a:cubicBezTo>
                      <a:pt x="92" y="998"/>
                      <a:pt x="37" y="1161"/>
                      <a:pt x="19" y="1343"/>
                    </a:cubicBezTo>
                    <a:cubicBezTo>
                      <a:pt x="1" y="1416"/>
                      <a:pt x="1" y="1488"/>
                      <a:pt x="19" y="1561"/>
                    </a:cubicBezTo>
                    <a:cubicBezTo>
                      <a:pt x="19" y="1706"/>
                      <a:pt x="37" y="1870"/>
                      <a:pt x="92" y="2015"/>
                    </a:cubicBezTo>
                    <a:cubicBezTo>
                      <a:pt x="92" y="2015"/>
                      <a:pt x="92" y="2033"/>
                      <a:pt x="92" y="2033"/>
                    </a:cubicBezTo>
                    <a:lnTo>
                      <a:pt x="146" y="2142"/>
                    </a:lnTo>
                    <a:lnTo>
                      <a:pt x="183" y="2233"/>
                    </a:lnTo>
                    <a:cubicBezTo>
                      <a:pt x="255" y="2342"/>
                      <a:pt x="328" y="2451"/>
                      <a:pt x="419" y="2560"/>
                    </a:cubicBezTo>
                    <a:cubicBezTo>
                      <a:pt x="732" y="2873"/>
                      <a:pt x="1145" y="3070"/>
                      <a:pt x="1594" y="3070"/>
                    </a:cubicBezTo>
                    <a:cubicBezTo>
                      <a:pt x="1614" y="3070"/>
                      <a:pt x="1634" y="3069"/>
                      <a:pt x="1654" y="3068"/>
                    </a:cubicBezTo>
                    <a:cubicBezTo>
                      <a:pt x="2489" y="3068"/>
                      <a:pt x="3198" y="2415"/>
                      <a:pt x="3234" y="1579"/>
                    </a:cubicBezTo>
                    <a:cubicBezTo>
                      <a:pt x="3234" y="1561"/>
                      <a:pt x="3234" y="1525"/>
                      <a:pt x="3234" y="1506"/>
                    </a:cubicBezTo>
                    <a:cubicBezTo>
                      <a:pt x="3234" y="1452"/>
                      <a:pt x="3234" y="1397"/>
                      <a:pt x="3234" y="1325"/>
                    </a:cubicBezTo>
                    <a:cubicBezTo>
                      <a:pt x="3216" y="1270"/>
                      <a:pt x="3198" y="1198"/>
                      <a:pt x="3180" y="1143"/>
                    </a:cubicBezTo>
                    <a:cubicBezTo>
                      <a:pt x="3143" y="1016"/>
                      <a:pt x="3107" y="889"/>
                      <a:pt x="3034" y="780"/>
                    </a:cubicBezTo>
                    <a:lnTo>
                      <a:pt x="3016" y="744"/>
                    </a:lnTo>
                    <a:cubicBezTo>
                      <a:pt x="2998" y="707"/>
                      <a:pt x="2962" y="671"/>
                      <a:pt x="2943" y="635"/>
                    </a:cubicBezTo>
                    <a:cubicBezTo>
                      <a:pt x="2834" y="489"/>
                      <a:pt x="2707" y="380"/>
                      <a:pt x="2562" y="289"/>
                    </a:cubicBezTo>
                    <a:cubicBezTo>
                      <a:pt x="2274" y="101"/>
                      <a:pt x="1944" y="0"/>
                      <a:pt x="1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7627272" y="2381848"/>
                <a:ext cx="436815" cy="531979"/>
              </a:xfrm>
              <a:custGeom>
                <a:rect b="b" l="l" r="r" t="t"/>
                <a:pathLst>
                  <a:path extrusionOk="0" h="6328" w="5196">
                    <a:moveTo>
                      <a:pt x="2287" y="0"/>
                    </a:moveTo>
                    <a:cubicBezTo>
                      <a:pt x="2130" y="0"/>
                      <a:pt x="1972" y="12"/>
                      <a:pt x="1817" y="35"/>
                    </a:cubicBezTo>
                    <a:cubicBezTo>
                      <a:pt x="1780" y="53"/>
                      <a:pt x="1726" y="53"/>
                      <a:pt x="1690" y="72"/>
                    </a:cubicBezTo>
                    <a:cubicBezTo>
                      <a:pt x="1635" y="90"/>
                      <a:pt x="1599" y="90"/>
                      <a:pt x="1544" y="108"/>
                    </a:cubicBezTo>
                    <a:cubicBezTo>
                      <a:pt x="872" y="362"/>
                      <a:pt x="346" y="925"/>
                      <a:pt x="146" y="1615"/>
                    </a:cubicBezTo>
                    <a:cubicBezTo>
                      <a:pt x="0" y="2124"/>
                      <a:pt x="182" y="2396"/>
                      <a:pt x="400" y="3414"/>
                    </a:cubicBezTo>
                    <a:cubicBezTo>
                      <a:pt x="600" y="4213"/>
                      <a:pt x="709" y="5012"/>
                      <a:pt x="763" y="5829"/>
                    </a:cubicBezTo>
                    <a:cubicBezTo>
                      <a:pt x="763" y="5848"/>
                      <a:pt x="781" y="5866"/>
                      <a:pt x="781" y="5884"/>
                    </a:cubicBezTo>
                    <a:cubicBezTo>
                      <a:pt x="1599" y="6138"/>
                      <a:pt x="2434" y="6283"/>
                      <a:pt x="3270" y="6320"/>
                    </a:cubicBezTo>
                    <a:cubicBezTo>
                      <a:pt x="3360" y="6325"/>
                      <a:pt x="3451" y="6327"/>
                      <a:pt x="3541" y="6327"/>
                    </a:cubicBezTo>
                    <a:cubicBezTo>
                      <a:pt x="3758" y="6327"/>
                      <a:pt x="3973" y="6314"/>
                      <a:pt x="4178" y="6302"/>
                    </a:cubicBezTo>
                    <a:cubicBezTo>
                      <a:pt x="4523" y="6283"/>
                      <a:pt x="4868" y="6247"/>
                      <a:pt x="5195" y="6193"/>
                    </a:cubicBezTo>
                    <a:cubicBezTo>
                      <a:pt x="4777" y="4285"/>
                      <a:pt x="4360" y="2378"/>
                      <a:pt x="3942" y="471"/>
                    </a:cubicBezTo>
                    <a:cubicBezTo>
                      <a:pt x="3442" y="157"/>
                      <a:pt x="2864" y="0"/>
                      <a:pt x="2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7418028" y="2889200"/>
                <a:ext cx="117695" cy="268259"/>
              </a:xfrm>
              <a:custGeom>
                <a:rect b="b" l="l" r="r" t="t"/>
                <a:pathLst>
                  <a:path extrusionOk="0" h="3191" w="1400">
                    <a:moveTo>
                      <a:pt x="593" y="0"/>
                    </a:moveTo>
                    <a:cubicBezTo>
                      <a:pt x="573" y="0"/>
                      <a:pt x="557" y="9"/>
                      <a:pt x="546" y="30"/>
                    </a:cubicBezTo>
                    <a:cubicBezTo>
                      <a:pt x="455" y="176"/>
                      <a:pt x="1" y="939"/>
                      <a:pt x="328" y="1738"/>
                    </a:cubicBezTo>
                    <a:cubicBezTo>
                      <a:pt x="437" y="2010"/>
                      <a:pt x="600" y="2246"/>
                      <a:pt x="818" y="2428"/>
                    </a:cubicBezTo>
                    <a:lnTo>
                      <a:pt x="1309" y="3155"/>
                    </a:lnTo>
                    <a:cubicBezTo>
                      <a:pt x="1327" y="3173"/>
                      <a:pt x="1345" y="3191"/>
                      <a:pt x="1363" y="3191"/>
                    </a:cubicBezTo>
                    <a:cubicBezTo>
                      <a:pt x="1363" y="3173"/>
                      <a:pt x="1381" y="3173"/>
                      <a:pt x="1381" y="3173"/>
                    </a:cubicBezTo>
                    <a:cubicBezTo>
                      <a:pt x="1400" y="3155"/>
                      <a:pt x="1400" y="3118"/>
                      <a:pt x="1400" y="3082"/>
                    </a:cubicBezTo>
                    <a:lnTo>
                      <a:pt x="891" y="2337"/>
                    </a:lnTo>
                    <a:cubicBezTo>
                      <a:pt x="673" y="2174"/>
                      <a:pt x="528" y="1956"/>
                      <a:pt x="419" y="1702"/>
                    </a:cubicBezTo>
                    <a:cubicBezTo>
                      <a:pt x="128" y="939"/>
                      <a:pt x="564" y="230"/>
                      <a:pt x="655" y="85"/>
                    </a:cubicBezTo>
                    <a:cubicBezTo>
                      <a:pt x="655" y="67"/>
                      <a:pt x="655" y="30"/>
                      <a:pt x="637" y="12"/>
                    </a:cubicBezTo>
                    <a:cubicBezTo>
                      <a:pt x="622" y="5"/>
                      <a:pt x="60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7688306" y="2973520"/>
                <a:ext cx="49011" cy="80116"/>
              </a:xfrm>
              <a:custGeom>
                <a:rect b="b" l="l" r="r" t="t"/>
                <a:pathLst>
                  <a:path extrusionOk="0" h="953" w="583">
                    <a:moveTo>
                      <a:pt x="57" y="1"/>
                    </a:moveTo>
                    <a:cubicBezTo>
                      <a:pt x="49" y="1"/>
                      <a:pt x="43" y="3"/>
                      <a:pt x="37" y="8"/>
                    </a:cubicBezTo>
                    <a:cubicBezTo>
                      <a:pt x="1" y="26"/>
                      <a:pt x="1" y="63"/>
                      <a:pt x="19" y="81"/>
                    </a:cubicBezTo>
                    <a:lnTo>
                      <a:pt x="473" y="917"/>
                    </a:lnTo>
                    <a:cubicBezTo>
                      <a:pt x="473" y="935"/>
                      <a:pt x="491" y="953"/>
                      <a:pt x="510" y="953"/>
                    </a:cubicBezTo>
                    <a:lnTo>
                      <a:pt x="546" y="953"/>
                    </a:lnTo>
                    <a:cubicBezTo>
                      <a:pt x="564" y="935"/>
                      <a:pt x="582" y="898"/>
                      <a:pt x="564" y="862"/>
                    </a:cubicBezTo>
                    <a:lnTo>
                      <a:pt x="110" y="26"/>
                    </a:lnTo>
                    <a:cubicBezTo>
                      <a:pt x="97" y="14"/>
                      <a:pt x="7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7485282" y="3591000"/>
                <a:ext cx="557368" cy="181838"/>
              </a:xfrm>
              <a:custGeom>
                <a:rect b="b" l="l" r="r" t="t"/>
                <a:pathLst>
                  <a:path extrusionOk="0" h="2163" w="6630">
                    <a:moveTo>
                      <a:pt x="2725" y="1"/>
                    </a:moveTo>
                    <a:cubicBezTo>
                      <a:pt x="1362" y="1"/>
                      <a:pt x="323" y="505"/>
                      <a:pt x="73" y="1273"/>
                    </a:cubicBezTo>
                    <a:cubicBezTo>
                      <a:pt x="0" y="1527"/>
                      <a:pt x="0" y="1818"/>
                      <a:pt x="91" y="2090"/>
                    </a:cubicBezTo>
                    <a:cubicBezTo>
                      <a:pt x="2216" y="2108"/>
                      <a:pt x="4341" y="2145"/>
                      <a:pt x="6466" y="2163"/>
                    </a:cubicBezTo>
                    <a:cubicBezTo>
                      <a:pt x="6503" y="2145"/>
                      <a:pt x="6539" y="2108"/>
                      <a:pt x="6575" y="2054"/>
                    </a:cubicBezTo>
                    <a:cubicBezTo>
                      <a:pt x="6594" y="2018"/>
                      <a:pt x="6612" y="1981"/>
                      <a:pt x="6630" y="1927"/>
                    </a:cubicBezTo>
                    <a:cubicBezTo>
                      <a:pt x="6612" y="1781"/>
                      <a:pt x="6539" y="1636"/>
                      <a:pt x="6412" y="1563"/>
                    </a:cubicBezTo>
                    <a:cubicBezTo>
                      <a:pt x="6376" y="1509"/>
                      <a:pt x="6339" y="1473"/>
                      <a:pt x="6303" y="1436"/>
                    </a:cubicBezTo>
                    <a:cubicBezTo>
                      <a:pt x="6303" y="1418"/>
                      <a:pt x="6285" y="1400"/>
                      <a:pt x="6285" y="1382"/>
                    </a:cubicBezTo>
                    <a:cubicBezTo>
                      <a:pt x="6285" y="1382"/>
                      <a:pt x="6285" y="1364"/>
                      <a:pt x="6285" y="1364"/>
                    </a:cubicBezTo>
                    <a:cubicBezTo>
                      <a:pt x="6267" y="1345"/>
                      <a:pt x="6267" y="1327"/>
                      <a:pt x="6248" y="1309"/>
                    </a:cubicBezTo>
                    <a:cubicBezTo>
                      <a:pt x="6230" y="1237"/>
                      <a:pt x="6194" y="1164"/>
                      <a:pt x="6176" y="1091"/>
                    </a:cubicBezTo>
                    <a:lnTo>
                      <a:pt x="6139" y="1000"/>
                    </a:lnTo>
                    <a:lnTo>
                      <a:pt x="6103" y="855"/>
                    </a:lnTo>
                    <a:cubicBezTo>
                      <a:pt x="6049" y="637"/>
                      <a:pt x="5994" y="401"/>
                      <a:pt x="5994" y="401"/>
                    </a:cubicBezTo>
                    <a:cubicBezTo>
                      <a:pt x="5994" y="401"/>
                      <a:pt x="5994" y="383"/>
                      <a:pt x="5994" y="365"/>
                    </a:cubicBezTo>
                    <a:cubicBezTo>
                      <a:pt x="5976" y="310"/>
                      <a:pt x="5958" y="219"/>
                      <a:pt x="5922" y="129"/>
                    </a:cubicBezTo>
                    <a:cubicBezTo>
                      <a:pt x="5922" y="110"/>
                      <a:pt x="5922" y="92"/>
                      <a:pt x="5922" y="92"/>
                    </a:cubicBezTo>
                    <a:lnTo>
                      <a:pt x="5922" y="74"/>
                    </a:lnTo>
                    <a:lnTo>
                      <a:pt x="5340" y="74"/>
                    </a:lnTo>
                    <a:cubicBezTo>
                      <a:pt x="4450" y="74"/>
                      <a:pt x="4051" y="74"/>
                      <a:pt x="3833" y="56"/>
                    </a:cubicBezTo>
                    <a:cubicBezTo>
                      <a:pt x="3815" y="56"/>
                      <a:pt x="3687" y="38"/>
                      <a:pt x="3506" y="38"/>
                    </a:cubicBezTo>
                    <a:cubicBezTo>
                      <a:pt x="3433" y="38"/>
                      <a:pt x="3360" y="20"/>
                      <a:pt x="3270" y="20"/>
                    </a:cubicBezTo>
                    <a:lnTo>
                      <a:pt x="3233" y="20"/>
                    </a:lnTo>
                    <a:cubicBezTo>
                      <a:pt x="3106" y="1"/>
                      <a:pt x="2979" y="1"/>
                      <a:pt x="2870" y="1"/>
                    </a:cubicBezTo>
                    <a:lnTo>
                      <a:pt x="2797" y="1"/>
                    </a:lnTo>
                    <a:cubicBezTo>
                      <a:pt x="2773" y="1"/>
                      <a:pt x="2749" y="1"/>
                      <a:pt x="2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7485282" y="3531396"/>
                <a:ext cx="557368" cy="241442"/>
              </a:xfrm>
              <a:custGeom>
                <a:rect b="b" l="l" r="r" t="t"/>
                <a:pathLst>
                  <a:path extrusionOk="0" h="2872" w="6630">
                    <a:moveTo>
                      <a:pt x="3516" y="1"/>
                    </a:moveTo>
                    <a:cubicBezTo>
                      <a:pt x="3398" y="1"/>
                      <a:pt x="3278" y="20"/>
                      <a:pt x="3161" y="57"/>
                    </a:cubicBezTo>
                    <a:cubicBezTo>
                      <a:pt x="2834" y="311"/>
                      <a:pt x="2489" y="492"/>
                      <a:pt x="2107" y="620"/>
                    </a:cubicBezTo>
                    <a:cubicBezTo>
                      <a:pt x="1381" y="856"/>
                      <a:pt x="963" y="747"/>
                      <a:pt x="563" y="1092"/>
                    </a:cubicBezTo>
                    <a:cubicBezTo>
                      <a:pt x="291" y="1328"/>
                      <a:pt x="127" y="1637"/>
                      <a:pt x="73" y="1982"/>
                    </a:cubicBezTo>
                    <a:cubicBezTo>
                      <a:pt x="0" y="2236"/>
                      <a:pt x="0" y="2527"/>
                      <a:pt x="91" y="2799"/>
                    </a:cubicBezTo>
                    <a:cubicBezTo>
                      <a:pt x="2216" y="2817"/>
                      <a:pt x="4341" y="2854"/>
                      <a:pt x="6466" y="2872"/>
                    </a:cubicBezTo>
                    <a:cubicBezTo>
                      <a:pt x="6503" y="2854"/>
                      <a:pt x="6539" y="2817"/>
                      <a:pt x="6575" y="2763"/>
                    </a:cubicBezTo>
                    <a:cubicBezTo>
                      <a:pt x="6594" y="2727"/>
                      <a:pt x="6612" y="2690"/>
                      <a:pt x="6630" y="2636"/>
                    </a:cubicBezTo>
                    <a:cubicBezTo>
                      <a:pt x="6630" y="2563"/>
                      <a:pt x="6612" y="2509"/>
                      <a:pt x="6575" y="2454"/>
                    </a:cubicBezTo>
                    <a:cubicBezTo>
                      <a:pt x="6539" y="2381"/>
                      <a:pt x="6485" y="2309"/>
                      <a:pt x="6430" y="2254"/>
                    </a:cubicBezTo>
                    <a:cubicBezTo>
                      <a:pt x="6394" y="2218"/>
                      <a:pt x="6357" y="2182"/>
                      <a:pt x="6321" y="2127"/>
                    </a:cubicBezTo>
                    <a:cubicBezTo>
                      <a:pt x="6303" y="2127"/>
                      <a:pt x="6303" y="2109"/>
                      <a:pt x="6285" y="2091"/>
                    </a:cubicBezTo>
                    <a:cubicBezTo>
                      <a:pt x="6285" y="2091"/>
                      <a:pt x="6285" y="2073"/>
                      <a:pt x="6285" y="2073"/>
                    </a:cubicBezTo>
                    <a:cubicBezTo>
                      <a:pt x="6285" y="2054"/>
                      <a:pt x="6267" y="2036"/>
                      <a:pt x="6267" y="2018"/>
                    </a:cubicBezTo>
                    <a:cubicBezTo>
                      <a:pt x="6230" y="1946"/>
                      <a:pt x="6194" y="1873"/>
                      <a:pt x="6176" y="1800"/>
                    </a:cubicBezTo>
                    <a:cubicBezTo>
                      <a:pt x="5812" y="1903"/>
                      <a:pt x="5526" y="1944"/>
                      <a:pt x="5300" y="1944"/>
                    </a:cubicBezTo>
                    <a:cubicBezTo>
                      <a:pt x="4928" y="1944"/>
                      <a:pt x="4720" y="1834"/>
                      <a:pt x="4596" y="1709"/>
                    </a:cubicBezTo>
                    <a:cubicBezTo>
                      <a:pt x="4160" y="1292"/>
                      <a:pt x="4487" y="474"/>
                      <a:pt x="4014" y="129"/>
                    </a:cubicBezTo>
                    <a:cubicBezTo>
                      <a:pt x="3863" y="42"/>
                      <a:pt x="3691" y="1"/>
                      <a:pt x="3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7483769" y="3674396"/>
                <a:ext cx="15300" cy="93903"/>
              </a:xfrm>
              <a:custGeom>
                <a:rect b="b" l="l" r="r" t="t"/>
                <a:pathLst>
                  <a:path extrusionOk="0" h="1117" w="182">
                    <a:moveTo>
                      <a:pt x="148" y="1"/>
                    </a:moveTo>
                    <a:cubicBezTo>
                      <a:pt x="136" y="1"/>
                      <a:pt x="127" y="14"/>
                      <a:pt x="127" y="27"/>
                    </a:cubicBezTo>
                    <a:cubicBezTo>
                      <a:pt x="109" y="63"/>
                      <a:pt x="109" y="99"/>
                      <a:pt x="91" y="136"/>
                    </a:cubicBezTo>
                    <a:cubicBezTo>
                      <a:pt x="18" y="444"/>
                      <a:pt x="0" y="789"/>
                      <a:pt x="73" y="1098"/>
                    </a:cubicBezTo>
                    <a:cubicBezTo>
                      <a:pt x="91" y="1116"/>
                      <a:pt x="91" y="1116"/>
                      <a:pt x="109" y="1116"/>
                    </a:cubicBezTo>
                    <a:cubicBezTo>
                      <a:pt x="127" y="1116"/>
                      <a:pt x="145" y="1098"/>
                      <a:pt x="145" y="1080"/>
                    </a:cubicBezTo>
                    <a:cubicBezTo>
                      <a:pt x="73" y="771"/>
                      <a:pt x="73" y="462"/>
                      <a:pt x="145" y="154"/>
                    </a:cubicBezTo>
                    <a:cubicBezTo>
                      <a:pt x="163" y="117"/>
                      <a:pt x="182" y="81"/>
                      <a:pt x="182" y="45"/>
                    </a:cubicBezTo>
                    <a:cubicBezTo>
                      <a:pt x="182" y="27"/>
                      <a:pt x="182" y="8"/>
                      <a:pt x="163" y="8"/>
                    </a:cubicBezTo>
                    <a:cubicBezTo>
                      <a:pt x="158" y="3"/>
                      <a:pt x="153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7886874" y="2438342"/>
                <a:ext cx="244384" cy="509953"/>
              </a:xfrm>
              <a:custGeom>
                <a:rect b="b" l="l" r="r" t="t"/>
                <a:pathLst>
                  <a:path extrusionOk="0" h="6066" w="2907">
                    <a:moveTo>
                      <a:pt x="717" y="1"/>
                    </a:moveTo>
                    <a:cubicBezTo>
                      <a:pt x="458" y="1"/>
                      <a:pt x="204" y="100"/>
                      <a:pt x="0" y="290"/>
                    </a:cubicBezTo>
                    <a:cubicBezTo>
                      <a:pt x="55" y="780"/>
                      <a:pt x="146" y="1270"/>
                      <a:pt x="273" y="1743"/>
                    </a:cubicBezTo>
                    <a:cubicBezTo>
                      <a:pt x="273" y="1743"/>
                      <a:pt x="327" y="1997"/>
                      <a:pt x="545" y="2651"/>
                    </a:cubicBezTo>
                    <a:cubicBezTo>
                      <a:pt x="563" y="2742"/>
                      <a:pt x="600" y="2832"/>
                      <a:pt x="636" y="2941"/>
                    </a:cubicBezTo>
                    <a:lnTo>
                      <a:pt x="636" y="2978"/>
                    </a:lnTo>
                    <a:cubicBezTo>
                      <a:pt x="709" y="3196"/>
                      <a:pt x="799" y="3450"/>
                      <a:pt x="908" y="3759"/>
                    </a:cubicBezTo>
                    <a:cubicBezTo>
                      <a:pt x="945" y="3868"/>
                      <a:pt x="981" y="3977"/>
                      <a:pt x="1017" y="4086"/>
                    </a:cubicBezTo>
                    <a:lnTo>
                      <a:pt x="1199" y="4594"/>
                    </a:lnTo>
                    <a:cubicBezTo>
                      <a:pt x="1290" y="4812"/>
                      <a:pt x="1362" y="5030"/>
                      <a:pt x="1453" y="5248"/>
                    </a:cubicBezTo>
                    <a:cubicBezTo>
                      <a:pt x="1567" y="5085"/>
                      <a:pt x="1741" y="4991"/>
                      <a:pt x="1928" y="4991"/>
                    </a:cubicBezTo>
                    <a:cubicBezTo>
                      <a:pt x="2011" y="4991"/>
                      <a:pt x="2096" y="5009"/>
                      <a:pt x="2180" y="5048"/>
                    </a:cubicBezTo>
                    <a:cubicBezTo>
                      <a:pt x="2507" y="5266"/>
                      <a:pt x="2616" y="5702"/>
                      <a:pt x="2434" y="6066"/>
                    </a:cubicBezTo>
                    <a:cubicBezTo>
                      <a:pt x="2634" y="5920"/>
                      <a:pt x="2761" y="5720"/>
                      <a:pt x="2852" y="5484"/>
                    </a:cubicBezTo>
                    <a:cubicBezTo>
                      <a:pt x="2906" y="5248"/>
                      <a:pt x="2906" y="4994"/>
                      <a:pt x="2852" y="4758"/>
                    </a:cubicBezTo>
                    <a:cubicBezTo>
                      <a:pt x="2816" y="4576"/>
                      <a:pt x="2779" y="4395"/>
                      <a:pt x="2707" y="4231"/>
                    </a:cubicBezTo>
                    <a:cubicBezTo>
                      <a:pt x="2670" y="4122"/>
                      <a:pt x="2652" y="4031"/>
                      <a:pt x="2634" y="3922"/>
                    </a:cubicBezTo>
                    <a:lnTo>
                      <a:pt x="2634" y="3904"/>
                    </a:lnTo>
                    <a:lnTo>
                      <a:pt x="2507" y="3486"/>
                    </a:lnTo>
                    <a:cubicBezTo>
                      <a:pt x="2489" y="3396"/>
                      <a:pt x="2452" y="3268"/>
                      <a:pt x="2416" y="3159"/>
                    </a:cubicBezTo>
                    <a:cubicBezTo>
                      <a:pt x="2361" y="2978"/>
                      <a:pt x="2325" y="2796"/>
                      <a:pt x="2253" y="2596"/>
                    </a:cubicBezTo>
                    <a:cubicBezTo>
                      <a:pt x="2253" y="2578"/>
                      <a:pt x="2253" y="2542"/>
                      <a:pt x="2234" y="2524"/>
                    </a:cubicBezTo>
                    <a:cubicBezTo>
                      <a:pt x="2234" y="2487"/>
                      <a:pt x="2216" y="2451"/>
                      <a:pt x="2216" y="2415"/>
                    </a:cubicBezTo>
                    <a:lnTo>
                      <a:pt x="2216" y="2397"/>
                    </a:lnTo>
                    <a:cubicBezTo>
                      <a:pt x="2198" y="2342"/>
                      <a:pt x="2180" y="2288"/>
                      <a:pt x="2162" y="2215"/>
                    </a:cubicBezTo>
                    <a:cubicBezTo>
                      <a:pt x="2125" y="2106"/>
                      <a:pt x="2107" y="2015"/>
                      <a:pt x="2071" y="1906"/>
                    </a:cubicBezTo>
                    <a:cubicBezTo>
                      <a:pt x="2053" y="1888"/>
                      <a:pt x="2053" y="1870"/>
                      <a:pt x="2053" y="1833"/>
                    </a:cubicBezTo>
                    <a:cubicBezTo>
                      <a:pt x="2016" y="1670"/>
                      <a:pt x="1962" y="1507"/>
                      <a:pt x="1926" y="1361"/>
                    </a:cubicBezTo>
                    <a:cubicBezTo>
                      <a:pt x="1871" y="707"/>
                      <a:pt x="1490" y="162"/>
                      <a:pt x="981" y="35"/>
                    </a:cubicBezTo>
                    <a:cubicBezTo>
                      <a:pt x="894" y="12"/>
                      <a:pt x="805" y="1"/>
                      <a:pt x="7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7941854" y="2648933"/>
                <a:ext cx="149724" cy="55064"/>
              </a:xfrm>
              <a:custGeom>
                <a:rect b="b" l="l" r="r" t="t"/>
                <a:pathLst>
                  <a:path extrusionOk="0" h="655" w="1781">
                    <a:moveTo>
                      <a:pt x="1599" y="0"/>
                    </a:moveTo>
                    <a:cubicBezTo>
                      <a:pt x="1072" y="37"/>
                      <a:pt x="545" y="73"/>
                      <a:pt x="18" y="109"/>
                    </a:cubicBezTo>
                    <a:cubicBezTo>
                      <a:pt x="18" y="237"/>
                      <a:pt x="0" y="346"/>
                      <a:pt x="0" y="473"/>
                    </a:cubicBezTo>
                    <a:lnTo>
                      <a:pt x="1780" y="654"/>
                    </a:lnTo>
                    <a:cubicBezTo>
                      <a:pt x="1744" y="473"/>
                      <a:pt x="1689" y="273"/>
                      <a:pt x="1635" y="91"/>
                    </a:cubicBezTo>
                    <a:cubicBezTo>
                      <a:pt x="1617" y="55"/>
                      <a:pt x="1617" y="37"/>
                      <a:pt x="1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7863923" y="2416737"/>
                <a:ext cx="255145" cy="275069"/>
              </a:xfrm>
              <a:custGeom>
                <a:rect b="b" l="l" r="r" t="t"/>
                <a:pathLst>
                  <a:path extrusionOk="0" h="3272" w="3035">
                    <a:moveTo>
                      <a:pt x="811" y="0"/>
                    </a:moveTo>
                    <a:cubicBezTo>
                      <a:pt x="608" y="0"/>
                      <a:pt x="403" y="65"/>
                      <a:pt x="237" y="183"/>
                    </a:cubicBezTo>
                    <a:cubicBezTo>
                      <a:pt x="128" y="274"/>
                      <a:pt x="55" y="383"/>
                      <a:pt x="1" y="510"/>
                    </a:cubicBezTo>
                    <a:lnTo>
                      <a:pt x="764" y="3271"/>
                    </a:lnTo>
                    <a:lnTo>
                      <a:pt x="3034" y="2962"/>
                    </a:lnTo>
                    <a:cubicBezTo>
                      <a:pt x="2925" y="2018"/>
                      <a:pt x="2489" y="1164"/>
                      <a:pt x="1799" y="510"/>
                    </a:cubicBezTo>
                    <a:cubicBezTo>
                      <a:pt x="1599" y="329"/>
                      <a:pt x="1381" y="183"/>
                      <a:pt x="1127" y="56"/>
                    </a:cubicBezTo>
                    <a:cubicBezTo>
                      <a:pt x="1026" y="18"/>
                      <a:pt x="919" y="0"/>
                      <a:pt x="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7766237" y="2235150"/>
                <a:ext cx="94744" cy="214120"/>
              </a:xfrm>
              <a:custGeom>
                <a:rect b="b" l="l" r="r" t="t"/>
                <a:pathLst>
                  <a:path extrusionOk="0" h="2547" w="1127">
                    <a:moveTo>
                      <a:pt x="582" y="0"/>
                    </a:moveTo>
                    <a:lnTo>
                      <a:pt x="382" y="109"/>
                    </a:lnTo>
                    <a:lnTo>
                      <a:pt x="91" y="254"/>
                    </a:lnTo>
                    <a:lnTo>
                      <a:pt x="91" y="436"/>
                    </a:lnTo>
                    <a:cubicBezTo>
                      <a:pt x="73" y="618"/>
                      <a:pt x="55" y="854"/>
                      <a:pt x="55" y="1090"/>
                    </a:cubicBezTo>
                    <a:lnTo>
                      <a:pt x="55" y="1235"/>
                    </a:lnTo>
                    <a:cubicBezTo>
                      <a:pt x="55" y="1399"/>
                      <a:pt x="37" y="1544"/>
                      <a:pt x="37" y="1653"/>
                    </a:cubicBezTo>
                    <a:lnTo>
                      <a:pt x="37" y="1689"/>
                    </a:lnTo>
                    <a:lnTo>
                      <a:pt x="37" y="1817"/>
                    </a:lnTo>
                    <a:cubicBezTo>
                      <a:pt x="37" y="1871"/>
                      <a:pt x="37" y="1926"/>
                      <a:pt x="18" y="1980"/>
                    </a:cubicBezTo>
                    <a:cubicBezTo>
                      <a:pt x="0" y="2143"/>
                      <a:pt x="18" y="2307"/>
                      <a:pt x="109" y="2434"/>
                    </a:cubicBezTo>
                    <a:cubicBezTo>
                      <a:pt x="165" y="2508"/>
                      <a:pt x="252" y="2546"/>
                      <a:pt x="358" y="2546"/>
                    </a:cubicBezTo>
                    <a:cubicBezTo>
                      <a:pt x="567" y="2546"/>
                      <a:pt x="850" y="2401"/>
                      <a:pt x="1126" y="2089"/>
                    </a:cubicBezTo>
                    <a:cubicBezTo>
                      <a:pt x="1126" y="2016"/>
                      <a:pt x="1108" y="1926"/>
                      <a:pt x="1072" y="1853"/>
                    </a:cubicBezTo>
                    <a:cubicBezTo>
                      <a:pt x="999" y="1599"/>
                      <a:pt x="945" y="1344"/>
                      <a:pt x="872" y="1090"/>
                    </a:cubicBezTo>
                    <a:cubicBezTo>
                      <a:pt x="854" y="1017"/>
                      <a:pt x="854" y="963"/>
                      <a:pt x="836" y="890"/>
                    </a:cubicBezTo>
                    <a:cubicBezTo>
                      <a:pt x="781" y="727"/>
                      <a:pt x="745" y="581"/>
                      <a:pt x="709" y="418"/>
                    </a:cubicBezTo>
                    <a:cubicBezTo>
                      <a:pt x="691" y="345"/>
                      <a:pt x="672" y="273"/>
                      <a:pt x="654" y="182"/>
                    </a:cubicBezTo>
                    <a:cubicBezTo>
                      <a:pt x="654" y="182"/>
                      <a:pt x="654" y="182"/>
                      <a:pt x="654" y="164"/>
                    </a:cubicBezTo>
                    <a:cubicBezTo>
                      <a:pt x="636" y="127"/>
                      <a:pt x="600" y="55"/>
                      <a:pt x="600" y="37"/>
                    </a:cubicBezTo>
                    <a:cubicBezTo>
                      <a:pt x="600" y="18"/>
                      <a:pt x="582" y="0"/>
                      <a:pt x="5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7769263" y="2245826"/>
                <a:ext cx="73391" cy="157374"/>
              </a:xfrm>
              <a:custGeom>
                <a:rect b="b" l="l" r="r" t="t"/>
                <a:pathLst>
                  <a:path extrusionOk="0" h="1872" w="873">
                    <a:moveTo>
                      <a:pt x="346" y="0"/>
                    </a:moveTo>
                    <a:lnTo>
                      <a:pt x="55" y="146"/>
                    </a:lnTo>
                    <a:lnTo>
                      <a:pt x="55" y="327"/>
                    </a:lnTo>
                    <a:cubicBezTo>
                      <a:pt x="37" y="509"/>
                      <a:pt x="19" y="745"/>
                      <a:pt x="19" y="963"/>
                    </a:cubicBezTo>
                    <a:lnTo>
                      <a:pt x="19" y="1126"/>
                    </a:lnTo>
                    <a:cubicBezTo>
                      <a:pt x="19" y="1290"/>
                      <a:pt x="1" y="1435"/>
                      <a:pt x="1" y="1544"/>
                    </a:cubicBezTo>
                    <a:lnTo>
                      <a:pt x="1" y="1581"/>
                    </a:lnTo>
                    <a:lnTo>
                      <a:pt x="1" y="1708"/>
                    </a:lnTo>
                    <a:cubicBezTo>
                      <a:pt x="1" y="1762"/>
                      <a:pt x="1" y="1817"/>
                      <a:pt x="1" y="1853"/>
                    </a:cubicBezTo>
                    <a:lnTo>
                      <a:pt x="1" y="1871"/>
                    </a:lnTo>
                    <a:cubicBezTo>
                      <a:pt x="473" y="1817"/>
                      <a:pt x="836" y="1435"/>
                      <a:pt x="872" y="963"/>
                    </a:cubicBezTo>
                    <a:cubicBezTo>
                      <a:pt x="872" y="927"/>
                      <a:pt x="872" y="890"/>
                      <a:pt x="872" y="872"/>
                    </a:cubicBezTo>
                    <a:lnTo>
                      <a:pt x="854" y="872"/>
                    </a:lnTo>
                    <a:cubicBezTo>
                      <a:pt x="854" y="509"/>
                      <a:pt x="673" y="182"/>
                      <a:pt x="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7714283" y="2123087"/>
                <a:ext cx="187891" cy="216978"/>
              </a:xfrm>
              <a:custGeom>
                <a:rect b="b" l="l" r="r" t="t"/>
                <a:pathLst>
                  <a:path extrusionOk="0" h="2581" w="2235">
                    <a:moveTo>
                      <a:pt x="1246" y="0"/>
                    </a:moveTo>
                    <a:cubicBezTo>
                      <a:pt x="1046" y="0"/>
                      <a:pt x="852" y="65"/>
                      <a:pt x="691" y="189"/>
                    </a:cubicBezTo>
                    <a:cubicBezTo>
                      <a:pt x="473" y="352"/>
                      <a:pt x="291" y="588"/>
                      <a:pt x="182" y="843"/>
                    </a:cubicBezTo>
                    <a:lnTo>
                      <a:pt x="128" y="970"/>
                    </a:lnTo>
                    <a:cubicBezTo>
                      <a:pt x="92" y="1061"/>
                      <a:pt x="73" y="1170"/>
                      <a:pt x="55" y="1279"/>
                    </a:cubicBezTo>
                    <a:cubicBezTo>
                      <a:pt x="1" y="1842"/>
                      <a:pt x="219" y="2387"/>
                      <a:pt x="673" y="2532"/>
                    </a:cubicBezTo>
                    <a:cubicBezTo>
                      <a:pt x="760" y="2565"/>
                      <a:pt x="850" y="2581"/>
                      <a:pt x="941" y="2581"/>
                    </a:cubicBezTo>
                    <a:cubicBezTo>
                      <a:pt x="1399" y="2581"/>
                      <a:pt x="1871" y="2184"/>
                      <a:pt x="2053" y="1624"/>
                    </a:cubicBezTo>
                    <a:cubicBezTo>
                      <a:pt x="2071" y="1551"/>
                      <a:pt x="2090" y="1478"/>
                      <a:pt x="2108" y="1424"/>
                    </a:cubicBezTo>
                    <a:cubicBezTo>
                      <a:pt x="2235" y="825"/>
                      <a:pt x="2035" y="243"/>
                      <a:pt x="1581" y="62"/>
                    </a:cubicBezTo>
                    <a:lnTo>
                      <a:pt x="1526" y="44"/>
                    </a:lnTo>
                    <a:cubicBezTo>
                      <a:pt x="1434" y="15"/>
                      <a:pt x="1339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7813146" y="2254317"/>
                <a:ext cx="52374" cy="44135"/>
              </a:xfrm>
              <a:custGeom>
                <a:rect b="b" l="l" r="r" t="t"/>
                <a:pathLst>
                  <a:path extrusionOk="0" h="525" w="623">
                    <a:moveTo>
                      <a:pt x="269" y="0"/>
                    </a:moveTo>
                    <a:cubicBezTo>
                      <a:pt x="151" y="0"/>
                      <a:pt x="57" y="84"/>
                      <a:pt x="42" y="208"/>
                    </a:cubicBezTo>
                    <a:cubicBezTo>
                      <a:pt x="0" y="387"/>
                      <a:pt x="137" y="525"/>
                      <a:pt x="293" y="525"/>
                    </a:cubicBezTo>
                    <a:cubicBezTo>
                      <a:pt x="342" y="525"/>
                      <a:pt x="393" y="511"/>
                      <a:pt x="441" y="481"/>
                    </a:cubicBezTo>
                    <a:cubicBezTo>
                      <a:pt x="623" y="335"/>
                      <a:pt x="568" y="45"/>
                      <a:pt x="332" y="8"/>
                    </a:cubicBezTo>
                    <a:cubicBezTo>
                      <a:pt x="311" y="3"/>
                      <a:pt x="289" y="0"/>
                      <a:pt x="2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7716048" y="2229265"/>
                <a:ext cx="49600" cy="44304"/>
              </a:xfrm>
              <a:custGeom>
                <a:rect b="b" l="l" r="r" t="t"/>
                <a:pathLst>
                  <a:path extrusionOk="0" h="527" w="590">
                    <a:moveTo>
                      <a:pt x="309" y="0"/>
                    </a:moveTo>
                    <a:cubicBezTo>
                      <a:pt x="201" y="0"/>
                      <a:pt x="92" y="63"/>
                      <a:pt x="52" y="197"/>
                    </a:cubicBezTo>
                    <a:cubicBezTo>
                      <a:pt x="1" y="403"/>
                      <a:pt x="159" y="527"/>
                      <a:pt x="316" y="527"/>
                    </a:cubicBezTo>
                    <a:cubicBezTo>
                      <a:pt x="436" y="527"/>
                      <a:pt x="555" y="454"/>
                      <a:pt x="579" y="288"/>
                    </a:cubicBezTo>
                    <a:cubicBezTo>
                      <a:pt x="589" y="104"/>
                      <a:pt x="450" y="0"/>
                      <a:pt x="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7761613" y="2285506"/>
                <a:ext cx="47414" cy="20681"/>
              </a:xfrm>
              <a:custGeom>
                <a:rect b="b" l="l" r="r" t="t"/>
                <a:pathLst>
                  <a:path extrusionOk="0" h="246" w="564">
                    <a:moveTo>
                      <a:pt x="1" y="1"/>
                    </a:moveTo>
                    <a:cubicBezTo>
                      <a:pt x="1" y="73"/>
                      <a:pt x="37" y="164"/>
                      <a:pt x="110" y="219"/>
                    </a:cubicBezTo>
                    <a:cubicBezTo>
                      <a:pt x="137" y="237"/>
                      <a:pt x="171" y="246"/>
                      <a:pt x="209" y="246"/>
                    </a:cubicBezTo>
                    <a:cubicBezTo>
                      <a:pt x="322" y="246"/>
                      <a:pt x="469" y="164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7862830" y="2231871"/>
                <a:ext cx="48507" cy="41445"/>
              </a:xfrm>
              <a:custGeom>
                <a:rect b="b" l="l" r="r" t="t"/>
                <a:pathLst>
                  <a:path extrusionOk="0" h="493" w="577">
                    <a:moveTo>
                      <a:pt x="272" y="1"/>
                    </a:moveTo>
                    <a:cubicBezTo>
                      <a:pt x="139" y="1"/>
                      <a:pt x="14" y="104"/>
                      <a:pt x="14" y="239"/>
                    </a:cubicBezTo>
                    <a:cubicBezTo>
                      <a:pt x="1" y="393"/>
                      <a:pt x="125" y="493"/>
                      <a:pt x="256" y="493"/>
                    </a:cubicBezTo>
                    <a:cubicBezTo>
                      <a:pt x="310" y="493"/>
                      <a:pt x="366" y="476"/>
                      <a:pt x="413" y="439"/>
                    </a:cubicBezTo>
                    <a:cubicBezTo>
                      <a:pt x="577" y="293"/>
                      <a:pt x="504" y="39"/>
                      <a:pt x="304" y="3"/>
                    </a:cubicBezTo>
                    <a:cubicBezTo>
                      <a:pt x="294" y="2"/>
                      <a:pt x="283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7711256" y="2728377"/>
                <a:ext cx="430678" cy="224712"/>
              </a:xfrm>
              <a:custGeom>
                <a:rect b="b" l="l" r="r" t="t"/>
                <a:pathLst>
                  <a:path extrusionOk="0" h="2673" w="5123">
                    <a:moveTo>
                      <a:pt x="128" y="0"/>
                    </a:moveTo>
                    <a:cubicBezTo>
                      <a:pt x="37" y="291"/>
                      <a:pt x="0" y="618"/>
                      <a:pt x="55" y="926"/>
                    </a:cubicBezTo>
                    <a:cubicBezTo>
                      <a:pt x="73" y="999"/>
                      <a:pt x="91" y="1090"/>
                      <a:pt x="128" y="1162"/>
                    </a:cubicBezTo>
                    <a:cubicBezTo>
                      <a:pt x="273" y="1362"/>
                      <a:pt x="436" y="1544"/>
                      <a:pt x="618" y="1707"/>
                    </a:cubicBezTo>
                    <a:cubicBezTo>
                      <a:pt x="1054" y="2107"/>
                      <a:pt x="1599" y="2379"/>
                      <a:pt x="2180" y="2507"/>
                    </a:cubicBezTo>
                    <a:cubicBezTo>
                      <a:pt x="2596" y="2616"/>
                      <a:pt x="3025" y="2673"/>
                      <a:pt x="3459" y="2673"/>
                    </a:cubicBezTo>
                    <a:cubicBezTo>
                      <a:pt x="3745" y="2673"/>
                      <a:pt x="4034" y="2648"/>
                      <a:pt x="4323" y="2597"/>
                    </a:cubicBezTo>
                    <a:cubicBezTo>
                      <a:pt x="4323" y="2606"/>
                      <a:pt x="4328" y="2611"/>
                      <a:pt x="4332" y="2611"/>
                    </a:cubicBezTo>
                    <a:cubicBezTo>
                      <a:pt x="4337" y="2611"/>
                      <a:pt x="4342" y="2606"/>
                      <a:pt x="4342" y="2597"/>
                    </a:cubicBezTo>
                    <a:cubicBezTo>
                      <a:pt x="4369" y="2606"/>
                      <a:pt x="4391" y="2611"/>
                      <a:pt x="4412" y="2611"/>
                    </a:cubicBezTo>
                    <a:cubicBezTo>
                      <a:pt x="4432" y="2611"/>
                      <a:pt x="4450" y="2606"/>
                      <a:pt x="4469" y="2597"/>
                    </a:cubicBezTo>
                    <a:cubicBezTo>
                      <a:pt x="4723" y="2543"/>
                      <a:pt x="4941" y="2343"/>
                      <a:pt x="5014" y="2107"/>
                    </a:cubicBezTo>
                    <a:cubicBezTo>
                      <a:pt x="5123" y="1816"/>
                      <a:pt x="5068" y="1489"/>
                      <a:pt x="4850" y="1271"/>
                    </a:cubicBezTo>
                    <a:cubicBezTo>
                      <a:pt x="4814" y="1217"/>
                      <a:pt x="4759" y="1162"/>
                      <a:pt x="4687" y="1144"/>
                    </a:cubicBezTo>
                    <a:lnTo>
                      <a:pt x="3070" y="727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7156997" y="2235150"/>
                <a:ext cx="311554" cy="401422"/>
              </a:xfrm>
              <a:custGeom>
                <a:rect b="b" l="l" r="r" t="t"/>
                <a:pathLst>
                  <a:path extrusionOk="0" h="4775" w="3706">
                    <a:moveTo>
                      <a:pt x="745" y="0"/>
                    </a:moveTo>
                    <a:cubicBezTo>
                      <a:pt x="472" y="164"/>
                      <a:pt x="254" y="400"/>
                      <a:pt x="109" y="672"/>
                    </a:cubicBezTo>
                    <a:cubicBezTo>
                      <a:pt x="73" y="763"/>
                      <a:pt x="36" y="836"/>
                      <a:pt x="0" y="908"/>
                    </a:cubicBezTo>
                    <a:cubicBezTo>
                      <a:pt x="0" y="1144"/>
                      <a:pt x="18" y="1399"/>
                      <a:pt x="54" y="1635"/>
                    </a:cubicBezTo>
                    <a:cubicBezTo>
                      <a:pt x="182" y="2216"/>
                      <a:pt x="436" y="2761"/>
                      <a:pt x="799" y="3233"/>
                    </a:cubicBezTo>
                    <a:cubicBezTo>
                      <a:pt x="1235" y="3796"/>
                      <a:pt x="1798" y="4287"/>
                      <a:pt x="2434" y="4614"/>
                    </a:cubicBezTo>
                    <a:cubicBezTo>
                      <a:pt x="2434" y="4632"/>
                      <a:pt x="2434" y="4632"/>
                      <a:pt x="2452" y="4632"/>
                    </a:cubicBezTo>
                    <a:cubicBezTo>
                      <a:pt x="2488" y="4668"/>
                      <a:pt x="2525" y="4686"/>
                      <a:pt x="2561" y="4705"/>
                    </a:cubicBezTo>
                    <a:cubicBezTo>
                      <a:pt x="2662" y="4751"/>
                      <a:pt x="2770" y="4775"/>
                      <a:pt x="2878" y="4775"/>
                    </a:cubicBezTo>
                    <a:cubicBezTo>
                      <a:pt x="3021" y="4775"/>
                      <a:pt x="3163" y="4733"/>
                      <a:pt x="3288" y="4650"/>
                    </a:cubicBezTo>
                    <a:cubicBezTo>
                      <a:pt x="3560" y="4487"/>
                      <a:pt x="3705" y="4196"/>
                      <a:pt x="3687" y="3887"/>
                    </a:cubicBezTo>
                    <a:cubicBezTo>
                      <a:pt x="3669" y="3833"/>
                      <a:pt x="3651" y="3760"/>
                      <a:pt x="3633" y="3706"/>
                    </a:cubicBezTo>
                    <a:lnTo>
                      <a:pt x="2597" y="2380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7969765" y="2787729"/>
                <a:ext cx="101890" cy="36906"/>
              </a:xfrm>
              <a:custGeom>
                <a:rect b="b" l="l" r="r" t="t"/>
                <a:pathLst>
                  <a:path extrusionOk="0" h="439" w="1212">
                    <a:moveTo>
                      <a:pt x="88" y="0"/>
                    </a:moveTo>
                    <a:cubicBezTo>
                      <a:pt x="26" y="0"/>
                      <a:pt x="1" y="95"/>
                      <a:pt x="68" y="111"/>
                    </a:cubicBezTo>
                    <a:lnTo>
                      <a:pt x="1121" y="438"/>
                    </a:lnTo>
                    <a:cubicBezTo>
                      <a:pt x="1194" y="438"/>
                      <a:pt x="1212" y="347"/>
                      <a:pt x="1139" y="329"/>
                    </a:cubicBezTo>
                    <a:lnTo>
                      <a:pt x="104" y="2"/>
                    </a:lnTo>
                    <a:cubicBezTo>
                      <a:pt x="98" y="1"/>
                      <a:pt x="93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7697889" y="2088787"/>
                <a:ext cx="214961" cy="155693"/>
              </a:xfrm>
              <a:custGeom>
                <a:rect b="b" l="l" r="r" t="t"/>
                <a:pathLst>
                  <a:path extrusionOk="0" h="1852" w="2557">
                    <a:moveTo>
                      <a:pt x="1368" y="0"/>
                    </a:moveTo>
                    <a:cubicBezTo>
                      <a:pt x="655" y="0"/>
                      <a:pt x="0" y="615"/>
                      <a:pt x="50" y="815"/>
                    </a:cubicBezTo>
                    <a:cubicBezTo>
                      <a:pt x="105" y="960"/>
                      <a:pt x="486" y="1015"/>
                      <a:pt x="868" y="1051"/>
                    </a:cubicBezTo>
                    <a:cubicBezTo>
                      <a:pt x="1031" y="1069"/>
                      <a:pt x="1104" y="1069"/>
                      <a:pt x="1267" y="1105"/>
                    </a:cubicBezTo>
                    <a:cubicBezTo>
                      <a:pt x="1576" y="1178"/>
                      <a:pt x="1758" y="1196"/>
                      <a:pt x="1867" y="1342"/>
                    </a:cubicBezTo>
                    <a:cubicBezTo>
                      <a:pt x="2030" y="1523"/>
                      <a:pt x="1939" y="1814"/>
                      <a:pt x="2030" y="1850"/>
                    </a:cubicBezTo>
                    <a:cubicBezTo>
                      <a:pt x="2036" y="1851"/>
                      <a:pt x="2042" y="1852"/>
                      <a:pt x="2048" y="1852"/>
                    </a:cubicBezTo>
                    <a:cubicBezTo>
                      <a:pt x="2137" y="1852"/>
                      <a:pt x="2253" y="1734"/>
                      <a:pt x="2321" y="1632"/>
                    </a:cubicBezTo>
                    <a:cubicBezTo>
                      <a:pt x="2539" y="1305"/>
                      <a:pt x="2557" y="887"/>
                      <a:pt x="2375" y="542"/>
                    </a:cubicBezTo>
                    <a:cubicBezTo>
                      <a:pt x="2194" y="252"/>
                      <a:pt x="1903" y="70"/>
                      <a:pt x="1558" y="16"/>
                    </a:cubicBezTo>
                    <a:cubicBezTo>
                      <a:pt x="1494" y="5"/>
                      <a:pt x="1431" y="0"/>
                      <a:pt x="1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7734123" y="2192359"/>
                <a:ext cx="18411" cy="29087"/>
              </a:xfrm>
              <a:custGeom>
                <a:rect b="b" l="l" r="r" t="t"/>
                <a:pathLst>
                  <a:path extrusionOk="0" h="346" w="219">
                    <a:moveTo>
                      <a:pt x="55" y="1"/>
                    </a:moveTo>
                    <a:cubicBezTo>
                      <a:pt x="19" y="19"/>
                      <a:pt x="1" y="55"/>
                      <a:pt x="19" y="73"/>
                    </a:cubicBezTo>
                    <a:lnTo>
                      <a:pt x="92" y="309"/>
                    </a:lnTo>
                    <a:cubicBezTo>
                      <a:pt x="110" y="328"/>
                      <a:pt x="128" y="346"/>
                      <a:pt x="146" y="346"/>
                    </a:cubicBezTo>
                    <a:lnTo>
                      <a:pt x="182" y="346"/>
                    </a:lnTo>
                    <a:cubicBezTo>
                      <a:pt x="201" y="328"/>
                      <a:pt x="219" y="291"/>
                      <a:pt x="201" y="273"/>
                    </a:cubicBezTo>
                    <a:lnTo>
                      <a:pt x="128" y="37"/>
                    </a:lnTo>
                    <a:cubicBezTo>
                      <a:pt x="110" y="19"/>
                      <a:pt x="74" y="1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7752449" y="2193872"/>
                <a:ext cx="15384" cy="29087"/>
              </a:xfrm>
              <a:custGeom>
                <a:rect b="b" l="l" r="r" t="t"/>
                <a:pathLst>
                  <a:path extrusionOk="0" h="346" w="183">
                    <a:moveTo>
                      <a:pt x="55" y="1"/>
                    </a:moveTo>
                    <a:cubicBezTo>
                      <a:pt x="19" y="19"/>
                      <a:pt x="1" y="37"/>
                      <a:pt x="19" y="73"/>
                    </a:cubicBezTo>
                    <a:lnTo>
                      <a:pt x="73" y="291"/>
                    </a:lnTo>
                    <a:cubicBezTo>
                      <a:pt x="73" y="328"/>
                      <a:pt x="110" y="346"/>
                      <a:pt x="128" y="346"/>
                    </a:cubicBezTo>
                    <a:lnTo>
                      <a:pt x="146" y="346"/>
                    </a:lnTo>
                    <a:cubicBezTo>
                      <a:pt x="164" y="328"/>
                      <a:pt x="182" y="310"/>
                      <a:pt x="182" y="273"/>
                    </a:cubicBezTo>
                    <a:lnTo>
                      <a:pt x="128" y="37"/>
                    </a:lnTo>
                    <a:cubicBezTo>
                      <a:pt x="110" y="19"/>
                      <a:pt x="92" y="1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7731096" y="2231955"/>
                <a:ext cx="16898" cy="20008"/>
              </a:xfrm>
              <a:custGeom>
                <a:rect b="b" l="l" r="r" t="t"/>
                <a:pathLst>
                  <a:path extrusionOk="0" h="238" w="201">
                    <a:moveTo>
                      <a:pt x="118" y="0"/>
                    </a:moveTo>
                    <a:cubicBezTo>
                      <a:pt x="94" y="0"/>
                      <a:pt x="73" y="16"/>
                      <a:pt x="73" y="38"/>
                    </a:cubicBezTo>
                    <a:lnTo>
                      <a:pt x="19" y="165"/>
                    </a:lnTo>
                    <a:cubicBezTo>
                      <a:pt x="1" y="183"/>
                      <a:pt x="1" y="220"/>
                      <a:pt x="37" y="238"/>
                    </a:cubicBezTo>
                    <a:lnTo>
                      <a:pt x="55" y="238"/>
                    </a:lnTo>
                    <a:cubicBezTo>
                      <a:pt x="91" y="238"/>
                      <a:pt x="110" y="220"/>
                      <a:pt x="128" y="202"/>
                    </a:cubicBezTo>
                    <a:lnTo>
                      <a:pt x="182" y="93"/>
                    </a:lnTo>
                    <a:cubicBezTo>
                      <a:pt x="200" y="56"/>
                      <a:pt x="182" y="20"/>
                      <a:pt x="164" y="20"/>
                    </a:cubicBezTo>
                    <a:cubicBezTo>
                      <a:pt x="150" y="6"/>
                      <a:pt x="134" y="0"/>
                      <a:pt x="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7749423" y="2236663"/>
                <a:ext cx="10761" cy="19924"/>
              </a:xfrm>
              <a:custGeom>
                <a:rect b="b" l="l" r="r" t="t"/>
                <a:pathLst>
                  <a:path extrusionOk="0" h="237" w="128">
                    <a:moveTo>
                      <a:pt x="91" y="0"/>
                    </a:moveTo>
                    <a:cubicBezTo>
                      <a:pt x="55" y="0"/>
                      <a:pt x="19" y="19"/>
                      <a:pt x="19" y="55"/>
                    </a:cubicBezTo>
                    <a:lnTo>
                      <a:pt x="0" y="182"/>
                    </a:lnTo>
                    <a:cubicBezTo>
                      <a:pt x="0" y="200"/>
                      <a:pt x="19" y="236"/>
                      <a:pt x="55" y="236"/>
                    </a:cubicBezTo>
                    <a:cubicBezTo>
                      <a:pt x="91" y="236"/>
                      <a:pt x="109" y="218"/>
                      <a:pt x="109" y="200"/>
                    </a:cubicBezTo>
                    <a:lnTo>
                      <a:pt x="128" y="73"/>
                    </a:lnTo>
                    <a:cubicBezTo>
                      <a:pt x="128" y="37"/>
                      <a:pt x="109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7726557" y="2210686"/>
                <a:ext cx="50440" cy="32702"/>
              </a:xfrm>
              <a:custGeom>
                <a:rect b="b" l="l" r="r" t="t"/>
                <a:pathLst>
                  <a:path extrusionOk="0" h="389" w="600">
                    <a:moveTo>
                      <a:pt x="200" y="1"/>
                    </a:moveTo>
                    <a:cubicBezTo>
                      <a:pt x="91" y="37"/>
                      <a:pt x="18" y="91"/>
                      <a:pt x="18" y="146"/>
                    </a:cubicBezTo>
                    <a:cubicBezTo>
                      <a:pt x="0" y="182"/>
                      <a:pt x="36" y="237"/>
                      <a:pt x="109" y="291"/>
                    </a:cubicBezTo>
                    <a:cubicBezTo>
                      <a:pt x="145" y="328"/>
                      <a:pt x="182" y="346"/>
                      <a:pt x="236" y="364"/>
                    </a:cubicBezTo>
                    <a:lnTo>
                      <a:pt x="291" y="364"/>
                    </a:lnTo>
                    <a:lnTo>
                      <a:pt x="363" y="382"/>
                    </a:lnTo>
                    <a:cubicBezTo>
                      <a:pt x="386" y="387"/>
                      <a:pt x="409" y="389"/>
                      <a:pt x="431" y="389"/>
                    </a:cubicBezTo>
                    <a:cubicBezTo>
                      <a:pt x="496" y="389"/>
                      <a:pt x="554" y="368"/>
                      <a:pt x="581" y="328"/>
                    </a:cubicBezTo>
                    <a:cubicBezTo>
                      <a:pt x="599" y="273"/>
                      <a:pt x="581" y="219"/>
                      <a:pt x="563" y="164"/>
                    </a:cubicBezTo>
                    <a:cubicBezTo>
                      <a:pt x="527" y="110"/>
                      <a:pt x="472" y="55"/>
                      <a:pt x="418" y="19"/>
                    </a:cubicBezTo>
                    <a:cubicBezTo>
                      <a:pt x="400" y="19"/>
                      <a:pt x="363" y="1"/>
                      <a:pt x="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7726557" y="2209173"/>
                <a:ext cx="33627" cy="30601"/>
              </a:xfrm>
              <a:custGeom>
                <a:rect b="b" l="l" r="r" t="t"/>
                <a:pathLst>
                  <a:path extrusionOk="0" h="364" w="400">
                    <a:moveTo>
                      <a:pt x="182" y="0"/>
                    </a:moveTo>
                    <a:cubicBezTo>
                      <a:pt x="91" y="37"/>
                      <a:pt x="18" y="109"/>
                      <a:pt x="18" y="146"/>
                    </a:cubicBezTo>
                    <a:cubicBezTo>
                      <a:pt x="0" y="200"/>
                      <a:pt x="36" y="255"/>
                      <a:pt x="109" y="291"/>
                    </a:cubicBezTo>
                    <a:cubicBezTo>
                      <a:pt x="145" y="327"/>
                      <a:pt x="182" y="346"/>
                      <a:pt x="236" y="364"/>
                    </a:cubicBezTo>
                    <a:cubicBezTo>
                      <a:pt x="327" y="346"/>
                      <a:pt x="400" y="237"/>
                      <a:pt x="400" y="146"/>
                    </a:cubicBezTo>
                    <a:cubicBezTo>
                      <a:pt x="400" y="91"/>
                      <a:pt x="381" y="37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7811633" y="2205810"/>
                <a:ext cx="18831" cy="27910"/>
              </a:xfrm>
              <a:custGeom>
                <a:rect b="b" l="l" r="r" t="t"/>
                <a:pathLst>
                  <a:path extrusionOk="0" h="332" w="224">
                    <a:moveTo>
                      <a:pt x="79" y="1"/>
                    </a:moveTo>
                    <a:cubicBezTo>
                      <a:pt x="41" y="1"/>
                      <a:pt x="1" y="32"/>
                      <a:pt x="23" y="77"/>
                    </a:cubicBezTo>
                    <a:lnTo>
                      <a:pt x="114" y="295"/>
                    </a:lnTo>
                    <a:cubicBezTo>
                      <a:pt x="114" y="331"/>
                      <a:pt x="132" y="331"/>
                      <a:pt x="169" y="331"/>
                    </a:cubicBezTo>
                    <a:lnTo>
                      <a:pt x="187" y="331"/>
                    </a:lnTo>
                    <a:cubicBezTo>
                      <a:pt x="205" y="331"/>
                      <a:pt x="223" y="295"/>
                      <a:pt x="223" y="258"/>
                    </a:cubicBezTo>
                    <a:lnTo>
                      <a:pt x="132" y="40"/>
                    </a:lnTo>
                    <a:cubicBezTo>
                      <a:pt x="125" y="13"/>
                      <a:pt x="103" y="1"/>
                      <a:pt x="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7829371" y="2207323"/>
                <a:ext cx="16309" cy="27910"/>
              </a:xfrm>
              <a:custGeom>
                <a:rect b="b" l="l" r="r" t="t"/>
                <a:pathLst>
                  <a:path extrusionOk="0" h="332" w="194">
                    <a:moveTo>
                      <a:pt x="85" y="1"/>
                    </a:moveTo>
                    <a:cubicBezTo>
                      <a:pt x="45" y="1"/>
                      <a:pt x="1" y="32"/>
                      <a:pt x="12" y="77"/>
                    </a:cubicBezTo>
                    <a:lnTo>
                      <a:pt x="85" y="295"/>
                    </a:lnTo>
                    <a:cubicBezTo>
                      <a:pt x="85" y="313"/>
                      <a:pt x="103" y="331"/>
                      <a:pt x="139" y="331"/>
                    </a:cubicBezTo>
                    <a:lnTo>
                      <a:pt x="157" y="331"/>
                    </a:lnTo>
                    <a:cubicBezTo>
                      <a:pt x="176" y="331"/>
                      <a:pt x="194" y="295"/>
                      <a:pt x="194" y="277"/>
                    </a:cubicBezTo>
                    <a:lnTo>
                      <a:pt x="139" y="41"/>
                    </a:lnTo>
                    <a:cubicBezTo>
                      <a:pt x="132" y="13"/>
                      <a:pt x="110" y="1"/>
                      <a:pt x="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7808943" y="2245826"/>
                <a:ext cx="15384" cy="18411"/>
              </a:xfrm>
              <a:custGeom>
                <a:rect b="b" l="l" r="r" t="t"/>
                <a:pathLst>
                  <a:path extrusionOk="0" h="219" w="183">
                    <a:moveTo>
                      <a:pt x="146" y="0"/>
                    </a:moveTo>
                    <a:cubicBezTo>
                      <a:pt x="128" y="0"/>
                      <a:pt x="92" y="0"/>
                      <a:pt x="74" y="37"/>
                    </a:cubicBezTo>
                    <a:lnTo>
                      <a:pt x="19" y="146"/>
                    </a:lnTo>
                    <a:cubicBezTo>
                      <a:pt x="1" y="182"/>
                      <a:pt x="19" y="218"/>
                      <a:pt x="37" y="218"/>
                    </a:cubicBezTo>
                    <a:lnTo>
                      <a:pt x="74" y="218"/>
                    </a:lnTo>
                    <a:cubicBezTo>
                      <a:pt x="92" y="218"/>
                      <a:pt x="110" y="218"/>
                      <a:pt x="128" y="200"/>
                    </a:cubicBezTo>
                    <a:lnTo>
                      <a:pt x="183" y="73"/>
                    </a:lnTo>
                    <a:cubicBezTo>
                      <a:pt x="183" y="55"/>
                      <a:pt x="183" y="18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7827270" y="2249946"/>
                <a:ext cx="12358" cy="20344"/>
              </a:xfrm>
              <a:custGeom>
                <a:rect b="b" l="l" r="r" t="t"/>
                <a:pathLst>
                  <a:path extrusionOk="0" h="242" w="147">
                    <a:moveTo>
                      <a:pt x="71" y="1"/>
                    </a:moveTo>
                    <a:cubicBezTo>
                      <a:pt x="43" y="1"/>
                      <a:pt x="19" y="27"/>
                      <a:pt x="19" y="42"/>
                    </a:cubicBezTo>
                    <a:lnTo>
                      <a:pt x="1" y="169"/>
                    </a:lnTo>
                    <a:cubicBezTo>
                      <a:pt x="1" y="206"/>
                      <a:pt x="37" y="242"/>
                      <a:pt x="55" y="242"/>
                    </a:cubicBezTo>
                    <a:cubicBezTo>
                      <a:pt x="92" y="242"/>
                      <a:pt x="110" y="224"/>
                      <a:pt x="128" y="187"/>
                    </a:cubicBezTo>
                    <a:lnTo>
                      <a:pt x="128" y="60"/>
                    </a:lnTo>
                    <a:cubicBezTo>
                      <a:pt x="146" y="42"/>
                      <a:pt x="110" y="6"/>
                      <a:pt x="92" y="6"/>
                    </a:cubicBezTo>
                    <a:cubicBezTo>
                      <a:pt x="85" y="2"/>
                      <a:pt x="78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7804403" y="2224473"/>
                <a:ext cx="50440" cy="32702"/>
              </a:xfrm>
              <a:custGeom>
                <a:rect b="b" l="l" r="r" t="t"/>
                <a:pathLst>
                  <a:path extrusionOk="0" h="389" w="600">
                    <a:moveTo>
                      <a:pt x="200" y="0"/>
                    </a:moveTo>
                    <a:cubicBezTo>
                      <a:pt x="109" y="36"/>
                      <a:pt x="19" y="91"/>
                      <a:pt x="19" y="145"/>
                    </a:cubicBezTo>
                    <a:cubicBezTo>
                      <a:pt x="0" y="182"/>
                      <a:pt x="55" y="236"/>
                      <a:pt x="109" y="291"/>
                    </a:cubicBezTo>
                    <a:cubicBezTo>
                      <a:pt x="146" y="327"/>
                      <a:pt x="182" y="345"/>
                      <a:pt x="237" y="363"/>
                    </a:cubicBezTo>
                    <a:lnTo>
                      <a:pt x="291" y="363"/>
                    </a:lnTo>
                    <a:lnTo>
                      <a:pt x="382" y="381"/>
                    </a:lnTo>
                    <a:cubicBezTo>
                      <a:pt x="400" y="386"/>
                      <a:pt x="419" y="388"/>
                      <a:pt x="439" y="388"/>
                    </a:cubicBezTo>
                    <a:cubicBezTo>
                      <a:pt x="496" y="388"/>
                      <a:pt x="554" y="368"/>
                      <a:pt x="582" y="327"/>
                    </a:cubicBezTo>
                    <a:cubicBezTo>
                      <a:pt x="600" y="272"/>
                      <a:pt x="600" y="218"/>
                      <a:pt x="563" y="164"/>
                    </a:cubicBezTo>
                    <a:cubicBezTo>
                      <a:pt x="527" y="109"/>
                      <a:pt x="491" y="55"/>
                      <a:pt x="436" y="18"/>
                    </a:cubicBezTo>
                    <a:cubicBezTo>
                      <a:pt x="400" y="18"/>
                      <a:pt x="382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7804403" y="2222876"/>
                <a:ext cx="33627" cy="30685"/>
              </a:xfrm>
              <a:custGeom>
                <a:rect b="b" l="l" r="r" t="t"/>
                <a:pathLst>
                  <a:path extrusionOk="0" h="365" w="400">
                    <a:moveTo>
                      <a:pt x="200" y="1"/>
                    </a:moveTo>
                    <a:cubicBezTo>
                      <a:pt x="91" y="19"/>
                      <a:pt x="19" y="92"/>
                      <a:pt x="19" y="146"/>
                    </a:cubicBezTo>
                    <a:cubicBezTo>
                      <a:pt x="0" y="183"/>
                      <a:pt x="37" y="237"/>
                      <a:pt x="109" y="291"/>
                    </a:cubicBezTo>
                    <a:cubicBezTo>
                      <a:pt x="146" y="328"/>
                      <a:pt x="182" y="346"/>
                      <a:pt x="237" y="364"/>
                    </a:cubicBezTo>
                    <a:cubicBezTo>
                      <a:pt x="345" y="328"/>
                      <a:pt x="400" y="237"/>
                      <a:pt x="400" y="128"/>
                    </a:cubicBezTo>
                    <a:cubicBezTo>
                      <a:pt x="400" y="92"/>
                      <a:pt x="382" y="37"/>
                      <a:pt x="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7538665" y="2392441"/>
                <a:ext cx="216978" cy="250437"/>
              </a:xfrm>
              <a:custGeom>
                <a:rect b="b" l="l" r="r" t="t"/>
                <a:pathLst>
                  <a:path extrusionOk="0" h="2979" w="2581">
                    <a:moveTo>
                      <a:pt x="2580" y="0"/>
                    </a:moveTo>
                    <a:lnTo>
                      <a:pt x="1" y="1144"/>
                    </a:lnTo>
                    <a:lnTo>
                      <a:pt x="346" y="2979"/>
                    </a:lnTo>
                    <a:lnTo>
                      <a:pt x="1890" y="2452"/>
                    </a:lnTo>
                    <a:cubicBezTo>
                      <a:pt x="2126" y="1635"/>
                      <a:pt x="2344" y="817"/>
                      <a:pt x="25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7170700" y="2564949"/>
                <a:ext cx="664301" cy="357371"/>
              </a:xfrm>
              <a:custGeom>
                <a:rect b="b" l="l" r="r" t="t"/>
                <a:pathLst>
                  <a:path extrusionOk="0" h="4251" w="7902">
                    <a:moveTo>
                      <a:pt x="7193" y="1"/>
                    </a:moveTo>
                    <a:lnTo>
                      <a:pt x="0" y="55"/>
                    </a:lnTo>
                    <a:lnTo>
                      <a:pt x="1835" y="3996"/>
                    </a:lnTo>
                    <a:lnTo>
                      <a:pt x="7902" y="4251"/>
                    </a:lnTo>
                    <a:cubicBezTo>
                      <a:pt x="7666" y="2834"/>
                      <a:pt x="7429" y="1417"/>
                      <a:pt x="7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7474605" y="2697188"/>
                <a:ext cx="77931" cy="94408"/>
              </a:xfrm>
              <a:custGeom>
                <a:rect b="b" l="l" r="r" t="t"/>
                <a:pathLst>
                  <a:path extrusionOk="0" h="1123" w="927">
                    <a:moveTo>
                      <a:pt x="301" y="1"/>
                    </a:moveTo>
                    <a:cubicBezTo>
                      <a:pt x="264" y="1"/>
                      <a:pt x="230" y="9"/>
                      <a:pt x="200" y="26"/>
                    </a:cubicBezTo>
                    <a:cubicBezTo>
                      <a:pt x="18" y="99"/>
                      <a:pt x="0" y="425"/>
                      <a:pt x="164" y="716"/>
                    </a:cubicBezTo>
                    <a:cubicBezTo>
                      <a:pt x="282" y="967"/>
                      <a:pt x="472" y="1123"/>
                      <a:pt x="637" y="1123"/>
                    </a:cubicBezTo>
                    <a:cubicBezTo>
                      <a:pt x="675" y="1123"/>
                      <a:pt x="711" y="1114"/>
                      <a:pt x="745" y="1098"/>
                    </a:cubicBezTo>
                    <a:cubicBezTo>
                      <a:pt x="908" y="1025"/>
                      <a:pt x="926" y="698"/>
                      <a:pt x="781" y="407"/>
                    </a:cubicBezTo>
                    <a:cubicBezTo>
                      <a:pt x="663" y="156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6963053" y="1366305"/>
                <a:ext cx="1143738" cy="746772"/>
              </a:xfrm>
              <a:custGeom>
                <a:rect b="b" l="l" r="r" t="t"/>
                <a:pathLst>
                  <a:path extrusionOk="0" h="8883" w="13605">
                    <a:moveTo>
                      <a:pt x="55" y="0"/>
                    </a:moveTo>
                    <a:cubicBezTo>
                      <a:pt x="0" y="309"/>
                      <a:pt x="109" y="636"/>
                      <a:pt x="309" y="872"/>
                    </a:cubicBezTo>
                    <a:cubicBezTo>
                      <a:pt x="622" y="1214"/>
                      <a:pt x="1129" y="1274"/>
                      <a:pt x="1691" y="1274"/>
                    </a:cubicBezTo>
                    <a:cubicBezTo>
                      <a:pt x="1993" y="1274"/>
                      <a:pt x="2311" y="1256"/>
                      <a:pt x="2623" y="1256"/>
                    </a:cubicBezTo>
                    <a:cubicBezTo>
                      <a:pt x="3213" y="1256"/>
                      <a:pt x="3785" y="1318"/>
                      <a:pt x="4196" y="1671"/>
                    </a:cubicBezTo>
                    <a:cubicBezTo>
                      <a:pt x="4759" y="2162"/>
                      <a:pt x="4414" y="2725"/>
                      <a:pt x="5068" y="3033"/>
                    </a:cubicBezTo>
                    <a:cubicBezTo>
                      <a:pt x="5304" y="3152"/>
                      <a:pt x="5545" y="3177"/>
                      <a:pt x="5773" y="3177"/>
                    </a:cubicBezTo>
                    <a:cubicBezTo>
                      <a:pt x="5948" y="3177"/>
                      <a:pt x="6115" y="3162"/>
                      <a:pt x="6266" y="3162"/>
                    </a:cubicBezTo>
                    <a:cubicBezTo>
                      <a:pt x="6463" y="3162"/>
                      <a:pt x="6632" y="3188"/>
                      <a:pt x="6757" y="3306"/>
                    </a:cubicBezTo>
                    <a:cubicBezTo>
                      <a:pt x="7120" y="3633"/>
                      <a:pt x="6594" y="4105"/>
                      <a:pt x="6975" y="4523"/>
                    </a:cubicBezTo>
                    <a:cubicBezTo>
                      <a:pt x="7142" y="4715"/>
                      <a:pt x="7387" y="4734"/>
                      <a:pt x="7684" y="4734"/>
                    </a:cubicBezTo>
                    <a:cubicBezTo>
                      <a:pt x="7757" y="4734"/>
                      <a:pt x="7832" y="4733"/>
                      <a:pt x="7911" y="4733"/>
                    </a:cubicBezTo>
                    <a:cubicBezTo>
                      <a:pt x="8208" y="4733"/>
                      <a:pt x="8544" y="4749"/>
                      <a:pt x="8900" y="4904"/>
                    </a:cubicBezTo>
                    <a:cubicBezTo>
                      <a:pt x="10172" y="5449"/>
                      <a:pt x="10263" y="7157"/>
                      <a:pt x="10263" y="7284"/>
                    </a:cubicBezTo>
                    <a:cubicBezTo>
                      <a:pt x="10281" y="7756"/>
                      <a:pt x="10172" y="8228"/>
                      <a:pt x="9972" y="8646"/>
                    </a:cubicBezTo>
                    <a:cubicBezTo>
                      <a:pt x="10154" y="8737"/>
                      <a:pt x="10353" y="8809"/>
                      <a:pt x="10535" y="8882"/>
                    </a:cubicBezTo>
                    <a:cubicBezTo>
                      <a:pt x="11843" y="8537"/>
                      <a:pt x="12279" y="8083"/>
                      <a:pt x="12442" y="7720"/>
                    </a:cubicBezTo>
                    <a:cubicBezTo>
                      <a:pt x="12733" y="7029"/>
                      <a:pt x="12061" y="6539"/>
                      <a:pt x="12442" y="5776"/>
                    </a:cubicBezTo>
                    <a:cubicBezTo>
                      <a:pt x="12787" y="5104"/>
                      <a:pt x="13587" y="4977"/>
                      <a:pt x="13514" y="4577"/>
                    </a:cubicBezTo>
                    <a:cubicBezTo>
                      <a:pt x="13441" y="4196"/>
                      <a:pt x="12715" y="4214"/>
                      <a:pt x="12606" y="3778"/>
                    </a:cubicBezTo>
                    <a:cubicBezTo>
                      <a:pt x="12460" y="3288"/>
                      <a:pt x="13496" y="2961"/>
                      <a:pt x="13423" y="2325"/>
                    </a:cubicBezTo>
                    <a:cubicBezTo>
                      <a:pt x="13369" y="1853"/>
                      <a:pt x="12751" y="1762"/>
                      <a:pt x="12697" y="1290"/>
                    </a:cubicBezTo>
                    <a:cubicBezTo>
                      <a:pt x="12642" y="1090"/>
                      <a:pt x="12751" y="908"/>
                      <a:pt x="12915" y="672"/>
                    </a:cubicBezTo>
                    <a:cubicBezTo>
                      <a:pt x="13096" y="400"/>
                      <a:pt x="13332" y="182"/>
                      <a:pt x="13605" y="0"/>
                    </a:cubicBezTo>
                    <a:lnTo>
                      <a:pt x="10099" y="0"/>
                    </a:lnTo>
                    <a:cubicBezTo>
                      <a:pt x="10027" y="182"/>
                      <a:pt x="9972" y="363"/>
                      <a:pt x="9918" y="545"/>
                    </a:cubicBezTo>
                    <a:lnTo>
                      <a:pt x="9754" y="0"/>
                    </a:lnTo>
                    <a:lnTo>
                      <a:pt x="4686" y="0"/>
                    </a:lnTo>
                    <a:lnTo>
                      <a:pt x="4323" y="763"/>
                    </a:lnTo>
                    <a:cubicBezTo>
                      <a:pt x="4251" y="509"/>
                      <a:pt x="4178" y="254"/>
                      <a:pt x="4105" y="0"/>
                    </a:cubicBezTo>
                    <a:lnTo>
                      <a:pt x="2489" y="0"/>
                    </a:lnTo>
                    <a:cubicBezTo>
                      <a:pt x="2398" y="91"/>
                      <a:pt x="2325" y="200"/>
                      <a:pt x="2253" y="291"/>
                    </a:cubicBezTo>
                    <a:cubicBezTo>
                      <a:pt x="2234" y="200"/>
                      <a:pt x="2234" y="91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7031736" y="2128215"/>
                <a:ext cx="186378" cy="198567"/>
              </a:xfrm>
              <a:custGeom>
                <a:rect b="b" l="l" r="r" t="t"/>
                <a:pathLst>
                  <a:path extrusionOk="0" h="2362" w="2217">
                    <a:moveTo>
                      <a:pt x="1653" y="1"/>
                    </a:moveTo>
                    <a:lnTo>
                      <a:pt x="1199" y="945"/>
                    </a:lnTo>
                    <a:lnTo>
                      <a:pt x="782" y="764"/>
                    </a:lnTo>
                    <a:cubicBezTo>
                      <a:pt x="657" y="513"/>
                      <a:pt x="464" y="371"/>
                      <a:pt x="309" y="371"/>
                    </a:cubicBezTo>
                    <a:cubicBezTo>
                      <a:pt x="284" y="371"/>
                      <a:pt x="259" y="375"/>
                      <a:pt x="237" y="382"/>
                    </a:cubicBezTo>
                    <a:cubicBezTo>
                      <a:pt x="164" y="418"/>
                      <a:pt x="91" y="473"/>
                      <a:pt x="73" y="546"/>
                    </a:cubicBezTo>
                    <a:cubicBezTo>
                      <a:pt x="1" y="745"/>
                      <a:pt x="237" y="1072"/>
                      <a:pt x="673" y="1345"/>
                    </a:cubicBezTo>
                    <a:lnTo>
                      <a:pt x="1508" y="2362"/>
                    </a:lnTo>
                    <a:lnTo>
                      <a:pt x="2217" y="127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6971459" y="3447916"/>
                <a:ext cx="24464" cy="72971"/>
              </a:xfrm>
              <a:custGeom>
                <a:rect b="b" l="l" r="r" t="t"/>
                <a:pathLst>
                  <a:path extrusionOk="0" h="868" w="291">
                    <a:moveTo>
                      <a:pt x="145" y="1"/>
                    </a:moveTo>
                    <a:cubicBezTo>
                      <a:pt x="73" y="1"/>
                      <a:pt x="0" y="41"/>
                      <a:pt x="9" y="123"/>
                    </a:cubicBezTo>
                    <a:lnTo>
                      <a:pt x="9" y="741"/>
                    </a:lnTo>
                    <a:cubicBezTo>
                      <a:pt x="9" y="813"/>
                      <a:pt x="64" y="868"/>
                      <a:pt x="136" y="868"/>
                    </a:cubicBezTo>
                    <a:cubicBezTo>
                      <a:pt x="209" y="868"/>
                      <a:pt x="282" y="813"/>
                      <a:pt x="282" y="741"/>
                    </a:cubicBezTo>
                    <a:lnTo>
                      <a:pt x="282" y="123"/>
                    </a:lnTo>
                    <a:cubicBezTo>
                      <a:pt x="291" y="41"/>
                      <a:pt x="218" y="1"/>
                      <a:pt x="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7019546" y="3446739"/>
                <a:ext cx="22950" cy="74148"/>
              </a:xfrm>
              <a:custGeom>
                <a:rect b="b" l="l" r="r" t="t"/>
                <a:pathLst>
                  <a:path extrusionOk="0" h="882" w="273">
                    <a:moveTo>
                      <a:pt x="130" y="1"/>
                    </a:moveTo>
                    <a:cubicBezTo>
                      <a:pt x="64" y="1"/>
                      <a:pt x="0" y="46"/>
                      <a:pt x="0" y="137"/>
                    </a:cubicBezTo>
                    <a:lnTo>
                      <a:pt x="0" y="755"/>
                    </a:lnTo>
                    <a:cubicBezTo>
                      <a:pt x="0" y="827"/>
                      <a:pt x="55" y="882"/>
                      <a:pt x="127" y="882"/>
                    </a:cubicBezTo>
                    <a:cubicBezTo>
                      <a:pt x="200" y="882"/>
                      <a:pt x="273" y="827"/>
                      <a:pt x="273" y="755"/>
                    </a:cubicBezTo>
                    <a:lnTo>
                      <a:pt x="273" y="137"/>
                    </a:lnTo>
                    <a:cubicBezTo>
                      <a:pt x="264" y="46"/>
                      <a:pt x="196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7614578" y="3584359"/>
                <a:ext cx="63135" cy="60613"/>
              </a:xfrm>
              <a:custGeom>
                <a:rect b="b" l="l" r="r" t="t"/>
                <a:pathLst>
                  <a:path extrusionOk="0" h="721" w="751">
                    <a:moveTo>
                      <a:pt x="190" y="1"/>
                    </a:moveTo>
                    <a:cubicBezTo>
                      <a:pt x="93" y="1"/>
                      <a:pt x="0" y="129"/>
                      <a:pt x="97" y="226"/>
                    </a:cubicBezTo>
                    <a:lnTo>
                      <a:pt x="515" y="680"/>
                    </a:lnTo>
                    <a:cubicBezTo>
                      <a:pt x="533" y="707"/>
                      <a:pt x="565" y="721"/>
                      <a:pt x="599" y="721"/>
                    </a:cubicBezTo>
                    <a:cubicBezTo>
                      <a:pt x="633" y="721"/>
                      <a:pt x="669" y="707"/>
                      <a:pt x="696" y="680"/>
                    </a:cubicBezTo>
                    <a:cubicBezTo>
                      <a:pt x="751" y="625"/>
                      <a:pt x="751" y="553"/>
                      <a:pt x="696" y="498"/>
                    </a:cubicBezTo>
                    <a:lnTo>
                      <a:pt x="279" y="44"/>
                    </a:lnTo>
                    <a:cubicBezTo>
                      <a:pt x="252" y="14"/>
                      <a:pt x="221" y="1"/>
                      <a:pt x="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7650391" y="3552918"/>
                <a:ext cx="62462" cy="60024"/>
              </a:xfrm>
              <a:custGeom>
                <a:rect b="b" l="l" r="r" t="t"/>
                <a:pathLst>
                  <a:path extrusionOk="0" h="714" w="743">
                    <a:moveTo>
                      <a:pt x="188" y="1"/>
                    </a:moveTo>
                    <a:cubicBezTo>
                      <a:pt x="92" y="1"/>
                      <a:pt x="1" y="120"/>
                      <a:pt x="71" y="218"/>
                    </a:cubicBezTo>
                    <a:lnTo>
                      <a:pt x="488" y="672"/>
                    </a:lnTo>
                    <a:cubicBezTo>
                      <a:pt x="516" y="700"/>
                      <a:pt x="552" y="713"/>
                      <a:pt x="588" y="713"/>
                    </a:cubicBezTo>
                    <a:cubicBezTo>
                      <a:pt x="624" y="713"/>
                      <a:pt x="661" y="700"/>
                      <a:pt x="688" y="672"/>
                    </a:cubicBezTo>
                    <a:cubicBezTo>
                      <a:pt x="724" y="618"/>
                      <a:pt x="743" y="545"/>
                      <a:pt x="688" y="491"/>
                    </a:cubicBezTo>
                    <a:lnTo>
                      <a:pt x="270" y="37"/>
                    </a:lnTo>
                    <a:cubicBezTo>
                      <a:pt x="245" y="12"/>
                      <a:pt x="216" y="1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6932452" y="1372358"/>
                <a:ext cx="905575" cy="743745"/>
              </a:xfrm>
              <a:custGeom>
                <a:rect b="b" l="l" r="r" t="t"/>
                <a:pathLst>
                  <a:path extrusionOk="0" h="8847" w="10772">
                    <a:moveTo>
                      <a:pt x="55" y="1"/>
                    </a:moveTo>
                    <a:cubicBezTo>
                      <a:pt x="1" y="419"/>
                      <a:pt x="146" y="854"/>
                      <a:pt x="437" y="1163"/>
                    </a:cubicBezTo>
                    <a:cubicBezTo>
                      <a:pt x="802" y="1528"/>
                      <a:pt x="1366" y="1588"/>
                      <a:pt x="1942" y="1588"/>
                    </a:cubicBezTo>
                    <a:cubicBezTo>
                      <a:pt x="2082" y="1588"/>
                      <a:pt x="2223" y="1585"/>
                      <a:pt x="2362" y="1581"/>
                    </a:cubicBezTo>
                    <a:cubicBezTo>
                      <a:pt x="2511" y="1577"/>
                      <a:pt x="2660" y="1574"/>
                      <a:pt x="2807" y="1574"/>
                    </a:cubicBezTo>
                    <a:cubicBezTo>
                      <a:pt x="3382" y="1574"/>
                      <a:pt x="3934" y="1630"/>
                      <a:pt x="4324" y="1962"/>
                    </a:cubicBezTo>
                    <a:cubicBezTo>
                      <a:pt x="4524" y="2144"/>
                      <a:pt x="4651" y="2380"/>
                      <a:pt x="4705" y="2634"/>
                    </a:cubicBezTo>
                    <a:cubicBezTo>
                      <a:pt x="4742" y="2943"/>
                      <a:pt x="4923" y="3198"/>
                      <a:pt x="5214" y="3343"/>
                    </a:cubicBezTo>
                    <a:cubicBezTo>
                      <a:pt x="5448" y="3439"/>
                      <a:pt x="5692" y="3483"/>
                      <a:pt x="5947" y="3483"/>
                    </a:cubicBezTo>
                    <a:cubicBezTo>
                      <a:pt x="6028" y="3483"/>
                      <a:pt x="6111" y="3479"/>
                      <a:pt x="6195" y="3470"/>
                    </a:cubicBezTo>
                    <a:cubicBezTo>
                      <a:pt x="6266" y="3465"/>
                      <a:pt x="6337" y="3462"/>
                      <a:pt x="6406" y="3462"/>
                    </a:cubicBezTo>
                    <a:cubicBezTo>
                      <a:pt x="6601" y="3462"/>
                      <a:pt x="6778" y="3490"/>
                      <a:pt x="6885" y="3597"/>
                    </a:cubicBezTo>
                    <a:cubicBezTo>
                      <a:pt x="7048" y="3742"/>
                      <a:pt x="7012" y="3924"/>
                      <a:pt x="6976" y="4124"/>
                    </a:cubicBezTo>
                    <a:cubicBezTo>
                      <a:pt x="6903" y="4360"/>
                      <a:pt x="6939" y="4614"/>
                      <a:pt x="7085" y="4814"/>
                    </a:cubicBezTo>
                    <a:cubicBezTo>
                      <a:pt x="7303" y="5032"/>
                      <a:pt x="7612" y="5032"/>
                      <a:pt x="7957" y="5032"/>
                    </a:cubicBezTo>
                    <a:cubicBezTo>
                      <a:pt x="8002" y="5030"/>
                      <a:pt x="8048" y="5029"/>
                      <a:pt x="8094" y="5029"/>
                    </a:cubicBezTo>
                    <a:cubicBezTo>
                      <a:pt x="8415" y="5029"/>
                      <a:pt x="8744" y="5084"/>
                      <a:pt x="9046" y="5196"/>
                    </a:cubicBezTo>
                    <a:cubicBezTo>
                      <a:pt x="9773" y="5504"/>
                      <a:pt x="10027" y="6358"/>
                      <a:pt x="10336" y="7430"/>
                    </a:cubicBezTo>
                    <a:lnTo>
                      <a:pt x="10372" y="7557"/>
                    </a:lnTo>
                    <a:cubicBezTo>
                      <a:pt x="10481" y="7975"/>
                      <a:pt x="10572" y="8410"/>
                      <a:pt x="10627" y="8846"/>
                    </a:cubicBezTo>
                    <a:lnTo>
                      <a:pt x="10772" y="8828"/>
                    </a:lnTo>
                    <a:cubicBezTo>
                      <a:pt x="10717" y="8374"/>
                      <a:pt x="10627" y="7938"/>
                      <a:pt x="10500" y="7502"/>
                    </a:cubicBezTo>
                    <a:lnTo>
                      <a:pt x="10463" y="7393"/>
                    </a:lnTo>
                    <a:cubicBezTo>
                      <a:pt x="10136" y="6285"/>
                      <a:pt x="9900" y="5414"/>
                      <a:pt x="9101" y="5087"/>
                    </a:cubicBezTo>
                    <a:cubicBezTo>
                      <a:pt x="8782" y="4959"/>
                      <a:pt x="8450" y="4902"/>
                      <a:pt x="8116" y="4902"/>
                    </a:cubicBezTo>
                    <a:cubicBezTo>
                      <a:pt x="8069" y="4902"/>
                      <a:pt x="8022" y="4903"/>
                      <a:pt x="7975" y="4905"/>
                    </a:cubicBezTo>
                    <a:cubicBezTo>
                      <a:pt x="7899" y="4909"/>
                      <a:pt x="7825" y="4912"/>
                      <a:pt x="7755" y="4912"/>
                    </a:cubicBezTo>
                    <a:cubicBezTo>
                      <a:pt x="7520" y="4912"/>
                      <a:pt x="7319" y="4877"/>
                      <a:pt x="7194" y="4723"/>
                    </a:cubicBezTo>
                    <a:cubicBezTo>
                      <a:pt x="7067" y="4542"/>
                      <a:pt x="7030" y="4324"/>
                      <a:pt x="7103" y="4142"/>
                    </a:cubicBezTo>
                    <a:cubicBezTo>
                      <a:pt x="7139" y="3924"/>
                      <a:pt x="7176" y="3688"/>
                      <a:pt x="6976" y="3506"/>
                    </a:cubicBezTo>
                    <a:cubicBezTo>
                      <a:pt x="6834" y="3364"/>
                      <a:pt x="6646" y="3332"/>
                      <a:pt x="6444" y="3332"/>
                    </a:cubicBezTo>
                    <a:cubicBezTo>
                      <a:pt x="6363" y="3332"/>
                      <a:pt x="6279" y="3338"/>
                      <a:pt x="6195" y="3343"/>
                    </a:cubicBezTo>
                    <a:cubicBezTo>
                      <a:pt x="6112" y="3357"/>
                      <a:pt x="6028" y="3364"/>
                      <a:pt x="5944" y="3364"/>
                    </a:cubicBezTo>
                    <a:cubicBezTo>
                      <a:pt x="5713" y="3364"/>
                      <a:pt x="5481" y="3314"/>
                      <a:pt x="5268" y="3234"/>
                    </a:cubicBezTo>
                    <a:cubicBezTo>
                      <a:pt x="5032" y="3107"/>
                      <a:pt x="4851" y="2871"/>
                      <a:pt x="4814" y="2598"/>
                    </a:cubicBezTo>
                    <a:cubicBezTo>
                      <a:pt x="4760" y="2326"/>
                      <a:pt x="4615" y="2071"/>
                      <a:pt x="4397" y="1872"/>
                    </a:cubicBezTo>
                    <a:cubicBezTo>
                      <a:pt x="3973" y="1507"/>
                      <a:pt x="3385" y="1447"/>
                      <a:pt x="2794" y="1447"/>
                    </a:cubicBezTo>
                    <a:cubicBezTo>
                      <a:pt x="2649" y="1447"/>
                      <a:pt x="2505" y="1450"/>
                      <a:pt x="2362" y="1454"/>
                    </a:cubicBezTo>
                    <a:cubicBezTo>
                      <a:pt x="2214" y="1458"/>
                      <a:pt x="2067" y="1461"/>
                      <a:pt x="1924" y="1461"/>
                    </a:cubicBezTo>
                    <a:cubicBezTo>
                      <a:pt x="1364" y="1461"/>
                      <a:pt x="856" y="1405"/>
                      <a:pt x="510" y="1072"/>
                    </a:cubicBezTo>
                    <a:cubicBezTo>
                      <a:pt x="237" y="782"/>
                      <a:pt x="110" y="382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3" name="Google Shape;933;p38"/>
              <p:cNvGrpSpPr/>
              <p:nvPr/>
            </p:nvGrpSpPr>
            <p:grpSpPr>
              <a:xfrm>
                <a:off x="5984112" y="1366305"/>
                <a:ext cx="2313374" cy="2805093"/>
                <a:chOff x="5909062" y="1798850"/>
                <a:chExt cx="2313374" cy="2805093"/>
              </a:xfrm>
            </p:grpSpPr>
            <p:sp>
              <p:nvSpPr>
                <p:cNvPr id="934" name="Google Shape;934;p38"/>
                <p:cNvSpPr/>
                <p:nvPr/>
              </p:nvSpPr>
              <p:spPr>
                <a:xfrm flipH="1">
                  <a:off x="6294054" y="2365582"/>
                  <a:ext cx="43688" cy="96354"/>
                </a:xfrm>
                <a:custGeom>
                  <a:rect b="b" l="l" r="r" t="t"/>
                  <a:pathLst>
                    <a:path extrusionOk="0" h="1363" w="618">
                      <a:moveTo>
                        <a:pt x="255" y="0"/>
                      </a:moveTo>
                      <a:cubicBezTo>
                        <a:pt x="164" y="455"/>
                        <a:pt x="91" y="909"/>
                        <a:pt x="0" y="1363"/>
                      </a:cubicBezTo>
                      <a:lnTo>
                        <a:pt x="618" y="1363"/>
                      </a:lnTo>
                      <a:cubicBezTo>
                        <a:pt x="509" y="909"/>
                        <a:pt x="382" y="455"/>
                        <a:pt x="255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8"/>
                <p:cNvSpPr/>
                <p:nvPr/>
              </p:nvSpPr>
              <p:spPr>
                <a:xfrm flipH="1">
                  <a:off x="6294054" y="2461865"/>
                  <a:ext cx="43688" cy="96354"/>
                </a:xfrm>
                <a:custGeom>
                  <a:rect b="b" l="l" r="r" t="t"/>
                  <a:pathLst>
                    <a:path extrusionOk="0" h="1363" w="618">
                      <a:moveTo>
                        <a:pt x="0" y="1"/>
                      </a:moveTo>
                      <a:cubicBezTo>
                        <a:pt x="91" y="455"/>
                        <a:pt x="164" y="909"/>
                        <a:pt x="255" y="1363"/>
                      </a:cubicBezTo>
                      <a:cubicBezTo>
                        <a:pt x="382" y="909"/>
                        <a:pt x="509" y="455"/>
                        <a:pt x="618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8"/>
                <p:cNvSpPr/>
                <p:nvPr/>
              </p:nvSpPr>
              <p:spPr>
                <a:xfrm flipH="1">
                  <a:off x="6319715" y="2438748"/>
                  <a:ext cx="71965" cy="45031"/>
                </a:xfrm>
                <a:custGeom>
                  <a:rect b="b" l="l" r="r" t="t"/>
                  <a:pathLst>
                    <a:path extrusionOk="0" h="637" w="1018">
                      <a:moveTo>
                        <a:pt x="1018" y="1"/>
                      </a:moveTo>
                      <a:lnTo>
                        <a:pt x="0" y="364"/>
                      </a:lnTo>
                      <a:lnTo>
                        <a:pt x="1018" y="636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8"/>
                <p:cNvSpPr/>
                <p:nvPr/>
              </p:nvSpPr>
              <p:spPr>
                <a:xfrm flipH="1">
                  <a:off x="6247822" y="2438748"/>
                  <a:ext cx="71965" cy="45031"/>
                </a:xfrm>
                <a:custGeom>
                  <a:rect b="b" l="l" r="r" t="t"/>
                  <a:pathLst>
                    <a:path extrusionOk="0" h="637" w="1018">
                      <a:moveTo>
                        <a:pt x="1" y="1"/>
                      </a:moveTo>
                      <a:lnTo>
                        <a:pt x="1" y="636"/>
                      </a:lnTo>
                      <a:lnTo>
                        <a:pt x="1018" y="36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8"/>
                <p:cNvSpPr/>
                <p:nvPr/>
              </p:nvSpPr>
              <p:spPr>
                <a:xfrm flipH="1">
                  <a:off x="7588343" y="2131875"/>
                  <a:ext cx="43688" cy="96354"/>
                </a:xfrm>
                <a:custGeom>
                  <a:rect b="b" l="l" r="r" t="t"/>
                  <a:pathLst>
                    <a:path extrusionOk="0" h="1363" w="618">
                      <a:moveTo>
                        <a:pt x="255" y="1"/>
                      </a:moveTo>
                      <a:cubicBezTo>
                        <a:pt x="164" y="455"/>
                        <a:pt x="73" y="909"/>
                        <a:pt x="0" y="1363"/>
                      </a:cubicBezTo>
                      <a:lnTo>
                        <a:pt x="618" y="1363"/>
                      </a:lnTo>
                      <a:cubicBezTo>
                        <a:pt x="509" y="909"/>
                        <a:pt x="382" y="455"/>
                        <a:pt x="2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8"/>
                <p:cNvSpPr/>
                <p:nvPr/>
              </p:nvSpPr>
              <p:spPr>
                <a:xfrm flipH="1">
                  <a:off x="7614004" y="2206384"/>
                  <a:ext cx="71965" cy="43688"/>
                </a:xfrm>
                <a:custGeom>
                  <a:rect b="b" l="l" r="r" t="t"/>
                  <a:pathLst>
                    <a:path extrusionOk="0" h="618" w="1018">
                      <a:moveTo>
                        <a:pt x="1018" y="0"/>
                      </a:moveTo>
                      <a:lnTo>
                        <a:pt x="1" y="363"/>
                      </a:lnTo>
                      <a:lnTo>
                        <a:pt x="1018" y="618"/>
                      </a:lnTo>
                      <a:lnTo>
                        <a:pt x="1018" y="0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8"/>
                <p:cNvSpPr/>
                <p:nvPr/>
              </p:nvSpPr>
              <p:spPr>
                <a:xfrm flipH="1">
                  <a:off x="6618379" y="2551573"/>
                  <a:ext cx="510329" cy="167188"/>
                </a:xfrm>
                <a:custGeom>
                  <a:rect b="b" l="l" r="r" t="t"/>
                  <a:pathLst>
                    <a:path extrusionOk="0" h="2365" w="7219">
                      <a:moveTo>
                        <a:pt x="3575" y="0"/>
                      </a:moveTo>
                      <a:cubicBezTo>
                        <a:pt x="3155" y="0"/>
                        <a:pt x="2740" y="66"/>
                        <a:pt x="2344" y="203"/>
                      </a:cubicBezTo>
                      <a:cubicBezTo>
                        <a:pt x="854" y="712"/>
                        <a:pt x="19" y="2255"/>
                        <a:pt x="19" y="2274"/>
                      </a:cubicBezTo>
                      <a:cubicBezTo>
                        <a:pt x="1" y="2310"/>
                        <a:pt x="19" y="2346"/>
                        <a:pt x="55" y="2364"/>
                      </a:cubicBezTo>
                      <a:lnTo>
                        <a:pt x="73" y="2364"/>
                      </a:lnTo>
                      <a:cubicBezTo>
                        <a:pt x="91" y="2364"/>
                        <a:pt x="110" y="2346"/>
                        <a:pt x="128" y="2328"/>
                      </a:cubicBezTo>
                      <a:cubicBezTo>
                        <a:pt x="128" y="2328"/>
                        <a:pt x="927" y="802"/>
                        <a:pt x="2380" y="312"/>
                      </a:cubicBezTo>
                      <a:cubicBezTo>
                        <a:pt x="2767" y="180"/>
                        <a:pt x="3171" y="116"/>
                        <a:pt x="3579" y="116"/>
                      </a:cubicBezTo>
                      <a:cubicBezTo>
                        <a:pt x="4855" y="116"/>
                        <a:pt x="6166" y="741"/>
                        <a:pt x="7103" y="1856"/>
                      </a:cubicBezTo>
                      <a:cubicBezTo>
                        <a:pt x="7113" y="1878"/>
                        <a:pt x="7129" y="1886"/>
                        <a:pt x="7145" y="1886"/>
                      </a:cubicBezTo>
                      <a:cubicBezTo>
                        <a:pt x="7182" y="1886"/>
                        <a:pt x="7219" y="1839"/>
                        <a:pt x="7193" y="1801"/>
                      </a:cubicBezTo>
                      <a:cubicBezTo>
                        <a:pt x="6244" y="645"/>
                        <a:pt x="4888" y="0"/>
                        <a:pt x="3575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8"/>
                <p:cNvSpPr/>
                <p:nvPr/>
              </p:nvSpPr>
              <p:spPr>
                <a:xfrm flipH="1">
                  <a:off x="7060561" y="2540333"/>
                  <a:ext cx="68572" cy="101373"/>
                </a:xfrm>
                <a:custGeom>
                  <a:rect b="b" l="l" r="r" t="t"/>
                  <a:pathLst>
                    <a:path extrusionOk="0" h="1434" w="970">
                      <a:moveTo>
                        <a:pt x="73" y="1"/>
                      </a:moveTo>
                      <a:cubicBezTo>
                        <a:pt x="33" y="1"/>
                        <a:pt x="0" y="41"/>
                        <a:pt x="25" y="89"/>
                      </a:cubicBezTo>
                      <a:lnTo>
                        <a:pt x="860" y="1397"/>
                      </a:lnTo>
                      <a:cubicBezTo>
                        <a:pt x="860" y="1415"/>
                        <a:pt x="878" y="1434"/>
                        <a:pt x="897" y="1434"/>
                      </a:cubicBezTo>
                      <a:cubicBezTo>
                        <a:pt x="915" y="1434"/>
                        <a:pt x="915" y="1434"/>
                        <a:pt x="933" y="1415"/>
                      </a:cubicBezTo>
                      <a:cubicBezTo>
                        <a:pt x="951" y="1397"/>
                        <a:pt x="969" y="1361"/>
                        <a:pt x="951" y="1343"/>
                      </a:cubicBezTo>
                      <a:lnTo>
                        <a:pt x="134" y="35"/>
                      </a:lnTo>
                      <a:cubicBezTo>
                        <a:pt x="116" y="11"/>
                        <a:pt x="93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8"/>
                <p:cNvSpPr/>
                <p:nvPr/>
              </p:nvSpPr>
              <p:spPr>
                <a:xfrm flipH="1">
                  <a:off x="6902636" y="2440798"/>
                  <a:ext cx="52737" cy="120036"/>
                </a:xfrm>
                <a:custGeom>
                  <a:rect b="b" l="l" r="r" t="t"/>
                  <a:pathLst>
                    <a:path extrusionOk="0" h="1698" w="746">
                      <a:moveTo>
                        <a:pt x="66" y="1"/>
                      </a:moveTo>
                      <a:cubicBezTo>
                        <a:pt x="56" y="1"/>
                        <a:pt x="47" y="3"/>
                        <a:pt x="37" y="8"/>
                      </a:cubicBezTo>
                      <a:cubicBezTo>
                        <a:pt x="19" y="8"/>
                        <a:pt x="1" y="44"/>
                        <a:pt x="19" y="81"/>
                      </a:cubicBezTo>
                      <a:lnTo>
                        <a:pt x="636" y="1661"/>
                      </a:lnTo>
                      <a:cubicBezTo>
                        <a:pt x="636" y="1679"/>
                        <a:pt x="655" y="1697"/>
                        <a:pt x="691" y="1697"/>
                      </a:cubicBezTo>
                      <a:lnTo>
                        <a:pt x="709" y="1697"/>
                      </a:lnTo>
                      <a:cubicBezTo>
                        <a:pt x="727" y="1679"/>
                        <a:pt x="745" y="1661"/>
                        <a:pt x="727" y="1625"/>
                      </a:cubicBezTo>
                      <a:lnTo>
                        <a:pt x="128" y="44"/>
                      </a:lnTo>
                      <a:cubicBezTo>
                        <a:pt x="114" y="18"/>
                        <a:pt x="91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8"/>
                <p:cNvSpPr/>
                <p:nvPr/>
              </p:nvSpPr>
              <p:spPr>
                <a:xfrm flipH="1">
                  <a:off x="6745985" y="2449069"/>
                  <a:ext cx="11664" cy="137426"/>
                </a:xfrm>
                <a:custGeom>
                  <a:rect b="b" l="l" r="r" t="t"/>
                  <a:pathLst>
                    <a:path extrusionOk="0" h="1944" w="165">
                      <a:moveTo>
                        <a:pt x="92" y="0"/>
                      </a:moveTo>
                      <a:cubicBezTo>
                        <a:pt x="73" y="0"/>
                        <a:pt x="37" y="18"/>
                        <a:pt x="37" y="55"/>
                      </a:cubicBezTo>
                      <a:lnTo>
                        <a:pt x="1" y="1871"/>
                      </a:lnTo>
                      <a:cubicBezTo>
                        <a:pt x="1" y="1907"/>
                        <a:pt x="37" y="1944"/>
                        <a:pt x="73" y="1944"/>
                      </a:cubicBezTo>
                      <a:cubicBezTo>
                        <a:pt x="92" y="1944"/>
                        <a:pt x="128" y="1907"/>
                        <a:pt x="128" y="1889"/>
                      </a:cubicBezTo>
                      <a:lnTo>
                        <a:pt x="146" y="55"/>
                      </a:lnTo>
                      <a:cubicBezTo>
                        <a:pt x="164" y="18"/>
                        <a:pt x="128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8"/>
                <p:cNvSpPr/>
                <p:nvPr/>
              </p:nvSpPr>
              <p:spPr>
                <a:xfrm>
                  <a:off x="7214551" y="2847852"/>
                  <a:ext cx="467331" cy="328704"/>
                </a:xfrm>
                <a:custGeom>
                  <a:rect b="b" l="l" r="r" t="t"/>
                  <a:pathLst>
                    <a:path extrusionOk="0" h="3910" w="5559">
                      <a:moveTo>
                        <a:pt x="5105" y="0"/>
                      </a:moveTo>
                      <a:cubicBezTo>
                        <a:pt x="4633" y="164"/>
                        <a:pt x="4179" y="364"/>
                        <a:pt x="3743" y="582"/>
                      </a:cubicBezTo>
                      <a:cubicBezTo>
                        <a:pt x="3743" y="582"/>
                        <a:pt x="3488" y="691"/>
                        <a:pt x="2907" y="1036"/>
                      </a:cubicBezTo>
                      <a:cubicBezTo>
                        <a:pt x="2816" y="1090"/>
                        <a:pt x="2725" y="1127"/>
                        <a:pt x="2635" y="1199"/>
                      </a:cubicBezTo>
                      <a:lnTo>
                        <a:pt x="2616" y="1217"/>
                      </a:lnTo>
                      <a:cubicBezTo>
                        <a:pt x="2417" y="1326"/>
                        <a:pt x="2181" y="1472"/>
                        <a:pt x="1908" y="1635"/>
                      </a:cubicBezTo>
                      <a:cubicBezTo>
                        <a:pt x="1799" y="1708"/>
                        <a:pt x="1708" y="1762"/>
                        <a:pt x="1617" y="1817"/>
                      </a:cubicBezTo>
                      <a:lnTo>
                        <a:pt x="1163" y="2107"/>
                      </a:lnTo>
                      <a:cubicBezTo>
                        <a:pt x="964" y="2235"/>
                        <a:pt x="764" y="2362"/>
                        <a:pt x="582" y="2489"/>
                      </a:cubicBezTo>
                      <a:cubicBezTo>
                        <a:pt x="836" y="2598"/>
                        <a:pt x="982" y="2888"/>
                        <a:pt x="927" y="3161"/>
                      </a:cubicBezTo>
                      <a:cubicBezTo>
                        <a:pt x="807" y="3461"/>
                        <a:pt x="515" y="3661"/>
                        <a:pt x="202" y="3661"/>
                      </a:cubicBezTo>
                      <a:cubicBezTo>
                        <a:pt x="135" y="3661"/>
                        <a:pt x="68" y="3652"/>
                        <a:pt x="1" y="3633"/>
                      </a:cubicBezTo>
                      <a:lnTo>
                        <a:pt x="1" y="3633"/>
                      </a:lnTo>
                      <a:cubicBezTo>
                        <a:pt x="183" y="3797"/>
                        <a:pt x="401" y="3887"/>
                        <a:pt x="637" y="3906"/>
                      </a:cubicBezTo>
                      <a:cubicBezTo>
                        <a:pt x="669" y="3908"/>
                        <a:pt x="701" y="3909"/>
                        <a:pt x="733" y="3909"/>
                      </a:cubicBezTo>
                      <a:cubicBezTo>
                        <a:pt x="955" y="3909"/>
                        <a:pt x="1173" y="3855"/>
                        <a:pt x="1363" y="3760"/>
                      </a:cubicBezTo>
                      <a:cubicBezTo>
                        <a:pt x="1527" y="3688"/>
                        <a:pt x="1690" y="3597"/>
                        <a:pt x="1854" y="3506"/>
                      </a:cubicBezTo>
                      <a:cubicBezTo>
                        <a:pt x="1944" y="3452"/>
                        <a:pt x="2035" y="3397"/>
                        <a:pt x="2126" y="3361"/>
                      </a:cubicBezTo>
                      <a:lnTo>
                        <a:pt x="2507" y="3143"/>
                      </a:lnTo>
                      <a:lnTo>
                        <a:pt x="2798" y="2979"/>
                      </a:lnTo>
                      <a:cubicBezTo>
                        <a:pt x="2980" y="2907"/>
                        <a:pt x="3143" y="2816"/>
                        <a:pt x="3325" y="2707"/>
                      </a:cubicBezTo>
                      <a:cubicBezTo>
                        <a:pt x="3343" y="2689"/>
                        <a:pt x="3379" y="2689"/>
                        <a:pt x="3398" y="2671"/>
                      </a:cubicBezTo>
                      <a:lnTo>
                        <a:pt x="3488" y="2616"/>
                      </a:lnTo>
                      <a:lnTo>
                        <a:pt x="3506" y="2616"/>
                      </a:lnTo>
                      <a:cubicBezTo>
                        <a:pt x="3561" y="2598"/>
                        <a:pt x="3615" y="2562"/>
                        <a:pt x="3670" y="2525"/>
                      </a:cubicBezTo>
                      <a:cubicBezTo>
                        <a:pt x="3761" y="2471"/>
                        <a:pt x="3852" y="2416"/>
                        <a:pt x="3961" y="2380"/>
                      </a:cubicBezTo>
                      <a:cubicBezTo>
                        <a:pt x="3979" y="2362"/>
                        <a:pt x="3997" y="2344"/>
                        <a:pt x="4015" y="2344"/>
                      </a:cubicBezTo>
                      <a:cubicBezTo>
                        <a:pt x="4179" y="2271"/>
                        <a:pt x="4324" y="2180"/>
                        <a:pt x="4469" y="2107"/>
                      </a:cubicBezTo>
                      <a:cubicBezTo>
                        <a:pt x="5105" y="1926"/>
                        <a:pt x="5541" y="1417"/>
                        <a:pt x="5559" y="909"/>
                      </a:cubicBezTo>
                      <a:cubicBezTo>
                        <a:pt x="5559" y="545"/>
                        <a:pt x="5396" y="218"/>
                        <a:pt x="510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8"/>
                <p:cNvSpPr/>
                <p:nvPr/>
              </p:nvSpPr>
              <p:spPr>
                <a:xfrm>
                  <a:off x="5909062" y="3278197"/>
                  <a:ext cx="1204855" cy="1325744"/>
                </a:xfrm>
                <a:custGeom>
                  <a:rect b="b" l="l" r="r" t="t"/>
                  <a:pathLst>
                    <a:path extrusionOk="0" h="15770" w="14332">
                      <a:moveTo>
                        <a:pt x="8451" y="0"/>
                      </a:moveTo>
                      <a:cubicBezTo>
                        <a:pt x="7309" y="0"/>
                        <a:pt x="6357" y="923"/>
                        <a:pt x="6357" y="2092"/>
                      </a:cubicBezTo>
                      <a:cubicBezTo>
                        <a:pt x="6375" y="2292"/>
                        <a:pt x="6394" y="2510"/>
                        <a:pt x="6466" y="2710"/>
                      </a:cubicBezTo>
                      <a:lnTo>
                        <a:pt x="2579" y="2710"/>
                      </a:lnTo>
                      <a:lnTo>
                        <a:pt x="2579" y="7251"/>
                      </a:lnTo>
                      <a:cubicBezTo>
                        <a:pt x="2398" y="7178"/>
                        <a:pt x="2198" y="7160"/>
                        <a:pt x="2016" y="7160"/>
                      </a:cubicBezTo>
                      <a:cubicBezTo>
                        <a:pt x="890" y="7196"/>
                        <a:pt x="0" y="8105"/>
                        <a:pt x="0" y="9231"/>
                      </a:cubicBezTo>
                      <a:cubicBezTo>
                        <a:pt x="0" y="10357"/>
                        <a:pt x="890" y="11283"/>
                        <a:pt x="2016" y="11319"/>
                      </a:cubicBezTo>
                      <a:cubicBezTo>
                        <a:pt x="2198" y="11319"/>
                        <a:pt x="2398" y="11283"/>
                        <a:pt x="2579" y="11229"/>
                      </a:cubicBezTo>
                      <a:lnTo>
                        <a:pt x="2579" y="15770"/>
                      </a:lnTo>
                      <a:lnTo>
                        <a:pt x="14331" y="15770"/>
                      </a:lnTo>
                      <a:lnTo>
                        <a:pt x="14331" y="11338"/>
                      </a:lnTo>
                      <a:cubicBezTo>
                        <a:pt x="13187" y="11338"/>
                        <a:pt x="12260" y="10393"/>
                        <a:pt x="12260" y="9249"/>
                      </a:cubicBezTo>
                      <a:cubicBezTo>
                        <a:pt x="12260" y="8086"/>
                        <a:pt x="13187" y="7160"/>
                        <a:pt x="14331" y="7160"/>
                      </a:cubicBezTo>
                      <a:lnTo>
                        <a:pt x="14331" y="7142"/>
                      </a:lnTo>
                      <a:lnTo>
                        <a:pt x="14331" y="2710"/>
                      </a:lnTo>
                      <a:lnTo>
                        <a:pt x="10426" y="2710"/>
                      </a:lnTo>
                      <a:cubicBezTo>
                        <a:pt x="10807" y="1493"/>
                        <a:pt x="10008" y="222"/>
                        <a:pt x="8755" y="22"/>
                      </a:cubicBezTo>
                      <a:cubicBezTo>
                        <a:pt x="8652" y="7"/>
                        <a:pt x="8551" y="0"/>
                        <a:pt x="84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8"/>
                <p:cNvSpPr/>
                <p:nvPr/>
              </p:nvSpPr>
              <p:spPr>
                <a:xfrm>
                  <a:off x="7017580" y="3505937"/>
                  <a:ext cx="1204855" cy="1098006"/>
                </a:xfrm>
                <a:custGeom>
                  <a:rect b="b" l="l" r="r" t="t"/>
                  <a:pathLst>
                    <a:path extrusionOk="0" h="13061" w="14332">
                      <a:moveTo>
                        <a:pt x="2580" y="1"/>
                      </a:moveTo>
                      <a:lnTo>
                        <a:pt x="2580" y="4542"/>
                      </a:lnTo>
                      <a:cubicBezTo>
                        <a:pt x="2398" y="4469"/>
                        <a:pt x="2199" y="4451"/>
                        <a:pt x="2017" y="4451"/>
                      </a:cubicBezTo>
                      <a:cubicBezTo>
                        <a:pt x="891" y="4487"/>
                        <a:pt x="1" y="5396"/>
                        <a:pt x="1" y="6522"/>
                      </a:cubicBezTo>
                      <a:cubicBezTo>
                        <a:pt x="1" y="7648"/>
                        <a:pt x="891" y="8574"/>
                        <a:pt x="2017" y="8610"/>
                      </a:cubicBezTo>
                      <a:cubicBezTo>
                        <a:pt x="2199" y="8610"/>
                        <a:pt x="2398" y="8574"/>
                        <a:pt x="2580" y="8520"/>
                      </a:cubicBezTo>
                      <a:lnTo>
                        <a:pt x="2580" y="13061"/>
                      </a:lnTo>
                      <a:lnTo>
                        <a:pt x="6376" y="13061"/>
                      </a:lnTo>
                      <a:cubicBezTo>
                        <a:pt x="6340" y="11880"/>
                        <a:pt x="7284" y="10899"/>
                        <a:pt x="8465" y="10899"/>
                      </a:cubicBezTo>
                      <a:cubicBezTo>
                        <a:pt x="9646" y="10899"/>
                        <a:pt x="10590" y="11880"/>
                        <a:pt x="10536" y="13061"/>
                      </a:cubicBezTo>
                      <a:lnTo>
                        <a:pt x="14332" y="13061"/>
                      </a:lnTo>
                      <a:lnTo>
                        <a:pt x="14332" y="8629"/>
                      </a:lnTo>
                      <a:cubicBezTo>
                        <a:pt x="13188" y="8629"/>
                        <a:pt x="12261" y="7684"/>
                        <a:pt x="12261" y="6540"/>
                      </a:cubicBezTo>
                      <a:cubicBezTo>
                        <a:pt x="12261" y="5377"/>
                        <a:pt x="13188" y="4451"/>
                        <a:pt x="14332" y="4451"/>
                      </a:cubicBezTo>
                      <a:lnTo>
                        <a:pt x="14332" y="4433"/>
                      </a:lnTo>
                      <a:lnTo>
                        <a:pt x="1433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8"/>
                <p:cNvSpPr/>
                <p:nvPr/>
              </p:nvSpPr>
              <p:spPr>
                <a:xfrm>
                  <a:off x="6117130" y="2040041"/>
                  <a:ext cx="1062445" cy="1017049"/>
                </a:xfrm>
                <a:custGeom>
                  <a:rect b="b" l="l" r="r" t="t"/>
                  <a:pathLst>
                    <a:path extrusionOk="0" h="12098" w="12638">
                      <a:moveTo>
                        <a:pt x="3937" y="1"/>
                      </a:moveTo>
                      <a:lnTo>
                        <a:pt x="2738" y="2471"/>
                      </a:lnTo>
                      <a:cubicBezTo>
                        <a:pt x="2522" y="2380"/>
                        <a:pt x="2314" y="2339"/>
                        <a:pt x="2118" y="2339"/>
                      </a:cubicBezTo>
                      <a:cubicBezTo>
                        <a:pt x="752" y="2339"/>
                        <a:pt x="0" y="4331"/>
                        <a:pt x="1430" y="5141"/>
                      </a:cubicBezTo>
                      <a:lnTo>
                        <a:pt x="104" y="7829"/>
                      </a:lnTo>
                      <a:lnTo>
                        <a:pt x="3065" y="9283"/>
                      </a:lnTo>
                      <a:cubicBezTo>
                        <a:pt x="3325" y="8737"/>
                        <a:pt x="3873" y="8414"/>
                        <a:pt x="4443" y="8414"/>
                      </a:cubicBezTo>
                      <a:cubicBezTo>
                        <a:pt x="4670" y="8414"/>
                        <a:pt x="4900" y="8466"/>
                        <a:pt x="5117" y="8574"/>
                      </a:cubicBezTo>
                      <a:cubicBezTo>
                        <a:pt x="5898" y="8956"/>
                        <a:pt x="6207" y="9882"/>
                        <a:pt x="5844" y="10645"/>
                      </a:cubicBezTo>
                      <a:lnTo>
                        <a:pt x="8805" y="12098"/>
                      </a:lnTo>
                      <a:lnTo>
                        <a:pt x="12637" y="4269"/>
                      </a:lnTo>
                      <a:lnTo>
                        <a:pt x="9622" y="2780"/>
                      </a:lnTo>
                      <a:cubicBezTo>
                        <a:pt x="9713" y="2671"/>
                        <a:pt x="9804" y="2544"/>
                        <a:pt x="9876" y="2417"/>
                      </a:cubicBezTo>
                      <a:cubicBezTo>
                        <a:pt x="10240" y="1654"/>
                        <a:pt x="9931" y="728"/>
                        <a:pt x="9150" y="346"/>
                      </a:cubicBezTo>
                      <a:cubicBezTo>
                        <a:pt x="8934" y="243"/>
                        <a:pt x="8704" y="194"/>
                        <a:pt x="8479" y="194"/>
                      </a:cubicBezTo>
                      <a:cubicBezTo>
                        <a:pt x="7907" y="194"/>
                        <a:pt x="7358" y="508"/>
                        <a:pt x="7097" y="1054"/>
                      </a:cubicBezTo>
                      <a:cubicBezTo>
                        <a:pt x="7025" y="1200"/>
                        <a:pt x="6988" y="1327"/>
                        <a:pt x="6970" y="1472"/>
                      </a:cubicBezTo>
                      <a:lnTo>
                        <a:pt x="39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8"/>
                <p:cNvSpPr/>
                <p:nvPr/>
              </p:nvSpPr>
              <p:spPr>
                <a:xfrm>
                  <a:off x="7555110" y="2818849"/>
                  <a:ext cx="355858" cy="610834"/>
                </a:xfrm>
                <a:custGeom>
                  <a:rect b="b" l="l" r="r" t="t"/>
                  <a:pathLst>
                    <a:path extrusionOk="0" h="7266" w="4233">
                      <a:moveTo>
                        <a:pt x="1817" y="0"/>
                      </a:moveTo>
                      <a:cubicBezTo>
                        <a:pt x="1780" y="0"/>
                        <a:pt x="1744" y="19"/>
                        <a:pt x="1708" y="19"/>
                      </a:cubicBezTo>
                      <a:cubicBezTo>
                        <a:pt x="1653" y="37"/>
                        <a:pt x="1599" y="55"/>
                        <a:pt x="1562" y="73"/>
                      </a:cubicBezTo>
                      <a:cubicBezTo>
                        <a:pt x="890" y="309"/>
                        <a:pt x="364" y="872"/>
                        <a:pt x="164" y="1562"/>
                      </a:cubicBezTo>
                      <a:cubicBezTo>
                        <a:pt x="0" y="2071"/>
                        <a:pt x="200" y="2362"/>
                        <a:pt x="418" y="3361"/>
                      </a:cubicBezTo>
                      <a:cubicBezTo>
                        <a:pt x="600" y="4160"/>
                        <a:pt x="727" y="4977"/>
                        <a:pt x="781" y="5795"/>
                      </a:cubicBezTo>
                      <a:cubicBezTo>
                        <a:pt x="781" y="5795"/>
                        <a:pt x="781" y="5813"/>
                        <a:pt x="800" y="5831"/>
                      </a:cubicBezTo>
                      <a:cubicBezTo>
                        <a:pt x="927" y="6321"/>
                        <a:pt x="1036" y="6812"/>
                        <a:pt x="1145" y="7266"/>
                      </a:cubicBezTo>
                      <a:lnTo>
                        <a:pt x="4233" y="6903"/>
                      </a:lnTo>
                      <a:cubicBezTo>
                        <a:pt x="4214" y="6685"/>
                        <a:pt x="4214" y="6467"/>
                        <a:pt x="4196" y="6249"/>
                      </a:cubicBezTo>
                      <a:cubicBezTo>
                        <a:pt x="4178" y="6194"/>
                        <a:pt x="4178" y="6140"/>
                        <a:pt x="4178" y="6067"/>
                      </a:cubicBezTo>
                      <a:cubicBezTo>
                        <a:pt x="4015" y="4178"/>
                        <a:pt x="3851" y="2271"/>
                        <a:pt x="3706" y="364"/>
                      </a:cubicBezTo>
                      <a:cubicBezTo>
                        <a:pt x="3106" y="128"/>
                        <a:pt x="2471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8"/>
                <p:cNvSpPr/>
                <p:nvPr/>
              </p:nvSpPr>
              <p:spPr>
                <a:xfrm>
                  <a:off x="7326025" y="3270799"/>
                  <a:ext cx="623108" cy="236986"/>
                </a:xfrm>
                <a:custGeom>
                  <a:rect b="b" l="l" r="r" t="t"/>
                  <a:pathLst>
                    <a:path extrusionOk="0" h="2819" w="7412">
                      <a:moveTo>
                        <a:pt x="1363" y="1"/>
                      </a:moveTo>
                      <a:cubicBezTo>
                        <a:pt x="873" y="382"/>
                        <a:pt x="419" y="800"/>
                        <a:pt x="1" y="1254"/>
                      </a:cubicBezTo>
                      <a:lnTo>
                        <a:pt x="945" y="2653"/>
                      </a:lnTo>
                      <a:lnTo>
                        <a:pt x="1127" y="2653"/>
                      </a:lnTo>
                      <a:lnTo>
                        <a:pt x="1981" y="2671"/>
                      </a:lnTo>
                      <a:lnTo>
                        <a:pt x="2435" y="2671"/>
                      </a:lnTo>
                      <a:lnTo>
                        <a:pt x="4070" y="2707"/>
                      </a:lnTo>
                      <a:lnTo>
                        <a:pt x="4814" y="2707"/>
                      </a:lnTo>
                      <a:lnTo>
                        <a:pt x="5759" y="2743"/>
                      </a:lnTo>
                      <a:lnTo>
                        <a:pt x="6104" y="2743"/>
                      </a:lnTo>
                      <a:cubicBezTo>
                        <a:pt x="6227" y="2791"/>
                        <a:pt x="6361" y="2819"/>
                        <a:pt x="6493" y="2819"/>
                      </a:cubicBezTo>
                      <a:cubicBezTo>
                        <a:pt x="6615" y="2819"/>
                        <a:pt x="6736" y="2795"/>
                        <a:pt x="6849" y="2743"/>
                      </a:cubicBezTo>
                      <a:cubicBezTo>
                        <a:pt x="7030" y="2689"/>
                        <a:pt x="7175" y="2562"/>
                        <a:pt x="7284" y="2417"/>
                      </a:cubicBezTo>
                      <a:cubicBezTo>
                        <a:pt x="7212" y="2308"/>
                        <a:pt x="7121" y="1654"/>
                        <a:pt x="7266" y="1036"/>
                      </a:cubicBezTo>
                      <a:cubicBezTo>
                        <a:pt x="7412" y="400"/>
                        <a:pt x="6540" y="19"/>
                        <a:pt x="5977" y="19"/>
                      </a:cubicBezTo>
                      <a:lnTo>
                        <a:pt x="4178" y="19"/>
                      </a:lnTo>
                      <a:lnTo>
                        <a:pt x="3543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8"/>
                <p:cNvSpPr/>
                <p:nvPr/>
              </p:nvSpPr>
              <p:spPr>
                <a:xfrm>
                  <a:off x="7019094" y="3438767"/>
                  <a:ext cx="447491" cy="607808"/>
                </a:xfrm>
                <a:custGeom>
                  <a:rect b="b" l="l" r="r" t="t"/>
                  <a:pathLst>
                    <a:path extrusionOk="0" h="7230" w="5323">
                      <a:moveTo>
                        <a:pt x="2907" y="1"/>
                      </a:moveTo>
                      <a:lnTo>
                        <a:pt x="2798" y="201"/>
                      </a:lnTo>
                      <a:lnTo>
                        <a:pt x="655" y="4687"/>
                      </a:lnTo>
                      <a:lnTo>
                        <a:pt x="255" y="5541"/>
                      </a:lnTo>
                      <a:lnTo>
                        <a:pt x="1" y="6086"/>
                      </a:lnTo>
                      <a:lnTo>
                        <a:pt x="2417" y="7230"/>
                      </a:lnTo>
                      <a:lnTo>
                        <a:pt x="2508" y="7048"/>
                      </a:lnTo>
                      <a:lnTo>
                        <a:pt x="2798" y="6431"/>
                      </a:lnTo>
                      <a:lnTo>
                        <a:pt x="2871" y="6304"/>
                      </a:lnTo>
                      <a:lnTo>
                        <a:pt x="2925" y="6176"/>
                      </a:lnTo>
                      <a:lnTo>
                        <a:pt x="3052" y="5886"/>
                      </a:lnTo>
                      <a:lnTo>
                        <a:pt x="3161" y="5650"/>
                      </a:lnTo>
                      <a:lnTo>
                        <a:pt x="3161" y="5631"/>
                      </a:lnTo>
                      <a:lnTo>
                        <a:pt x="3743" y="4433"/>
                      </a:lnTo>
                      <a:lnTo>
                        <a:pt x="3833" y="4251"/>
                      </a:lnTo>
                      <a:lnTo>
                        <a:pt x="3942" y="4015"/>
                      </a:lnTo>
                      <a:lnTo>
                        <a:pt x="4070" y="3761"/>
                      </a:lnTo>
                      <a:lnTo>
                        <a:pt x="4197" y="3488"/>
                      </a:lnTo>
                      <a:lnTo>
                        <a:pt x="4215" y="3434"/>
                      </a:lnTo>
                      <a:lnTo>
                        <a:pt x="4814" y="2199"/>
                      </a:lnTo>
                      <a:lnTo>
                        <a:pt x="4941" y="1944"/>
                      </a:lnTo>
                      <a:lnTo>
                        <a:pt x="4978" y="1890"/>
                      </a:lnTo>
                      <a:lnTo>
                        <a:pt x="5287" y="1254"/>
                      </a:lnTo>
                      <a:lnTo>
                        <a:pt x="5323" y="1163"/>
                      </a:lnTo>
                      <a:lnTo>
                        <a:pt x="5287" y="1127"/>
                      </a:lnTo>
                      <a:lnTo>
                        <a:pt x="4651" y="836"/>
                      </a:lnTo>
                      <a:lnTo>
                        <a:pt x="4360" y="691"/>
                      </a:lnTo>
                      <a:lnTo>
                        <a:pt x="2907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8"/>
                <p:cNvSpPr/>
                <p:nvPr/>
              </p:nvSpPr>
              <p:spPr>
                <a:xfrm>
                  <a:off x="6707622" y="3894080"/>
                  <a:ext cx="525338" cy="303736"/>
                </a:xfrm>
                <a:custGeom>
                  <a:rect b="b" l="l" r="r" t="t"/>
                  <a:pathLst>
                    <a:path extrusionOk="0" h="3613" w="6249">
                      <a:moveTo>
                        <a:pt x="1725" y="0"/>
                      </a:moveTo>
                      <a:cubicBezTo>
                        <a:pt x="1081" y="0"/>
                        <a:pt x="558" y="192"/>
                        <a:pt x="273" y="561"/>
                      </a:cubicBezTo>
                      <a:cubicBezTo>
                        <a:pt x="110" y="779"/>
                        <a:pt x="1" y="1051"/>
                        <a:pt x="1" y="1342"/>
                      </a:cubicBezTo>
                      <a:lnTo>
                        <a:pt x="5958" y="3612"/>
                      </a:lnTo>
                      <a:cubicBezTo>
                        <a:pt x="6013" y="3594"/>
                        <a:pt x="6049" y="3558"/>
                        <a:pt x="6085" y="3539"/>
                      </a:cubicBezTo>
                      <a:cubicBezTo>
                        <a:pt x="6140" y="3521"/>
                        <a:pt x="6176" y="3467"/>
                        <a:pt x="6194" y="3430"/>
                      </a:cubicBezTo>
                      <a:cubicBezTo>
                        <a:pt x="6249" y="3303"/>
                        <a:pt x="6231" y="3140"/>
                        <a:pt x="6158" y="3013"/>
                      </a:cubicBezTo>
                      <a:cubicBezTo>
                        <a:pt x="6140" y="2976"/>
                        <a:pt x="6122" y="2922"/>
                        <a:pt x="6104" y="2867"/>
                      </a:cubicBezTo>
                      <a:cubicBezTo>
                        <a:pt x="6104" y="2849"/>
                        <a:pt x="6085" y="2831"/>
                        <a:pt x="6085" y="2813"/>
                      </a:cubicBezTo>
                      <a:lnTo>
                        <a:pt x="6085" y="2795"/>
                      </a:lnTo>
                      <a:cubicBezTo>
                        <a:pt x="6085" y="2777"/>
                        <a:pt x="6085" y="2758"/>
                        <a:pt x="6085" y="2740"/>
                      </a:cubicBezTo>
                      <a:cubicBezTo>
                        <a:pt x="6085" y="2668"/>
                        <a:pt x="6085" y="2577"/>
                        <a:pt x="6085" y="2504"/>
                      </a:cubicBezTo>
                      <a:cubicBezTo>
                        <a:pt x="6085" y="2486"/>
                        <a:pt x="6067" y="2468"/>
                        <a:pt x="6085" y="2431"/>
                      </a:cubicBezTo>
                      <a:cubicBezTo>
                        <a:pt x="6104" y="2377"/>
                        <a:pt x="6104" y="2322"/>
                        <a:pt x="6104" y="2268"/>
                      </a:cubicBezTo>
                      <a:cubicBezTo>
                        <a:pt x="6122" y="2032"/>
                        <a:pt x="6140" y="1796"/>
                        <a:pt x="6140" y="1796"/>
                      </a:cubicBezTo>
                      <a:cubicBezTo>
                        <a:pt x="6140" y="1796"/>
                        <a:pt x="6140" y="1778"/>
                        <a:pt x="6158" y="1759"/>
                      </a:cubicBezTo>
                      <a:cubicBezTo>
                        <a:pt x="6158" y="1705"/>
                        <a:pt x="6176" y="1614"/>
                        <a:pt x="6176" y="1505"/>
                      </a:cubicBezTo>
                      <a:lnTo>
                        <a:pt x="6176" y="1469"/>
                      </a:lnTo>
                      <a:lnTo>
                        <a:pt x="6176" y="1451"/>
                      </a:lnTo>
                      <a:lnTo>
                        <a:pt x="5849" y="1342"/>
                      </a:lnTo>
                      <a:lnTo>
                        <a:pt x="5649" y="1269"/>
                      </a:lnTo>
                      <a:cubicBezTo>
                        <a:pt x="4796" y="978"/>
                        <a:pt x="4414" y="815"/>
                        <a:pt x="4233" y="742"/>
                      </a:cubicBezTo>
                      <a:cubicBezTo>
                        <a:pt x="4196" y="724"/>
                        <a:pt x="4087" y="670"/>
                        <a:pt x="3924" y="597"/>
                      </a:cubicBezTo>
                      <a:cubicBezTo>
                        <a:pt x="3851" y="579"/>
                        <a:pt x="3797" y="542"/>
                        <a:pt x="3724" y="506"/>
                      </a:cubicBezTo>
                      <a:lnTo>
                        <a:pt x="3670" y="488"/>
                      </a:lnTo>
                      <a:cubicBezTo>
                        <a:pt x="3579" y="433"/>
                        <a:pt x="3452" y="379"/>
                        <a:pt x="3343" y="343"/>
                      </a:cubicBezTo>
                      <a:lnTo>
                        <a:pt x="3270" y="306"/>
                      </a:lnTo>
                      <a:cubicBezTo>
                        <a:pt x="2721" y="100"/>
                        <a:pt x="2191" y="0"/>
                        <a:pt x="172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8"/>
                <p:cNvSpPr/>
                <p:nvPr/>
              </p:nvSpPr>
              <p:spPr>
                <a:xfrm>
                  <a:off x="6707622" y="3880125"/>
                  <a:ext cx="523825" cy="317691"/>
                </a:xfrm>
                <a:custGeom>
                  <a:rect b="b" l="l" r="r" t="t"/>
                  <a:pathLst>
                    <a:path extrusionOk="0" h="3779" w="6231">
                      <a:moveTo>
                        <a:pt x="3833" y="0"/>
                      </a:moveTo>
                      <a:cubicBezTo>
                        <a:pt x="3452" y="109"/>
                        <a:pt x="3052" y="163"/>
                        <a:pt x="2652" y="163"/>
                      </a:cubicBezTo>
                      <a:cubicBezTo>
                        <a:pt x="2089" y="150"/>
                        <a:pt x="1743" y="8"/>
                        <a:pt x="1403" y="8"/>
                      </a:cubicBezTo>
                      <a:cubicBezTo>
                        <a:pt x="1283" y="8"/>
                        <a:pt x="1164" y="25"/>
                        <a:pt x="1036" y="73"/>
                      </a:cubicBezTo>
                      <a:cubicBezTo>
                        <a:pt x="709" y="200"/>
                        <a:pt x="437" y="436"/>
                        <a:pt x="273" y="727"/>
                      </a:cubicBezTo>
                      <a:cubicBezTo>
                        <a:pt x="110" y="945"/>
                        <a:pt x="1" y="1217"/>
                        <a:pt x="1" y="1508"/>
                      </a:cubicBezTo>
                      <a:lnTo>
                        <a:pt x="5958" y="3778"/>
                      </a:lnTo>
                      <a:cubicBezTo>
                        <a:pt x="6013" y="3760"/>
                        <a:pt x="6049" y="3724"/>
                        <a:pt x="6085" y="3705"/>
                      </a:cubicBezTo>
                      <a:cubicBezTo>
                        <a:pt x="6140" y="3687"/>
                        <a:pt x="6176" y="3633"/>
                        <a:pt x="6194" y="3596"/>
                      </a:cubicBezTo>
                      <a:cubicBezTo>
                        <a:pt x="6231" y="3542"/>
                        <a:pt x="6231" y="3469"/>
                        <a:pt x="6231" y="3415"/>
                      </a:cubicBezTo>
                      <a:cubicBezTo>
                        <a:pt x="6213" y="3324"/>
                        <a:pt x="6176" y="3251"/>
                        <a:pt x="6158" y="3179"/>
                      </a:cubicBezTo>
                      <a:cubicBezTo>
                        <a:pt x="6140" y="3142"/>
                        <a:pt x="6104" y="3088"/>
                        <a:pt x="6104" y="3033"/>
                      </a:cubicBezTo>
                      <a:cubicBezTo>
                        <a:pt x="6085" y="3015"/>
                        <a:pt x="6085" y="2997"/>
                        <a:pt x="6085" y="2979"/>
                      </a:cubicBezTo>
                      <a:lnTo>
                        <a:pt x="6085" y="2961"/>
                      </a:lnTo>
                      <a:cubicBezTo>
                        <a:pt x="6085" y="2943"/>
                        <a:pt x="6085" y="2924"/>
                        <a:pt x="6085" y="2906"/>
                      </a:cubicBezTo>
                      <a:cubicBezTo>
                        <a:pt x="6067" y="2834"/>
                        <a:pt x="6067" y="2743"/>
                        <a:pt x="6085" y="2670"/>
                      </a:cubicBezTo>
                      <a:cubicBezTo>
                        <a:pt x="5068" y="2597"/>
                        <a:pt x="4723" y="2307"/>
                        <a:pt x="4614" y="2053"/>
                      </a:cubicBezTo>
                      <a:cubicBezTo>
                        <a:pt x="4342" y="1489"/>
                        <a:pt x="4941" y="836"/>
                        <a:pt x="4614" y="363"/>
                      </a:cubicBezTo>
                      <a:cubicBezTo>
                        <a:pt x="4414" y="127"/>
                        <a:pt x="4124" y="0"/>
                        <a:pt x="38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8"/>
                <p:cNvSpPr/>
                <p:nvPr/>
              </p:nvSpPr>
              <p:spPr>
                <a:xfrm>
                  <a:off x="7251205" y="3331160"/>
                  <a:ext cx="268848" cy="266578"/>
                </a:xfrm>
                <a:custGeom>
                  <a:rect b="b" l="l" r="r" t="t"/>
                  <a:pathLst>
                    <a:path extrusionOk="0" h="3171" w="3198">
                      <a:moveTo>
                        <a:pt x="1556" y="0"/>
                      </a:moveTo>
                      <a:cubicBezTo>
                        <a:pt x="1504" y="0"/>
                        <a:pt x="1452" y="3"/>
                        <a:pt x="1399" y="9"/>
                      </a:cubicBezTo>
                      <a:cubicBezTo>
                        <a:pt x="1345" y="9"/>
                        <a:pt x="1309" y="9"/>
                        <a:pt x="1272" y="27"/>
                      </a:cubicBezTo>
                      <a:cubicBezTo>
                        <a:pt x="1091" y="46"/>
                        <a:pt x="909" y="118"/>
                        <a:pt x="764" y="209"/>
                      </a:cubicBezTo>
                      <a:cubicBezTo>
                        <a:pt x="691" y="245"/>
                        <a:pt x="637" y="282"/>
                        <a:pt x="582" y="336"/>
                      </a:cubicBezTo>
                      <a:cubicBezTo>
                        <a:pt x="455" y="427"/>
                        <a:pt x="364" y="554"/>
                        <a:pt x="273" y="681"/>
                      </a:cubicBezTo>
                      <a:cubicBezTo>
                        <a:pt x="273" y="700"/>
                        <a:pt x="273" y="700"/>
                        <a:pt x="273" y="718"/>
                      </a:cubicBezTo>
                      <a:lnTo>
                        <a:pt x="219" y="809"/>
                      </a:lnTo>
                      <a:lnTo>
                        <a:pt x="182" y="881"/>
                      </a:lnTo>
                      <a:cubicBezTo>
                        <a:pt x="128" y="1008"/>
                        <a:pt x="92" y="1154"/>
                        <a:pt x="73" y="1281"/>
                      </a:cubicBezTo>
                      <a:cubicBezTo>
                        <a:pt x="1" y="1735"/>
                        <a:pt x="128" y="2207"/>
                        <a:pt x="437" y="2570"/>
                      </a:cubicBezTo>
                      <a:cubicBezTo>
                        <a:pt x="741" y="2961"/>
                        <a:pt x="1208" y="3171"/>
                        <a:pt x="1677" y="3171"/>
                      </a:cubicBezTo>
                      <a:cubicBezTo>
                        <a:pt x="1993" y="3171"/>
                        <a:pt x="2310" y="3076"/>
                        <a:pt x="2580" y="2879"/>
                      </a:cubicBezTo>
                      <a:lnTo>
                        <a:pt x="2653" y="2843"/>
                      </a:lnTo>
                      <a:cubicBezTo>
                        <a:pt x="2689" y="2807"/>
                        <a:pt x="2725" y="2770"/>
                        <a:pt x="2780" y="2716"/>
                      </a:cubicBezTo>
                      <a:cubicBezTo>
                        <a:pt x="2816" y="2679"/>
                        <a:pt x="2871" y="2625"/>
                        <a:pt x="2907" y="2570"/>
                      </a:cubicBezTo>
                      <a:cubicBezTo>
                        <a:pt x="2980" y="2461"/>
                        <a:pt x="3034" y="2352"/>
                        <a:pt x="3089" y="2225"/>
                      </a:cubicBezTo>
                      <a:lnTo>
                        <a:pt x="3107" y="2189"/>
                      </a:lnTo>
                      <a:cubicBezTo>
                        <a:pt x="3125" y="2153"/>
                        <a:pt x="3125" y="2098"/>
                        <a:pt x="3143" y="2062"/>
                      </a:cubicBezTo>
                      <a:cubicBezTo>
                        <a:pt x="3179" y="1898"/>
                        <a:pt x="3198" y="1717"/>
                        <a:pt x="3179" y="1535"/>
                      </a:cubicBezTo>
                      <a:cubicBezTo>
                        <a:pt x="3125" y="990"/>
                        <a:pt x="2816" y="482"/>
                        <a:pt x="2326" y="209"/>
                      </a:cubicBezTo>
                      <a:lnTo>
                        <a:pt x="2308" y="209"/>
                      </a:lnTo>
                      <a:cubicBezTo>
                        <a:pt x="2066" y="73"/>
                        <a:pt x="1812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8"/>
                <p:cNvSpPr/>
                <p:nvPr/>
              </p:nvSpPr>
              <p:spPr>
                <a:xfrm>
                  <a:off x="7541323" y="3309050"/>
                  <a:ext cx="421599" cy="206134"/>
                </a:xfrm>
                <a:custGeom>
                  <a:rect b="b" l="l" r="r" t="t"/>
                  <a:pathLst>
                    <a:path extrusionOk="0" h="2452" w="5015">
                      <a:moveTo>
                        <a:pt x="1834" y="1"/>
                      </a:moveTo>
                      <a:cubicBezTo>
                        <a:pt x="1605" y="1"/>
                        <a:pt x="1375" y="6"/>
                        <a:pt x="1145" y="18"/>
                      </a:cubicBezTo>
                      <a:cubicBezTo>
                        <a:pt x="727" y="36"/>
                        <a:pt x="364" y="54"/>
                        <a:pt x="1" y="109"/>
                      </a:cubicBezTo>
                      <a:lnTo>
                        <a:pt x="945" y="2452"/>
                      </a:lnTo>
                      <a:lnTo>
                        <a:pt x="4742" y="2397"/>
                      </a:lnTo>
                      <a:cubicBezTo>
                        <a:pt x="5014" y="1653"/>
                        <a:pt x="4869" y="835"/>
                        <a:pt x="4360" y="236"/>
                      </a:cubicBezTo>
                      <a:cubicBezTo>
                        <a:pt x="3518" y="79"/>
                        <a:pt x="2676" y="1"/>
                        <a:pt x="18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8"/>
                <p:cNvSpPr/>
                <p:nvPr/>
              </p:nvSpPr>
              <p:spPr>
                <a:xfrm>
                  <a:off x="7429849" y="3429604"/>
                  <a:ext cx="481118" cy="607808"/>
                </a:xfrm>
                <a:custGeom>
                  <a:rect b="b" l="l" r="r" t="t"/>
                  <a:pathLst>
                    <a:path extrusionOk="0" h="7230" w="5723">
                      <a:moveTo>
                        <a:pt x="2435" y="1"/>
                      </a:moveTo>
                      <a:lnTo>
                        <a:pt x="1745" y="310"/>
                      </a:lnTo>
                      <a:lnTo>
                        <a:pt x="1472" y="455"/>
                      </a:lnTo>
                      <a:lnTo>
                        <a:pt x="1" y="1163"/>
                      </a:lnTo>
                      <a:lnTo>
                        <a:pt x="110" y="1363"/>
                      </a:lnTo>
                      <a:lnTo>
                        <a:pt x="2290" y="5849"/>
                      </a:lnTo>
                      <a:lnTo>
                        <a:pt x="2689" y="6685"/>
                      </a:lnTo>
                      <a:lnTo>
                        <a:pt x="2943" y="7230"/>
                      </a:lnTo>
                      <a:lnTo>
                        <a:pt x="5723" y="7194"/>
                      </a:lnTo>
                      <a:cubicBezTo>
                        <a:pt x="5614" y="6830"/>
                        <a:pt x="5486" y="6449"/>
                        <a:pt x="5359" y="6067"/>
                      </a:cubicBezTo>
                      <a:lnTo>
                        <a:pt x="5268" y="5868"/>
                      </a:lnTo>
                      <a:lnTo>
                        <a:pt x="4978" y="5268"/>
                      </a:lnTo>
                      <a:lnTo>
                        <a:pt x="4923" y="5123"/>
                      </a:lnTo>
                      <a:lnTo>
                        <a:pt x="4851" y="4996"/>
                      </a:lnTo>
                      <a:lnTo>
                        <a:pt x="4705" y="4705"/>
                      </a:lnTo>
                      <a:lnTo>
                        <a:pt x="4615" y="4487"/>
                      </a:lnTo>
                      <a:lnTo>
                        <a:pt x="4596" y="4451"/>
                      </a:lnTo>
                      <a:lnTo>
                        <a:pt x="4015" y="3270"/>
                      </a:lnTo>
                      <a:lnTo>
                        <a:pt x="3924" y="3089"/>
                      </a:lnTo>
                      <a:lnTo>
                        <a:pt x="3815" y="2852"/>
                      </a:lnTo>
                      <a:lnTo>
                        <a:pt x="3688" y="2598"/>
                      </a:lnTo>
                      <a:lnTo>
                        <a:pt x="3561" y="2326"/>
                      </a:lnTo>
                      <a:lnTo>
                        <a:pt x="3525" y="2271"/>
                      </a:lnTo>
                      <a:lnTo>
                        <a:pt x="2925" y="1036"/>
                      </a:lnTo>
                      <a:lnTo>
                        <a:pt x="2798" y="782"/>
                      </a:lnTo>
                      <a:lnTo>
                        <a:pt x="2780" y="727"/>
                      </a:lnTo>
                      <a:lnTo>
                        <a:pt x="2471" y="92"/>
                      </a:lnTo>
                      <a:lnTo>
                        <a:pt x="2435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8"/>
                <p:cNvSpPr/>
                <p:nvPr/>
              </p:nvSpPr>
              <p:spPr>
                <a:xfrm>
                  <a:off x="7391682" y="3318297"/>
                  <a:ext cx="271958" cy="258087"/>
                </a:xfrm>
                <a:custGeom>
                  <a:rect b="b" l="l" r="r" t="t"/>
                  <a:pathLst>
                    <a:path extrusionOk="0" h="3070" w="3235">
                      <a:moveTo>
                        <a:pt x="1612" y="0"/>
                      </a:moveTo>
                      <a:cubicBezTo>
                        <a:pt x="1400" y="0"/>
                        <a:pt x="1187" y="41"/>
                        <a:pt x="982" y="126"/>
                      </a:cubicBezTo>
                      <a:lnTo>
                        <a:pt x="964" y="126"/>
                      </a:lnTo>
                      <a:cubicBezTo>
                        <a:pt x="673" y="253"/>
                        <a:pt x="419" y="453"/>
                        <a:pt x="255" y="725"/>
                      </a:cubicBezTo>
                      <a:cubicBezTo>
                        <a:pt x="219" y="762"/>
                        <a:pt x="201" y="798"/>
                        <a:pt x="183" y="834"/>
                      </a:cubicBezTo>
                      <a:cubicBezTo>
                        <a:pt x="92" y="998"/>
                        <a:pt x="37" y="1161"/>
                        <a:pt x="19" y="1343"/>
                      </a:cubicBezTo>
                      <a:cubicBezTo>
                        <a:pt x="1" y="1416"/>
                        <a:pt x="1" y="1488"/>
                        <a:pt x="19" y="1561"/>
                      </a:cubicBezTo>
                      <a:cubicBezTo>
                        <a:pt x="19" y="1706"/>
                        <a:pt x="37" y="1870"/>
                        <a:pt x="92" y="2015"/>
                      </a:cubicBezTo>
                      <a:cubicBezTo>
                        <a:pt x="92" y="2015"/>
                        <a:pt x="92" y="2033"/>
                        <a:pt x="92" y="2033"/>
                      </a:cubicBezTo>
                      <a:lnTo>
                        <a:pt x="146" y="2142"/>
                      </a:lnTo>
                      <a:lnTo>
                        <a:pt x="183" y="2233"/>
                      </a:lnTo>
                      <a:cubicBezTo>
                        <a:pt x="255" y="2342"/>
                        <a:pt x="328" y="2451"/>
                        <a:pt x="419" y="2560"/>
                      </a:cubicBezTo>
                      <a:cubicBezTo>
                        <a:pt x="732" y="2873"/>
                        <a:pt x="1145" y="3070"/>
                        <a:pt x="1594" y="3070"/>
                      </a:cubicBezTo>
                      <a:cubicBezTo>
                        <a:pt x="1614" y="3070"/>
                        <a:pt x="1634" y="3069"/>
                        <a:pt x="1654" y="3068"/>
                      </a:cubicBezTo>
                      <a:cubicBezTo>
                        <a:pt x="2489" y="3068"/>
                        <a:pt x="3198" y="2415"/>
                        <a:pt x="3234" y="1579"/>
                      </a:cubicBezTo>
                      <a:cubicBezTo>
                        <a:pt x="3234" y="1561"/>
                        <a:pt x="3234" y="1525"/>
                        <a:pt x="3234" y="1506"/>
                      </a:cubicBezTo>
                      <a:cubicBezTo>
                        <a:pt x="3234" y="1452"/>
                        <a:pt x="3234" y="1397"/>
                        <a:pt x="3234" y="1325"/>
                      </a:cubicBezTo>
                      <a:cubicBezTo>
                        <a:pt x="3216" y="1270"/>
                        <a:pt x="3198" y="1198"/>
                        <a:pt x="3180" y="1143"/>
                      </a:cubicBezTo>
                      <a:cubicBezTo>
                        <a:pt x="3143" y="1016"/>
                        <a:pt x="3107" y="889"/>
                        <a:pt x="3034" y="780"/>
                      </a:cubicBezTo>
                      <a:lnTo>
                        <a:pt x="3016" y="744"/>
                      </a:lnTo>
                      <a:cubicBezTo>
                        <a:pt x="2998" y="707"/>
                        <a:pt x="2962" y="671"/>
                        <a:pt x="2943" y="635"/>
                      </a:cubicBezTo>
                      <a:cubicBezTo>
                        <a:pt x="2834" y="489"/>
                        <a:pt x="2707" y="380"/>
                        <a:pt x="2562" y="289"/>
                      </a:cubicBezTo>
                      <a:cubicBezTo>
                        <a:pt x="2274" y="101"/>
                        <a:pt x="1944" y="0"/>
                        <a:pt x="161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8"/>
                <p:cNvSpPr/>
                <p:nvPr/>
              </p:nvSpPr>
              <p:spPr>
                <a:xfrm>
                  <a:off x="7555110" y="2814393"/>
                  <a:ext cx="436815" cy="531979"/>
                </a:xfrm>
                <a:custGeom>
                  <a:rect b="b" l="l" r="r" t="t"/>
                  <a:pathLst>
                    <a:path extrusionOk="0" h="6328" w="5196">
                      <a:moveTo>
                        <a:pt x="2287" y="0"/>
                      </a:moveTo>
                      <a:cubicBezTo>
                        <a:pt x="2130" y="0"/>
                        <a:pt x="1972" y="12"/>
                        <a:pt x="1817" y="35"/>
                      </a:cubicBezTo>
                      <a:cubicBezTo>
                        <a:pt x="1780" y="53"/>
                        <a:pt x="1726" y="53"/>
                        <a:pt x="1690" y="72"/>
                      </a:cubicBezTo>
                      <a:cubicBezTo>
                        <a:pt x="1635" y="90"/>
                        <a:pt x="1599" y="90"/>
                        <a:pt x="1544" y="108"/>
                      </a:cubicBezTo>
                      <a:cubicBezTo>
                        <a:pt x="872" y="362"/>
                        <a:pt x="346" y="925"/>
                        <a:pt x="146" y="1615"/>
                      </a:cubicBezTo>
                      <a:cubicBezTo>
                        <a:pt x="0" y="2124"/>
                        <a:pt x="182" y="2396"/>
                        <a:pt x="400" y="3414"/>
                      </a:cubicBezTo>
                      <a:cubicBezTo>
                        <a:pt x="600" y="4213"/>
                        <a:pt x="709" y="5012"/>
                        <a:pt x="763" y="5829"/>
                      </a:cubicBezTo>
                      <a:cubicBezTo>
                        <a:pt x="763" y="5848"/>
                        <a:pt x="781" y="5866"/>
                        <a:pt x="781" y="5884"/>
                      </a:cubicBezTo>
                      <a:cubicBezTo>
                        <a:pt x="1599" y="6138"/>
                        <a:pt x="2434" y="6283"/>
                        <a:pt x="3270" y="6320"/>
                      </a:cubicBezTo>
                      <a:cubicBezTo>
                        <a:pt x="3360" y="6325"/>
                        <a:pt x="3451" y="6327"/>
                        <a:pt x="3541" y="6327"/>
                      </a:cubicBezTo>
                      <a:cubicBezTo>
                        <a:pt x="3758" y="6327"/>
                        <a:pt x="3973" y="6314"/>
                        <a:pt x="4178" y="6302"/>
                      </a:cubicBezTo>
                      <a:cubicBezTo>
                        <a:pt x="4523" y="6283"/>
                        <a:pt x="4868" y="6247"/>
                        <a:pt x="5195" y="6193"/>
                      </a:cubicBezTo>
                      <a:cubicBezTo>
                        <a:pt x="4777" y="4285"/>
                        <a:pt x="4360" y="2378"/>
                        <a:pt x="3942" y="471"/>
                      </a:cubicBezTo>
                      <a:cubicBezTo>
                        <a:pt x="3442" y="157"/>
                        <a:pt x="2864" y="0"/>
                        <a:pt x="22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8"/>
                <p:cNvSpPr/>
                <p:nvPr/>
              </p:nvSpPr>
              <p:spPr>
                <a:xfrm>
                  <a:off x="7345865" y="3321744"/>
                  <a:ext cx="117695" cy="268259"/>
                </a:xfrm>
                <a:custGeom>
                  <a:rect b="b" l="l" r="r" t="t"/>
                  <a:pathLst>
                    <a:path extrusionOk="0" h="3191" w="1400">
                      <a:moveTo>
                        <a:pt x="593" y="0"/>
                      </a:moveTo>
                      <a:cubicBezTo>
                        <a:pt x="573" y="0"/>
                        <a:pt x="557" y="9"/>
                        <a:pt x="546" y="30"/>
                      </a:cubicBezTo>
                      <a:cubicBezTo>
                        <a:pt x="455" y="176"/>
                        <a:pt x="1" y="939"/>
                        <a:pt x="328" y="1738"/>
                      </a:cubicBezTo>
                      <a:cubicBezTo>
                        <a:pt x="437" y="2010"/>
                        <a:pt x="600" y="2246"/>
                        <a:pt x="818" y="2428"/>
                      </a:cubicBezTo>
                      <a:lnTo>
                        <a:pt x="1309" y="3155"/>
                      </a:lnTo>
                      <a:cubicBezTo>
                        <a:pt x="1327" y="3173"/>
                        <a:pt x="1345" y="3191"/>
                        <a:pt x="1363" y="3191"/>
                      </a:cubicBezTo>
                      <a:cubicBezTo>
                        <a:pt x="1363" y="3173"/>
                        <a:pt x="1381" y="3173"/>
                        <a:pt x="1381" y="3173"/>
                      </a:cubicBezTo>
                      <a:cubicBezTo>
                        <a:pt x="1400" y="3155"/>
                        <a:pt x="1400" y="3118"/>
                        <a:pt x="1400" y="3082"/>
                      </a:cubicBezTo>
                      <a:lnTo>
                        <a:pt x="891" y="2337"/>
                      </a:lnTo>
                      <a:cubicBezTo>
                        <a:pt x="673" y="2174"/>
                        <a:pt x="528" y="1956"/>
                        <a:pt x="419" y="1702"/>
                      </a:cubicBezTo>
                      <a:cubicBezTo>
                        <a:pt x="128" y="939"/>
                        <a:pt x="564" y="230"/>
                        <a:pt x="655" y="85"/>
                      </a:cubicBezTo>
                      <a:cubicBezTo>
                        <a:pt x="655" y="67"/>
                        <a:pt x="655" y="30"/>
                        <a:pt x="637" y="12"/>
                      </a:cubicBezTo>
                      <a:cubicBezTo>
                        <a:pt x="622" y="5"/>
                        <a:pt x="607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8"/>
                <p:cNvSpPr/>
                <p:nvPr/>
              </p:nvSpPr>
              <p:spPr>
                <a:xfrm>
                  <a:off x="7616143" y="3406064"/>
                  <a:ext cx="49011" cy="80116"/>
                </a:xfrm>
                <a:custGeom>
                  <a:rect b="b" l="l" r="r" t="t"/>
                  <a:pathLst>
                    <a:path extrusionOk="0" h="953" w="583">
                      <a:moveTo>
                        <a:pt x="57" y="1"/>
                      </a:moveTo>
                      <a:cubicBezTo>
                        <a:pt x="49" y="1"/>
                        <a:pt x="43" y="3"/>
                        <a:pt x="37" y="8"/>
                      </a:cubicBezTo>
                      <a:cubicBezTo>
                        <a:pt x="1" y="26"/>
                        <a:pt x="1" y="63"/>
                        <a:pt x="19" y="81"/>
                      </a:cubicBezTo>
                      <a:lnTo>
                        <a:pt x="473" y="917"/>
                      </a:lnTo>
                      <a:cubicBezTo>
                        <a:pt x="473" y="935"/>
                        <a:pt x="491" y="953"/>
                        <a:pt x="510" y="953"/>
                      </a:cubicBezTo>
                      <a:lnTo>
                        <a:pt x="546" y="953"/>
                      </a:lnTo>
                      <a:cubicBezTo>
                        <a:pt x="564" y="935"/>
                        <a:pt x="582" y="898"/>
                        <a:pt x="564" y="862"/>
                      </a:cubicBezTo>
                      <a:lnTo>
                        <a:pt x="110" y="26"/>
                      </a:lnTo>
                      <a:cubicBezTo>
                        <a:pt x="97" y="14"/>
                        <a:pt x="75" y="1"/>
                        <a:pt x="57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8"/>
                <p:cNvSpPr/>
                <p:nvPr/>
              </p:nvSpPr>
              <p:spPr>
                <a:xfrm>
                  <a:off x="7413120" y="4023545"/>
                  <a:ext cx="557368" cy="181838"/>
                </a:xfrm>
                <a:custGeom>
                  <a:rect b="b" l="l" r="r" t="t"/>
                  <a:pathLst>
                    <a:path extrusionOk="0" h="2163" w="6630">
                      <a:moveTo>
                        <a:pt x="2725" y="1"/>
                      </a:moveTo>
                      <a:cubicBezTo>
                        <a:pt x="1362" y="1"/>
                        <a:pt x="323" y="505"/>
                        <a:pt x="73" y="1273"/>
                      </a:cubicBezTo>
                      <a:cubicBezTo>
                        <a:pt x="0" y="1527"/>
                        <a:pt x="0" y="1818"/>
                        <a:pt x="91" y="2090"/>
                      </a:cubicBezTo>
                      <a:cubicBezTo>
                        <a:pt x="2216" y="2108"/>
                        <a:pt x="4341" y="2145"/>
                        <a:pt x="6466" y="2163"/>
                      </a:cubicBezTo>
                      <a:cubicBezTo>
                        <a:pt x="6503" y="2145"/>
                        <a:pt x="6539" y="2108"/>
                        <a:pt x="6575" y="2054"/>
                      </a:cubicBezTo>
                      <a:cubicBezTo>
                        <a:pt x="6594" y="2018"/>
                        <a:pt x="6612" y="1981"/>
                        <a:pt x="6630" y="1927"/>
                      </a:cubicBezTo>
                      <a:cubicBezTo>
                        <a:pt x="6612" y="1781"/>
                        <a:pt x="6539" y="1636"/>
                        <a:pt x="6412" y="1563"/>
                      </a:cubicBezTo>
                      <a:cubicBezTo>
                        <a:pt x="6376" y="1509"/>
                        <a:pt x="6339" y="1473"/>
                        <a:pt x="6303" y="1436"/>
                      </a:cubicBezTo>
                      <a:cubicBezTo>
                        <a:pt x="6303" y="1418"/>
                        <a:pt x="6285" y="1400"/>
                        <a:pt x="6285" y="1382"/>
                      </a:cubicBezTo>
                      <a:cubicBezTo>
                        <a:pt x="6285" y="1382"/>
                        <a:pt x="6285" y="1364"/>
                        <a:pt x="6285" y="1364"/>
                      </a:cubicBezTo>
                      <a:cubicBezTo>
                        <a:pt x="6267" y="1345"/>
                        <a:pt x="6267" y="1327"/>
                        <a:pt x="6248" y="1309"/>
                      </a:cubicBezTo>
                      <a:cubicBezTo>
                        <a:pt x="6230" y="1237"/>
                        <a:pt x="6194" y="1164"/>
                        <a:pt x="6176" y="1091"/>
                      </a:cubicBezTo>
                      <a:lnTo>
                        <a:pt x="6139" y="1000"/>
                      </a:lnTo>
                      <a:lnTo>
                        <a:pt x="6103" y="855"/>
                      </a:lnTo>
                      <a:cubicBezTo>
                        <a:pt x="6049" y="637"/>
                        <a:pt x="5994" y="401"/>
                        <a:pt x="5994" y="401"/>
                      </a:cubicBezTo>
                      <a:cubicBezTo>
                        <a:pt x="5994" y="401"/>
                        <a:pt x="5994" y="383"/>
                        <a:pt x="5994" y="365"/>
                      </a:cubicBezTo>
                      <a:cubicBezTo>
                        <a:pt x="5976" y="310"/>
                        <a:pt x="5958" y="219"/>
                        <a:pt x="5922" y="129"/>
                      </a:cubicBezTo>
                      <a:cubicBezTo>
                        <a:pt x="5922" y="110"/>
                        <a:pt x="5922" y="92"/>
                        <a:pt x="5922" y="92"/>
                      </a:cubicBezTo>
                      <a:lnTo>
                        <a:pt x="5922" y="74"/>
                      </a:lnTo>
                      <a:lnTo>
                        <a:pt x="5340" y="74"/>
                      </a:lnTo>
                      <a:cubicBezTo>
                        <a:pt x="4450" y="74"/>
                        <a:pt x="4051" y="74"/>
                        <a:pt x="3833" y="56"/>
                      </a:cubicBezTo>
                      <a:cubicBezTo>
                        <a:pt x="3815" y="56"/>
                        <a:pt x="3687" y="38"/>
                        <a:pt x="3506" y="38"/>
                      </a:cubicBezTo>
                      <a:cubicBezTo>
                        <a:pt x="3433" y="38"/>
                        <a:pt x="3360" y="20"/>
                        <a:pt x="3270" y="20"/>
                      </a:cubicBezTo>
                      <a:lnTo>
                        <a:pt x="3233" y="20"/>
                      </a:lnTo>
                      <a:cubicBezTo>
                        <a:pt x="3106" y="1"/>
                        <a:pt x="2979" y="1"/>
                        <a:pt x="2870" y="1"/>
                      </a:cubicBezTo>
                      <a:lnTo>
                        <a:pt x="2797" y="1"/>
                      </a:lnTo>
                      <a:cubicBezTo>
                        <a:pt x="2773" y="1"/>
                        <a:pt x="2749" y="1"/>
                        <a:pt x="272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8"/>
                <p:cNvSpPr/>
                <p:nvPr/>
              </p:nvSpPr>
              <p:spPr>
                <a:xfrm>
                  <a:off x="7413120" y="3963941"/>
                  <a:ext cx="557368" cy="241442"/>
                </a:xfrm>
                <a:custGeom>
                  <a:rect b="b" l="l" r="r" t="t"/>
                  <a:pathLst>
                    <a:path extrusionOk="0" h="2872" w="6630">
                      <a:moveTo>
                        <a:pt x="3516" y="1"/>
                      </a:moveTo>
                      <a:cubicBezTo>
                        <a:pt x="3398" y="1"/>
                        <a:pt x="3278" y="20"/>
                        <a:pt x="3161" y="57"/>
                      </a:cubicBezTo>
                      <a:cubicBezTo>
                        <a:pt x="2834" y="311"/>
                        <a:pt x="2489" y="492"/>
                        <a:pt x="2107" y="620"/>
                      </a:cubicBezTo>
                      <a:cubicBezTo>
                        <a:pt x="1381" y="856"/>
                        <a:pt x="963" y="747"/>
                        <a:pt x="563" y="1092"/>
                      </a:cubicBezTo>
                      <a:cubicBezTo>
                        <a:pt x="291" y="1328"/>
                        <a:pt x="127" y="1637"/>
                        <a:pt x="73" y="1982"/>
                      </a:cubicBezTo>
                      <a:cubicBezTo>
                        <a:pt x="0" y="2236"/>
                        <a:pt x="0" y="2527"/>
                        <a:pt x="91" y="2799"/>
                      </a:cubicBezTo>
                      <a:cubicBezTo>
                        <a:pt x="2216" y="2817"/>
                        <a:pt x="4341" y="2854"/>
                        <a:pt x="6466" y="2872"/>
                      </a:cubicBezTo>
                      <a:cubicBezTo>
                        <a:pt x="6503" y="2854"/>
                        <a:pt x="6539" y="2817"/>
                        <a:pt x="6575" y="2763"/>
                      </a:cubicBezTo>
                      <a:cubicBezTo>
                        <a:pt x="6594" y="2727"/>
                        <a:pt x="6612" y="2690"/>
                        <a:pt x="6630" y="2636"/>
                      </a:cubicBezTo>
                      <a:cubicBezTo>
                        <a:pt x="6630" y="2563"/>
                        <a:pt x="6612" y="2509"/>
                        <a:pt x="6575" y="2454"/>
                      </a:cubicBezTo>
                      <a:cubicBezTo>
                        <a:pt x="6539" y="2381"/>
                        <a:pt x="6485" y="2309"/>
                        <a:pt x="6430" y="2254"/>
                      </a:cubicBezTo>
                      <a:cubicBezTo>
                        <a:pt x="6394" y="2218"/>
                        <a:pt x="6357" y="2182"/>
                        <a:pt x="6321" y="2127"/>
                      </a:cubicBezTo>
                      <a:cubicBezTo>
                        <a:pt x="6303" y="2127"/>
                        <a:pt x="6303" y="2109"/>
                        <a:pt x="6285" y="2091"/>
                      </a:cubicBezTo>
                      <a:cubicBezTo>
                        <a:pt x="6285" y="2091"/>
                        <a:pt x="6285" y="2073"/>
                        <a:pt x="6285" y="2073"/>
                      </a:cubicBezTo>
                      <a:cubicBezTo>
                        <a:pt x="6285" y="2054"/>
                        <a:pt x="6267" y="2036"/>
                        <a:pt x="6267" y="2018"/>
                      </a:cubicBezTo>
                      <a:cubicBezTo>
                        <a:pt x="6230" y="1946"/>
                        <a:pt x="6194" y="1873"/>
                        <a:pt x="6176" y="1800"/>
                      </a:cubicBezTo>
                      <a:cubicBezTo>
                        <a:pt x="5812" y="1903"/>
                        <a:pt x="5526" y="1944"/>
                        <a:pt x="5300" y="1944"/>
                      </a:cubicBezTo>
                      <a:cubicBezTo>
                        <a:pt x="4928" y="1944"/>
                        <a:pt x="4720" y="1834"/>
                        <a:pt x="4596" y="1709"/>
                      </a:cubicBezTo>
                      <a:cubicBezTo>
                        <a:pt x="4160" y="1292"/>
                        <a:pt x="4487" y="474"/>
                        <a:pt x="4014" y="129"/>
                      </a:cubicBezTo>
                      <a:cubicBezTo>
                        <a:pt x="3863" y="42"/>
                        <a:pt x="3691" y="1"/>
                        <a:pt x="3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8"/>
                <p:cNvSpPr/>
                <p:nvPr/>
              </p:nvSpPr>
              <p:spPr>
                <a:xfrm>
                  <a:off x="7411606" y="4106940"/>
                  <a:ext cx="15300" cy="93903"/>
                </a:xfrm>
                <a:custGeom>
                  <a:rect b="b" l="l" r="r" t="t"/>
                  <a:pathLst>
                    <a:path extrusionOk="0" h="1117" w="182">
                      <a:moveTo>
                        <a:pt x="148" y="1"/>
                      </a:moveTo>
                      <a:cubicBezTo>
                        <a:pt x="136" y="1"/>
                        <a:pt x="127" y="14"/>
                        <a:pt x="127" y="27"/>
                      </a:cubicBezTo>
                      <a:cubicBezTo>
                        <a:pt x="109" y="63"/>
                        <a:pt x="109" y="99"/>
                        <a:pt x="91" y="136"/>
                      </a:cubicBezTo>
                      <a:cubicBezTo>
                        <a:pt x="18" y="444"/>
                        <a:pt x="0" y="789"/>
                        <a:pt x="73" y="1098"/>
                      </a:cubicBezTo>
                      <a:cubicBezTo>
                        <a:pt x="91" y="1116"/>
                        <a:pt x="91" y="1116"/>
                        <a:pt x="109" y="1116"/>
                      </a:cubicBezTo>
                      <a:cubicBezTo>
                        <a:pt x="127" y="1116"/>
                        <a:pt x="145" y="1098"/>
                        <a:pt x="145" y="1080"/>
                      </a:cubicBezTo>
                      <a:cubicBezTo>
                        <a:pt x="73" y="771"/>
                        <a:pt x="73" y="462"/>
                        <a:pt x="145" y="154"/>
                      </a:cubicBezTo>
                      <a:cubicBezTo>
                        <a:pt x="163" y="117"/>
                        <a:pt x="182" y="81"/>
                        <a:pt x="182" y="45"/>
                      </a:cubicBezTo>
                      <a:cubicBezTo>
                        <a:pt x="182" y="27"/>
                        <a:pt x="182" y="8"/>
                        <a:pt x="163" y="8"/>
                      </a:cubicBezTo>
                      <a:cubicBezTo>
                        <a:pt x="158" y="3"/>
                        <a:pt x="153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8"/>
                <p:cNvSpPr/>
                <p:nvPr/>
              </p:nvSpPr>
              <p:spPr>
                <a:xfrm>
                  <a:off x="7814712" y="2870887"/>
                  <a:ext cx="244384" cy="509953"/>
                </a:xfrm>
                <a:custGeom>
                  <a:rect b="b" l="l" r="r" t="t"/>
                  <a:pathLst>
                    <a:path extrusionOk="0" h="6066" w="2907">
                      <a:moveTo>
                        <a:pt x="717" y="1"/>
                      </a:moveTo>
                      <a:cubicBezTo>
                        <a:pt x="458" y="1"/>
                        <a:pt x="204" y="100"/>
                        <a:pt x="0" y="290"/>
                      </a:cubicBezTo>
                      <a:cubicBezTo>
                        <a:pt x="55" y="780"/>
                        <a:pt x="146" y="1270"/>
                        <a:pt x="273" y="1743"/>
                      </a:cubicBezTo>
                      <a:cubicBezTo>
                        <a:pt x="273" y="1743"/>
                        <a:pt x="327" y="1997"/>
                        <a:pt x="545" y="2651"/>
                      </a:cubicBezTo>
                      <a:cubicBezTo>
                        <a:pt x="563" y="2742"/>
                        <a:pt x="600" y="2832"/>
                        <a:pt x="636" y="2941"/>
                      </a:cubicBezTo>
                      <a:lnTo>
                        <a:pt x="636" y="2978"/>
                      </a:lnTo>
                      <a:cubicBezTo>
                        <a:pt x="709" y="3196"/>
                        <a:pt x="799" y="3450"/>
                        <a:pt x="908" y="3759"/>
                      </a:cubicBezTo>
                      <a:cubicBezTo>
                        <a:pt x="945" y="3868"/>
                        <a:pt x="981" y="3977"/>
                        <a:pt x="1017" y="4086"/>
                      </a:cubicBezTo>
                      <a:lnTo>
                        <a:pt x="1199" y="4594"/>
                      </a:lnTo>
                      <a:cubicBezTo>
                        <a:pt x="1290" y="4812"/>
                        <a:pt x="1362" y="5030"/>
                        <a:pt x="1453" y="5248"/>
                      </a:cubicBezTo>
                      <a:cubicBezTo>
                        <a:pt x="1567" y="5085"/>
                        <a:pt x="1741" y="4991"/>
                        <a:pt x="1928" y="4991"/>
                      </a:cubicBezTo>
                      <a:cubicBezTo>
                        <a:pt x="2011" y="4991"/>
                        <a:pt x="2096" y="5009"/>
                        <a:pt x="2180" y="5048"/>
                      </a:cubicBezTo>
                      <a:cubicBezTo>
                        <a:pt x="2507" y="5266"/>
                        <a:pt x="2616" y="5702"/>
                        <a:pt x="2434" y="6066"/>
                      </a:cubicBezTo>
                      <a:cubicBezTo>
                        <a:pt x="2634" y="5920"/>
                        <a:pt x="2761" y="5720"/>
                        <a:pt x="2852" y="5484"/>
                      </a:cubicBezTo>
                      <a:cubicBezTo>
                        <a:pt x="2906" y="5248"/>
                        <a:pt x="2906" y="4994"/>
                        <a:pt x="2852" y="4758"/>
                      </a:cubicBezTo>
                      <a:cubicBezTo>
                        <a:pt x="2816" y="4576"/>
                        <a:pt x="2779" y="4395"/>
                        <a:pt x="2707" y="4231"/>
                      </a:cubicBezTo>
                      <a:cubicBezTo>
                        <a:pt x="2670" y="4122"/>
                        <a:pt x="2652" y="4031"/>
                        <a:pt x="2634" y="3922"/>
                      </a:cubicBezTo>
                      <a:lnTo>
                        <a:pt x="2634" y="3904"/>
                      </a:lnTo>
                      <a:lnTo>
                        <a:pt x="2507" y="3486"/>
                      </a:lnTo>
                      <a:cubicBezTo>
                        <a:pt x="2489" y="3396"/>
                        <a:pt x="2452" y="3268"/>
                        <a:pt x="2416" y="3159"/>
                      </a:cubicBezTo>
                      <a:cubicBezTo>
                        <a:pt x="2361" y="2978"/>
                        <a:pt x="2325" y="2796"/>
                        <a:pt x="2253" y="2596"/>
                      </a:cubicBezTo>
                      <a:cubicBezTo>
                        <a:pt x="2253" y="2578"/>
                        <a:pt x="2253" y="2542"/>
                        <a:pt x="2234" y="2524"/>
                      </a:cubicBezTo>
                      <a:cubicBezTo>
                        <a:pt x="2234" y="2487"/>
                        <a:pt x="2216" y="2451"/>
                        <a:pt x="2216" y="2415"/>
                      </a:cubicBezTo>
                      <a:lnTo>
                        <a:pt x="2216" y="2397"/>
                      </a:lnTo>
                      <a:cubicBezTo>
                        <a:pt x="2198" y="2342"/>
                        <a:pt x="2180" y="2288"/>
                        <a:pt x="2162" y="2215"/>
                      </a:cubicBezTo>
                      <a:cubicBezTo>
                        <a:pt x="2125" y="2106"/>
                        <a:pt x="2107" y="2015"/>
                        <a:pt x="2071" y="1906"/>
                      </a:cubicBezTo>
                      <a:cubicBezTo>
                        <a:pt x="2053" y="1888"/>
                        <a:pt x="2053" y="1870"/>
                        <a:pt x="2053" y="1833"/>
                      </a:cubicBezTo>
                      <a:cubicBezTo>
                        <a:pt x="2016" y="1670"/>
                        <a:pt x="1962" y="1507"/>
                        <a:pt x="1926" y="1361"/>
                      </a:cubicBezTo>
                      <a:cubicBezTo>
                        <a:pt x="1871" y="707"/>
                        <a:pt x="1490" y="162"/>
                        <a:pt x="981" y="35"/>
                      </a:cubicBezTo>
                      <a:cubicBezTo>
                        <a:pt x="894" y="12"/>
                        <a:pt x="805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8"/>
                <p:cNvSpPr/>
                <p:nvPr/>
              </p:nvSpPr>
              <p:spPr>
                <a:xfrm>
                  <a:off x="7869692" y="3081477"/>
                  <a:ext cx="149724" cy="55064"/>
                </a:xfrm>
                <a:custGeom>
                  <a:rect b="b" l="l" r="r" t="t"/>
                  <a:pathLst>
                    <a:path extrusionOk="0" h="655" w="1781">
                      <a:moveTo>
                        <a:pt x="1599" y="0"/>
                      </a:moveTo>
                      <a:cubicBezTo>
                        <a:pt x="1072" y="37"/>
                        <a:pt x="545" y="73"/>
                        <a:pt x="18" y="109"/>
                      </a:cubicBezTo>
                      <a:cubicBezTo>
                        <a:pt x="18" y="237"/>
                        <a:pt x="0" y="346"/>
                        <a:pt x="0" y="473"/>
                      </a:cubicBezTo>
                      <a:lnTo>
                        <a:pt x="1780" y="654"/>
                      </a:lnTo>
                      <a:cubicBezTo>
                        <a:pt x="1744" y="473"/>
                        <a:pt x="1689" y="273"/>
                        <a:pt x="1635" y="91"/>
                      </a:cubicBezTo>
                      <a:cubicBezTo>
                        <a:pt x="1617" y="55"/>
                        <a:pt x="1617" y="37"/>
                        <a:pt x="1599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8"/>
                <p:cNvSpPr/>
                <p:nvPr/>
              </p:nvSpPr>
              <p:spPr>
                <a:xfrm>
                  <a:off x="7791761" y="2849281"/>
                  <a:ext cx="255145" cy="275069"/>
                </a:xfrm>
                <a:custGeom>
                  <a:rect b="b" l="l" r="r" t="t"/>
                  <a:pathLst>
                    <a:path extrusionOk="0" h="3272" w="3035">
                      <a:moveTo>
                        <a:pt x="811" y="0"/>
                      </a:moveTo>
                      <a:cubicBezTo>
                        <a:pt x="608" y="0"/>
                        <a:pt x="403" y="65"/>
                        <a:pt x="237" y="183"/>
                      </a:cubicBezTo>
                      <a:cubicBezTo>
                        <a:pt x="128" y="274"/>
                        <a:pt x="55" y="383"/>
                        <a:pt x="1" y="510"/>
                      </a:cubicBezTo>
                      <a:lnTo>
                        <a:pt x="764" y="3271"/>
                      </a:lnTo>
                      <a:lnTo>
                        <a:pt x="3034" y="2962"/>
                      </a:lnTo>
                      <a:cubicBezTo>
                        <a:pt x="2925" y="2018"/>
                        <a:pt x="2489" y="1164"/>
                        <a:pt x="1799" y="510"/>
                      </a:cubicBezTo>
                      <a:cubicBezTo>
                        <a:pt x="1599" y="329"/>
                        <a:pt x="1381" y="183"/>
                        <a:pt x="1127" y="56"/>
                      </a:cubicBezTo>
                      <a:cubicBezTo>
                        <a:pt x="1026" y="18"/>
                        <a:pt x="919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8"/>
                <p:cNvSpPr/>
                <p:nvPr/>
              </p:nvSpPr>
              <p:spPr>
                <a:xfrm>
                  <a:off x="7694074" y="2667694"/>
                  <a:ext cx="94744" cy="214120"/>
                </a:xfrm>
                <a:custGeom>
                  <a:rect b="b" l="l" r="r" t="t"/>
                  <a:pathLst>
                    <a:path extrusionOk="0" h="2547" w="1127">
                      <a:moveTo>
                        <a:pt x="582" y="0"/>
                      </a:moveTo>
                      <a:lnTo>
                        <a:pt x="382" y="109"/>
                      </a:lnTo>
                      <a:lnTo>
                        <a:pt x="91" y="254"/>
                      </a:lnTo>
                      <a:lnTo>
                        <a:pt x="91" y="436"/>
                      </a:lnTo>
                      <a:cubicBezTo>
                        <a:pt x="73" y="618"/>
                        <a:pt x="55" y="854"/>
                        <a:pt x="55" y="1090"/>
                      </a:cubicBezTo>
                      <a:lnTo>
                        <a:pt x="55" y="1235"/>
                      </a:lnTo>
                      <a:cubicBezTo>
                        <a:pt x="55" y="1399"/>
                        <a:pt x="37" y="1544"/>
                        <a:pt x="37" y="1653"/>
                      </a:cubicBezTo>
                      <a:lnTo>
                        <a:pt x="37" y="1689"/>
                      </a:lnTo>
                      <a:lnTo>
                        <a:pt x="37" y="1817"/>
                      </a:lnTo>
                      <a:cubicBezTo>
                        <a:pt x="37" y="1871"/>
                        <a:pt x="37" y="1926"/>
                        <a:pt x="18" y="1980"/>
                      </a:cubicBezTo>
                      <a:cubicBezTo>
                        <a:pt x="0" y="2143"/>
                        <a:pt x="18" y="2307"/>
                        <a:pt x="109" y="2434"/>
                      </a:cubicBezTo>
                      <a:cubicBezTo>
                        <a:pt x="165" y="2508"/>
                        <a:pt x="252" y="2546"/>
                        <a:pt x="358" y="2546"/>
                      </a:cubicBezTo>
                      <a:cubicBezTo>
                        <a:pt x="567" y="2546"/>
                        <a:pt x="850" y="2401"/>
                        <a:pt x="1126" y="2089"/>
                      </a:cubicBezTo>
                      <a:cubicBezTo>
                        <a:pt x="1126" y="2016"/>
                        <a:pt x="1108" y="1926"/>
                        <a:pt x="1072" y="1853"/>
                      </a:cubicBezTo>
                      <a:cubicBezTo>
                        <a:pt x="999" y="1599"/>
                        <a:pt x="945" y="1344"/>
                        <a:pt x="872" y="1090"/>
                      </a:cubicBezTo>
                      <a:cubicBezTo>
                        <a:pt x="854" y="1017"/>
                        <a:pt x="854" y="963"/>
                        <a:pt x="836" y="890"/>
                      </a:cubicBezTo>
                      <a:cubicBezTo>
                        <a:pt x="781" y="727"/>
                        <a:pt x="745" y="581"/>
                        <a:pt x="709" y="418"/>
                      </a:cubicBezTo>
                      <a:cubicBezTo>
                        <a:pt x="691" y="345"/>
                        <a:pt x="672" y="273"/>
                        <a:pt x="654" y="182"/>
                      </a:cubicBezTo>
                      <a:cubicBezTo>
                        <a:pt x="654" y="182"/>
                        <a:pt x="654" y="182"/>
                        <a:pt x="654" y="164"/>
                      </a:cubicBezTo>
                      <a:cubicBezTo>
                        <a:pt x="636" y="127"/>
                        <a:pt x="600" y="55"/>
                        <a:pt x="600" y="37"/>
                      </a:cubicBezTo>
                      <a:cubicBezTo>
                        <a:pt x="600" y="18"/>
                        <a:pt x="582" y="0"/>
                        <a:pt x="58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8"/>
                <p:cNvSpPr/>
                <p:nvPr/>
              </p:nvSpPr>
              <p:spPr>
                <a:xfrm>
                  <a:off x="7697101" y="2678371"/>
                  <a:ext cx="73391" cy="157374"/>
                </a:xfrm>
                <a:custGeom>
                  <a:rect b="b" l="l" r="r" t="t"/>
                  <a:pathLst>
                    <a:path extrusionOk="0" h="1872" w="873">
                      <a:moveTo>
                        <a:pt x="346" y="0"/>
                      </a:moveTo>
                      <a:lnTo>
                        <a:pt x="55" y="146"/>
                      </a:lnTo>
                      <a:lnTo>
                        <a:pt x="55" y="327"/>
                      </a:lnTo>
                      <a:cubicBezTo>
                        <a:pt x="37" y="509"/>
                        <a:pt x="19" y="745"/>
                        <a:pt x="19" y="963"/>
                      </a:cubicBezTo>
                      <a:lnTo>
                        <a:pt x="19" y="1126"/>
                      </a:lnTo>
                      <a:cubicBezTo>
                        <a:pt x="19" y="1290"/>
                        <a:pt x="1" y="1435"/>
                        <a:pt x="1" y="1544"/>
                      </a:cubicBezTo>
                      <a:lnTo>
                        <a:pt x="1" y="1581"/>
                      </a:lnTo>
                      <a:lnTo>
                        <a:pt x="1" y="1708"/>
                      </a:lnTo>
                      <a:cubicBezTo>
                        <a:pt x="1" y="1762"/>
                        <a:pt x="1" y="1817"/>
                        <a:pt x="1" y="1853"/>
                      </a:cubicBezTo>
                      <a:lnTo>
                        <a:pt x="1" y="1871"/>
                      </a:lnTo>
                      <a:cubicBezTo>
                        <a:pt x="473" y="1817"/>
                        <a:pt x="836" y="1435"/>
                        <a:pt x="872" y="963"/>
                      </a:cubicBezTo>
                      <a:cubicBezTo>
                        <a:pt x="872" y="927"/>
                        <a:pt x="872" y="890"/>
                        <a:pt x="872" y="872"/>
                      </a:cubicBezTo>
                      <a:lnTo>
                        <a:pt x="854" y="872"/>
                      </a:lnTo>
                      <a:cubicBezTo>
                        <a:pt x="854" y="509"/>
                        <a:pt x="673" y="182"/>
                        <a:pt x="346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8"/>
                <p:cNvSpPr/>
                <p:nvPr/>
              </p:nvSpPr>
              <p:spPr>
                <a:xfrm>
                  <a:off x="7642120" y="2555631"/>
                  <a:ext cx="187891" cy="216978"/>
                </a:xfrm>
                <a:custGeom>
                  <a:rect b="b" l="l" r="r" t="t"/>
                  <a:pathLst>
                    <a:path extrusionOk="0" h="2581" w="2235">
                      <a:moveTo>
                        <a:pt x="1246" y="0"/>
                      </a:moveTo>
                      <a:cubicBezTo>
                        <a:pt x="1046" y="0"/>
                        <a:pt x="852" y="65"/>
                        <a:pt x="691" y="189"/>
                      </a:cubicBezTo>
                      <a:cubicBezTo>
                        <a:pt x="473" y="352"/>
                        <a:pt x="291" y="588"/>
                        <a:pt x="182" y="843"/>
                      </a:cubicBezTo>
                      <a:lnTo>
                        <a:pt x="128" y="970"/>
                      </a:lnTo>
                      <a:cubicBezTo>
                        <a:pt x="92" y="1061"/>
                        <a:pt x="73" y="1170"/>
                        <a:pt x="55" y="1279"/>
                      </a:cubicBezTo>
                      <a:cubicBezTo>
                        <a:pt x="1" y="1842"/>
                        <a:pt x="219" y="2387"/>
                        <a:pt x="673" y="2532"/>
                      </a:cubicBezTo>
                      <a:cubicBezTo>
                        <a:pt x="760" y="2565"/>
                        <a:pt x="850" y="2581"/>
                        <a:pt x="941" y="2581"/>
                      </a:cubicBezTo>
                      <a:cubicBezTo>
                        <a:pt x="1399" y="2581"/>
                        <a:pt x="1871" y="2184"/>
                        <a:pt x="2053" y="1624"/>
                      </a:cubicBezTo>
                      <a:cubicBezTo>
                        <a:pt x="2071" y="1551"/>
                        <a:pt x="2090" y="1478"/>
                        <a:pt x="2108" y="1424"/>
                      </a:cubicBezTo>
                      <a:cubicBezTo>
                        <a:pt x="2235" y="825"/>
                        <a:pt x="2035" y="243"/>
                        <a:pt x="1581" y="62"/>
                      </a:cubicBezTo>
                      <a:lnTo>
                        <a:pt x="1526" y="44"/>
                      </a:lnTo>
                      <a:cubicBezTo>
                        <a:pt x="1434" y="15"/>
                        <a:pt x="1339" y="0"/>
                        <a:pt x="124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8"/>
                <p:cNvSpPr/>
                <p:nvPr/>
              </p:nvSpPr>
              <p:spPr>
                <a:xfrm>
                  <a:off x="7740984" y="2686862"/>
                  <a:ext cx="52374" cy="44135"/>
                </a:xfrm>
                <a:custGeom>
                  <a:rect b="b" l="l" r="r" t="t"/>
                  <a:pathLst>
                    <a:path extrusionOk="0" h="525" w="623">
                      <a:moveTo>
                        <a:pt x="269" y="0"/>
                      </a:moveTo>
                      <a:cubicBezTo>
                        <a:pt x="151" y="0"/>
                        <a:pt x="57" y="84"/>
                        <a:pt x="42" y="208"/>
                      </a:cubicBezTo>
                      <a:cubicBezTo>
                        <a:pt x="0" y="387"/>
                        <a:pt x="137" y="525"/>
                        <a:pt x="293" y="525"/>
                      </a:cubicBezTo>
                      <a:cubicBezTo>
                        <a:pt x="342" y="525"/>
                        <a:pt x="393" y="511"/>
                        <a:pt x="441" y="481"/>
                      </a:cubicBezTo>
                      <a:cubicBezTo>
                        <a:pt x="623" y="335"/>
                        <a:pt x="568" y="45"/>
                        <a:pt x="332" y="8"/>
                      </a:cubicBezTo>
                      <a:cubicBezTo>
                        <a:pt x="311" y="3"/>
                        <a:pt x="289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38"/>
                <p:cNvSpPr/>
                <p:nvPr/>
              </p:nvSpPr>
              <p:spPr>
                <a:xfrm>
                  <a:off x="7643886" y="2661809"/>
                  <a:ext cx="49600" cy="44304"/>
                </a:xfrm>
                <a:custGeom>
                  <a:rect b="b" l="l" r="r" t="t"/>
                  <a:pathLst>
                    <a:path extrusionOk="0" h="527" w="590">
                      <a:moveTo>
                        <a:pt x="309" y="0"/>
                      </a:moveTo>
                      <a:cubicBezTo>
                        <a:pt x="201" y="0"/>
                        <a:pt x="92" y="63"/>
                        <a:pt x="52" y="197"/>
                      </a:cubicBezTo>
                      <a:cubicBezTo>
                        <a:pt x="1" y="403"/>
                        <a:pt x="159" y="527"/>
                        <a:pt x="316" y="527"/>
                      </a:cubicBezTo>
                      <a:cubicBezTo>
                        <a:pt x="436" y="527"/>
                        <a:pt x="555" y="454"/>
                        <a:pt x="579" y="288"/>
                      </a:cubicBezTo>
                      <a:cubicBezTo>
                        <a:pt x="589" y="104"/>
                        <a:pt x="450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8"/>
                <p:cNvSpPr/>
                <p:nvPr/>
              </p:nvSpPr>
              <p:spPr>
                <a:xfrm>
                  <a:off x="7689450" y="2718051"/>
                  <a:ext cx="47414" cy="20681"/>
                </a:xfrm>
                <a:custGeom>
                  <a:rect b="b" l="l" r="r" t="t"/>
                  <a:pathLst>
                    <a:path extrusionOk="0" h="246" w="564">
                      <a:moveTo>
                        <a:pt x="1" y="1"/>
                      </a:moveTo>
                      <a:cubicBezTo>
                        <a:pt x="1" y="73"/>
                        <a:pt x="37" y="164"/>
                        <a:pt x="110" y="219"/>
                      </a:cubicBezTo>
                      <a:cubicBezTo>
                        <a:pt x="137" y="237"/>
                        <a:pt x="171" y="246"/>
                        <a:pt x="209" y="246"/>
                      </a:cubicBezTo>
                      <a:cubicBezTo>
                        <a:pt x="322" y="246"/>
                        <a:pt x="469" y="164"/>
                        <a:pt x="5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8"/>
                <p:cNvSpPr/>
                <p:nvPr/>
              </p:nvSpPr>
              <p:spPr>
                <a:xfrm>
                  <a:off x="7790668" y="2664415"/>
                  <a:ext cx="48507" cy="41445"/>
                </a:xfrm>
                <a:custGeom>
                  <a:rect b="b" l="l" r="r" t="t"/>
                  <a:pathLst>
                    <a:path extrusionOk="0" h="493" w="577">
                      <a:moveTo>
                        <a:pt x="272" y="1"/>
                      </a:moveTo>
                      <a:cubicBezTo>
                        <a:pt x="139" y="1"/>
                        <a:pt x="14" y="104"/>
                        <a:pt x="14" y="239"/>
                      </a:cubicBezTo>
                      <a:cubicBezTo>
                        <a:pt x="1" y="393"/>
                        <a:pt x="125" y="493"/>
                        <a:pt x="256" y="493"/>
                      </a:cubicBezTo>
                      <a:cubicBezTo>
                        <a:pt x="310" y="493"/>
                        <a:pt x="366" y="476"/>
                        <a:pt x="413" y="439"/>
                      </a:cubicBezTo>
                      <a:cubicBezTo>
                        <a:pt x="577" y="293"/>
                        <a:pt x="504" y="39"/>
                        <a:pt x="304" y="3"/>
                      </a:cubicBezTo>
                      <a:cubicBezTo>
                        <a:pt x="294" y="2"/>
                        <a:pt x="283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8"/>
                <p:cNvSpPr/>
                <p:nvPr/>
              </p:nvSpPr>
              <p:spPr>
                <a:xfrm>
                  <a:off x="7639094" y="3160922"/>
                  <a:ext cx="430678" cy="224712"/>
                </a:xfrm>
                <a:custGeom>
                  <a:rect b="b" l="l" r="r" t="t"/>
                  <a:pathLst>
                    <a:path extrusionOk="0" h="2673" w="5123">
                      <a:moveTo>
                        <a:pt x="128" y="0"/>
                      </a:moveTo>
                      <a:cubicBezTo>
                        <a:pt x="37" y="291"/>
                        <a:pt x="0" y="618"/>
                        <a:pt x="55" y="926"/>
                      </a:cubicBezTo>
                      <a:cubicBezTo>
                        <a:pt x="73" y="999"/>
                        <a:pt x="91" y="1090"/>
                        <a:pt x="128" y="1162"/>
                      </a:cubicBezTo>
                      <a:cubicBezTo>
                        <a:pt x="273" y="1362"/>
                        <a:pt x="436" y="1544"/>
                        <a:pt x="618" y="1707"/>
                      </a:cubicBezTo>
                      <a:cubicBezTo>
                        <a:pt x="1054" y="2107"/>
                        <a:pt x="1599" y="2379"/>
                        <a:pt x="2180" y="2507"/>
                      </a:cubicBezTo>
                      <a:cubicBezTo>
                        <a:pt x="2596" y="2616"/>
                        <a:pt x="3025" y="2673"/>
                        <a:pt x="3459" y="2673"/>
                      </a:cubicBezTo>
                      <a:cubicBezTo>
                        <a:pt x="3745" y="2673"/>
                        <a:pt x="4034" y="2648"/>
                        <a:pt x="4323" y="2597"/>
                      </a:cubicBezTo>
                      <a:cubicBezTo>
                        <a:pt x="4323" y="2606"/>
                        <a:pt x="4328" y="2611"/>
                        <a:pt x="4332" y="2611"/>
                      </a:cubicBezTo>
                      <a:cubicBezTo>
                        <a:pt x="4337" y="2611"/>
                        <a:pt x="4342" y="2606"/>
                        <a:pt x="4342" y="2597"/>
                      </a:cubicBezTo>
                      <a:cubicBezTo>
                        <a:pt x="4369" y="2606"/>
                        <a:pt x="4391" y="2611"/>
                        <a:pt x="4412" y="2611"/>
                      </a:cubicBezTo>
                      <a:cubicBezTo>
                        <a:pt x="4432" y="2611"/>
                        <a:pt x="4450" y="2606"/>
                        <a:pt x="4469" y="2597"/>
                      </a:cubicBezTo>
                      <a:cubicBezTo>
                        <a:pt x="4723" y="2543"/>
                        <a:pt x="4941" y="2343"/>
                        <a:pt x="5014" y="2107"/>
                      </a:cubicBezTo>
                      <a:cubicBezTo>
                        <a:pt x="5123" y="1816"/>
                        <a:pt x="5068" y="1489"/>
                        <a:pt x="4850" y="1271"/>
                      </a:cubicBezTo>
                      <a:cubicBezTo>
                        <a:pt x="4814" y="1217"/>
                        <a:pt x="4759" y="1162"/>
                        <a:pt x="4687" y="1144"/>
                      </a:cubicBezTo>
                      <a:lnTo>
                        <a:pt x="3070" y="727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8"/>
                <p:cNvSpPr/>
                <p:nvPr/>
              </p:nvSpPr>
              <p:spPr>
                <a:xfrm>
                  <a:off x="7084835" y="2667694"/>
                  <a:ext cx="311554" cy="401422"/>
                </a:xfrm>
                <a:custGeom>
                  <a:rect b="b" l="l" r="r" t="t"/>
                  <a:pathLst>
                    <a:path extrusionOk="0" h="4775" w="3706">
                      <a:moveTo>
                        <a:pt x="745" y="0"/>
                      </a:moveTo>
                      <a:cubicBezTo>
                        <a:pt x="472" y="164"/>
                        <a:pt x="254" y="400"/>
                        <a:pt x="109" y="672"/>
                      </a:cubicBezTo>
                      <a:cubicBezTo>
                        <a:pt x="73" y="763"/>
                        <a:pt x="36" y="836"/>
                        <a:pt x="0" y="908"/>
                      </a:cubicBezTo>
                      <a:cubicBezTo>
                        <a:pt x="0" y="1144"/>
                        <a:pt x="18" y="1399"/>
                        <a:pt x="54" y="1635"/>
                      </a:cubicBezTo>
                      <a:cubicBezTo>
                        <a:pt x="182" y="2216"/>
                        <a:pt x="436" y="2761"/>
                        <a:pt x="799" y="3233"/>
                      </a:cubicBezTo>
                      <a:cubicBezTo>
                        <a:pt x="1235" y="3796"/>
                        <a:pt x="1798" y="4287"/>
                        <a:pt x="2434" y="4614"/>
                      </a:cubicBezTo>
                      <a:cubicBezTo>
                        <a:pt x="2434" y="4632"/>
                        <a:pt x="2434" y="4632"/>
                        <a:pt x="2452" y="4632"/>
                      </a:cubicBezTo>
                      <a:cubicBezTo>
                        <a:pt x="2488" y="4668"/>
                        <a:pt x="2525" y="4686"/>
                        <a:pt x="2561" y="4705"/>
                      </a:cubicBezTo>
                      <a:cubicBezTo>
                        <a:pt x="2662" y="4751"/>
                        <a:pt x="2770" y="4775"/>
                        <a:pt x="2878" y="4775"/>
                      </a:cubicBezTo>
                      <a:cubicBezTo>
                        <a:pt x="3021" y="4775"/>
                        <a:pt x="3163" y="4733"/>
                        <a:pt x="3288" y="4650"/>
                      </a:cubicBezTo>
                      <a:cubicBezTo>
                        <a:pt x="3560" y="4487"/>
                        <a:pt x="3705" y="4196"/>
                        <a:pt x="3687" y="3887"/>
                      </a:cubicBezTo>
                      <a:cubicBezTo>
                        <a:pt x="3669" y="3833"/>
                        <a:pt x="3651" y="3760"/>
                        <a:pt x="3633" y="3706"/>
                      </a:cubicBezTo>
                      <a:lnTo>
                        <a:pt x="2597" y="2380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8"/>
                <p:cNvSpPr/>
                <p:nvPr/>
              </p:nvSpPr>
              <p:spPr>
                <a:xfrm>
                  <a:off x="7897602" y="3220274"/>
                  <a:ext cx="101890" cy="36906"/>
                </a:xfrm>
                <a:custGeom>
                  <a:rect b="b" l="l" r="r" t="t"/>
                  <a:pathLst>
                    <a:path extrusionOk="0" h="439" w="1212">
                      <a:moveTo>
                        <a:pt x="88" y="0"/>
                      </a:moveTo>
                      <a:cubicBezTo>
                        <a:pt x="26" y="0"/>
                        <a:pt x="1" y="95"/>
                        <a:pt x="68" y="111"/>
                      </a:cubicBezTo>
                      <a:lnTo>
                        <a:pt x="1121" y="438"/>
                      </a:lnTo>
                      <a:cubicBezTo>
                        <a:pt x="1194" y="438"/>
                        <a:pt x="1212" y="347"/>
                        <a:pt x="1139" y="329"/>
                      </a:cubicBezTo>
                      <a:lnTo>
                        <a:pt x="104" y="2"/>
                      </a:lnTo>
                      <a:cubicBezTo>
                        <a:pt x="98" y="1"/>
                        <a:pt x="93" y="0"/>
                        <a:pt x="88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8"/>
                <p:cNvSpPr/>
                <p:nvPr/>
              </p:nvSpPr>
              <p:spPr>
                <a:xfrm>
                  <a:off x="7625727" y="2521332"/>
                  <a:ext cx="214961" cy="155693"/>
                </a:xfrm>
                <a:custGeom>
                  <a:rect b="b" l="l" r="r" t="t"/>
                  <a:pathLst>
                    <a:path extrusionOk="0" h="1852" w="2557">
                      <a:moveTo>
                        <a:pt x="1368" y="0"/>
                      </a:moveTo>
                      <a:cubicBezTo>
                        <a:pt x="655" y="0"/>
                        <a:pt x="0" y="615"/>
                        <a:pt x="50" y="815"/>
                      </a:cubicBezTo>
                      <a:cubicBezTo>
                        <a:pt x="105" y="960"/>
                        <a:pt x="486" y="1015"/>
                        <a:pt x="868" y="1051"/>
                      </a:cubicBezTo>
                      <a:cubicBezTo>
                        <a:pt x="1031" y="1069"/>
                        <a:pt x="1104" y="1069"/>
                        <a:pt x="1267" y="1105"/>
                      </a:cubicBezTo>
                      <a:cubicBezTo>
                        <a:pt x="1576" y="1178"/>
                        <a:pt x="1758" y="1196"/>
                        <a:pt x="1867" y="1342"/>
                      </a:cubicBezTo>
                      <a:cubicBezTo>
                        <a:pt x="2030" y="1523"/>
                        <a:pt x="1939" y="1814"/>
                        <a:pt x="2030" y="1850"/>
                      </a:cubicBezTo>
                      <a:cubicBezTo>
                        <a:pt x="2036" y="1851"/>
                        <a:pt x="2042" y="1852"/>
                        <a:pt x="2048" y="1852"/>
                      </a:cubicBezTo>
                      <a:cubicBezTo>
                        <a:pt x="2137" y="1852"/>
                        <a:pt x="2253" y="1734"/>
                        <a:pt x="2321" y="1632"/>
                      </a:cubicBezTo>
                      <a:cubicBezTo>
                        <a:pt x="2539" y="1305"/>
                        <a:pt x="2557" y="887"/>
                        <a:pt x="2375" y="542"/>
                      </a:cubicBezTo>
                      <a:cubicBezTo>
                        <a:pt x="2194" y="252"/>
                        <a:pt x="1903" y="70"/>
                        <a:pt x="1558" y="16"/>
                      </a:cubicBezTo>
                      <a:cubicBezTo>
                        <a:pt x="1494" y="5"/>
                        <a:pt x="1431" y="0"/>
                        <a:pt x="13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8"/>
                <p:cNvSpPr/>
                <p:nvPr/>
              </p:nvSpPr>
              <p:spPr>
                <a:xfrm>
                  <a:off x="7661960" y="2624903"/>
                  <a:ext cx="18411" cy="29087"/>
                </a:xfrm>
                <a:custGeom>
                  <a:rect b="b" l="l" r="r" t="t"/>
                  <a:pathLst>
                    <a:path extrusionOk="0" h="346" w="219">
                      <a:moveTo>
                        <a:pt x="55" y="1"/>
                      </a:moveTo>
                      <a:cubicBezTo>
                        <a:pt x="19" y="19"/>
                        <a:pt x="1" y="55"/>
                        <a:pt x="19" y="73"/>
                      </a:cubicBezTo>
                      <a:lnTo>
                        <a:pt x="92" y="309"/>
                      </a:lnTo>
                      <a:cubicBezTo>
                        <a:pt x="110" y="328"/>
                        <a:pt x="128" y="346"/>
                        <a:pt x="146" y="346"/>
                      </a:cubicBezTo>
                      <a:lnTo>
                        <a:pt x="182" y="346"/>
                      </a:lnTo>
                      <a:cubicBezTo>
                        <a:pt x="201" y="328"/>
                        <a:pt x="219" y="291"/>
                        <a:pt x="201" y="273"/>
                      </a:cubicBezTo>
                      <a:lnTo>
                        <a:pt x="128" y="37"/>
                      </a:lnTo>
                      <a:cubicBezTo>
                        <a:pt x="110" y="19"/>
                        <a:pt x="74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8"/>
                <p:cNvSpPr/>
                <p:nvPr/>
              </p:nvSpPr>
              <p:spPr>
                <a:xfrm>
                  <a:off x="7680287" y="2626417"/>
                  <a:ext cx="15384" cy="29087"/>
                </a:xfrm>
                <a:custGeom>
                  <a:rect b="b" l="l" r="r" t="t"/>
                  <a:pathLst>
                    <a:path extrusionOk="0" h="346" w="183">
                      <a:moveTo>
                        <a:pt x="55" y="1"/>
                      </a:moveTo>
                      <a:cubicBezTo>
                        <a:pt x="19" y="19"/>
                        <a:pt x="1" y="37"/>
                        <a:pt x="19" y="73"/>
                      </a:cubicBezTo>
                      <a:lnTo>
                        <a:pt x="73" y="291"/>
                      </a:lnTo>
                      <a:cubicBezTo>
                        <a:pt x="73" y="328"/>
                        <a:pt x="110" y="346"/>
                        <a:pt x="128" y="346"/>
                      </a:cubicBezTo>
                      <a:lnTo>
                        <a:pt x="146" y="346"/>
                      </a:lnTo>
                      <a:cubicBezTo>
                        <a:pt x="164" y="328"/>
                        <a:pt x="182" y="310"/>
                        <a:pt x="182" y="273"/>
                      </a:cubicBezTo>
                      <a:lnTo>
                        <a:pt x="128" y="37"/>
                      </a:lnTo>
                      <a:cubicBezTo>
                        <a:pt x="110" y="19"/>
                        <a:pt x="92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8"/>
                <p:cNvSpPr/>
                <p:nvPr/>
              </p:nvSpPr>
              <p:spPr>
                <a:xfrm>
                  <a:off x="7658934" y="2664500"/>
                  <a:ext cx="16898" cy="20008"/>
                </a:xfrm>
                <a:custGeom>
                  <a:rect b="b" l="l" r="r" t="t"/>
                  <a:pathLst>
                    <a:path extrusionOk="0" h="238" w="201">
                      <a:moveTo>
                        <a:pt x="118" y="0"/>
                      </a:moveTo>
                      <a:cubicBezTo>
                        <a:pt x="94" y="0"/>
                        <a:pt x="73" y="16"/>
                        <a:pt x="73" y="38"/>
                      </a:cubicBezTo>
                      <a:lnTo>
                        <a:pt x="19" y="165"/>
                      </a:lnTo>
                      <a:cubicBezTo>
                        <a:pt x="1" y="183"/>
                        <a:pt x="1" y="220"/>
                        <a:pt x="37" y="238"/>
                      </a:cubicBezTo>
                      <a:lnTo>
                        <a:pt x="55" y="238"/>
                      </a:lnTo>
                      <a:cubicBezTo>
                        <a:pt x="91" y="238"/>
                        <a:pt x="110" y="220"/>
                        <a:pt x="128" y="202"/>
                      </a:cubicBezTo>
                      <a:lnTo>
                        <a:pt x="182" y="93"/>
                      </a:lnTo>
                      <a:cubicBezTo>
                        <a:pt x="200" y="56"/>
                        <a:pt x="182" y="20"/>
                        <a:pt x="164" y="20"/>
                      </a:cubicBezTo>
                      <a:cubicBezTo>
                        <a:pt x="150" y="6"/>
                        <a:pt x="134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8"/>
                <p:cNvSpPr/>
                <p:nvPr/>
              </p:nvSpPr>
              <p:spPr>
                <a:xfrm>
                  <a:off x="7677261" y="2669207"/>
                  <a:ext cx="10761" cy="19924"/>
                </a:xfrm>
                <a:custGeom>
                  <a:rect b="b" l="l" r="r" t="t"/>
                  <a:pathLst>
                    <a:path extrusionOk="0" h="237" w="128">
                      <a:moveTo>
                        <a:pt x="91" y="0"/>
                      </a:moveTo>
                      <a:cubicBezTo>
                        <a:pt x="55" y="0"/>
                        <a:pt x="19" y="19"/>
                        <a:pt x="19" y="55"/>
                      </a:cubicBezTo>
                      <a:lnTo>
                        <a:pt x="0" y="182"/>
                      </a:lnTo>
                      <a:cubicBezTo>
                        <a:pt x="0" y="200"/>
                        <a:pt x="19" y="236"/>
                        <a:pt x="55" y="236"/>
                      </a:cubicBezTo>
                      <a:cubicBezTo>
                        <a:pt x="91" y="236"/>
                        <a:pt x="109" y="218"/>
                        <a:pt x="109" y="200"/>
                      </a:cubicBezTo>
                      <a:lnTo>
                        <a:pt x="128" y="73"/>
                      </a:lnTo>
                      <a:cubicBezTo>
                        <a:pt x="128" y="37"/>
                        <a:pt x="109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8"/>
                <p:cNvSpPr/>
                <p:nvPr/>
              </p:nvSpPr>
              <p:spPr>
                <a:xfrm>
                  <a:off x="7654394" y="2643230"/>
                  <a:ext cx="50440" cy="32702"/>
                </a:xfrm>
                <a:custGeom>
                  <a:rect b="b" l="l" r="r" t="t"/>
                  <a:pathLst>
                    <a:path extrusionOk="0" h="389" w="600">
                      <a:moveTo>
                        <a:pt x="200" y="1"/>
                      </a:moveTo>
                      <a:cubicBezTo>
                        <a:pt x="91" y="37"/>
                        <a:pt x="18" y="91"/>
                        <a:pt x="18" y="146"/>
                      </a:cubicBezTo>
                      <a:cubicBezTo>
                        <a:pt x="0" y="182"/>
                        <a:pt x="36" y="237"/>
                        <a:pt x="109" y="291"/>
                      </a:cubicBezTo>
                      <a:cubicBezTo>
                        <a:pt x="145" y="328"/>
                        <a:pt x="182" y="346"/>
                        <a:pt x="236" y="364"/>
                      </a:cubicBezTo>
                      <a:lnTo>
                        <a:pt x="291" y="364"/>
                      </a:lnTo>
                      <a:lnTo>
                        <a:pt x="363" y="382"/>
                      </a:lnTo>
                      <a:cubicBezTo>
                        <a:pt x="386" y="387"/>
                        <a:pt x="409" y="389"/>
                        <a:pt x="431" y="389"/>
                      </a:cubicBezTo>
                      <a:cubicBezTo>
                        <a:pt x="496" y="389"/>
                        <a:pt x="554" y="368"/>
                        <a:pt x="581" y="328"/>
                      </a:cubicBezTo>
                      <a:cubicBezTo>
                        <a:pt x="599" y="273"/>
                        <a:pt x="581" y="219"/>
                        <a:pt x="563" y="164"/>
                      </a:cubicBezTo>
                      <a:cubicBezTo>
                        <a:pt x="527" y="110"/>
                        <a:pt x="472" y="55"/>
                        <a:pt x="418" y="19"/>
                      </a:cubicBezTo>
                      <a:cubicBezTo>
                        <a:pt x="400" y="19"/>
                        <a:pt x="363" y="1"/>
                        <a:pt x="3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8"/>
                <p:cNvSpPr/>
                <p:nvPr/>
              </p:nvSpPr>
              <p:spPr>
                <a:xfrm>
                  <a:off x="7654394" y="2641717"/>
                  <a:ext cx="33627" cy="30601"/>
                </a:xfrm>
                <a:custGeom>
                  <a:rect b="b" l="l" r="r" t="t"/>
                  <a:pathLst>
                    <a:path extrusionOk="0" h="364" w="400">
                      <a:moveTo>
                        <a:pt x="182" y="0"/>
                      </a:moveTo>
                      <a:cubicBezTo>
                        <a:pt x="91" y="37"/>
                        <a:pt x="18" y="109"/>
                        <a:pt x="18" y="146"/>
                      </a:cubicBezTo>
                      <a:cubicBezTo>
                        <a:pt x="0" y="200"/>
                        <a:pt x="36" y="255"/>
                        <a:pt x="109" y="291"/>
                      </a:cubicBezTo>
                      <a:cubicBezTo>
                        <a:pt x="145" y="327"/>
                        <a:pt x="182" y="346"/>
                        <a:pt x="236" y="364"/>
                      </a:cubicBezTo>
                      <a:cubicBezTo>
                        <a:pt x="327" y="346"/>
                        <a:pt x="400" y="237"/>
                        <a:pt x="400" y="146"/>
                      </a:cubicBezTo>
                      <a:cubicBezTo>
                        <a:pt x="400" y="91"/>
                        <a:pt x="381" y="37"/>
                        <a:pt x="345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8"/>
                <p:cNvSpPr/>
                <p:nvPr/>
              </p:nvSpPr>
              <p:spPr>
                <a:xfrm>
                  <a:off x="7739471" y="2638354"/>
                  <a:ext cx="18831" cy="27910"/>
                </a:xfrm>
                <a:custGeom>
                  <a:rect b="b" l="l" r="r" t="t"/>
                  <a:pathLst>
                    <a:path extrusionOk="0" h="332" w="224">
                      <a:moveTo>
                        <a:pt x="79" y="1"/>
                      </a:moveTo>
                      <a:cubicBezTo>
                        <a:pt x="41" y="1"/>
                        <a:pt x="1" y="32"/>
                        <a:pt x="23" y="77"/>
                      </a:cubicBezTo>
                      <a:lnTo>
                        <a:pt x="114" y="295"/>
                      </a:lnTo>
                      <a:cubicBezTo>
                        <a:pt x="114" y="331"/>
                        <a:pt x="132" y="331"/>
                        <a:pt x="169" y="331"/>
                      </a:cubicBezTo>
                      <a:lnTo>
                        <a:pt x="187" y="331"/>
                      </a:lnTo>
                      <a:cubicBezTo>
                        <a:pt x="205" y="331"/>
                        <a:pt x="223" y="295"/>
                        <a:pt x="223" y="258"/>
                      </a:cubicBezTo>
                      <a:lnTo>
                        <a:pt x="132" y="40"/>
                      </a:lnTo>
                      <a:cubicBezTo>
                        <a:pt x="125" y="13"/>
                        <a:pt x="103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8"/>
                <p:cNvSpPr/>
                <p:nvPr/>
              </p:nvSpPr>
              <p:spPr>
                <a:xfrm>
                  <a:off x="7757209" y="2639868"/>
                  <a:ext cx="16309" cy="27910"/>
                </a:xfrm>
                <a:custGeom>
                  <a:rect b="b" l="l" r="r" t="t"/>
                  <a:pathLst>
                    <a:path extrusionOk="0" h="332" w="194">
                      <a:moveTo>
                        <a:pt x="85" y="1"/>
                      </a:moveTo>
                      <a:cubicBezTo>
                        <a:pt x="45" y="1"/>
                        <a:pt x="1" y="32"/>
                        <a:pt x="12" y="77"/>
                      </a:cubicBezTo>
                      <a:lnTo>
                        <a:pt x="85" y="295"/>
                      </a:lnTo>
                      <a:cubicBezTo>
                        <a:pt x="85" y="313"/>
                        <a:pt x="103" y="331"/>
                        <a:pt x="139" y="331"/>
                      </a:cubicBezTo>
                      <a:lnTo>
                        <a:pt x="157" y="331"/>
                      </a:lnTo>
                      <a:cubicBezTo>
                        <a:pt x="176" y="331"/>
                        <a:pt x="194" y="295"/>
                        <a:pt x="194" y="277"/>
                      </a:cubicBezTo>
                      <a:lnTo>
                        <a:pt x="139" y="41"/>
                      </a:lnTo>
                      <a:cubicBezTo>
                        <a:pt x="132" y="13"/>
                        <a:pt x="110" y="1"/>
                        <a:pt x="8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8"/>
                <p:cNvSpPr/>
                <p:nvPr/>
              </p:nvSpPr>
              <p:spPr>
                <a:xfrm>
                  <a:off x="7736781" y="2678371"/>
                  <a:ext cx="15384" cy="18411"/>
                </a:xfrm>
                <a:custGeom>
                  <a:rect b="b" l="l" r="r" t="t"/>
                  <a:pathLst>
                    <a:path extrusionOk="0" h="219" w="183">
                      <a:moveTo>
                        <a:pt x="146" y="0"/>
                      </a:moveTo>
                      <a:cubicBezTo>
                        <a:pt x="128" y="0"/>
                        <a:pt x="92" y="0"/>
                        <a:pt x="74" y="37"/>
                      </a:cubicBezTo>
                      <a:lnTo>
                        <a:pt x="19" y="146"/>
                      </a:lnTo>
                      <a:cubicBezTo>
                        <a:pt x="1" y="182"/>
                        <a:pt x="19" y="218"/>
                        <a:pt x="37" y="218"/>
                      </a:cubicBezTo>
                      <a:lnTo>
                        <a:pt x="74" y="218"/>
                      </a:lnTo>
                      <a:cubicBezTo>
                        <a:pt x="92" y="218"/>
                        <a:pt x="110" y="218"/>
                        <a:pt x="128" y="200"/>
                      </a:cubicBezTo>
                      <a:lnTo>
                        <a:pt x="183" y="73"/>
                      </a:lnTo>
                      <a:cubicBezTo>
                        <a:pt x="183" y="55"/>
                        <a:pt x="183" y="18"/>
                        <a:pt x="14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8"/>
                <p:cNvSpPr/>
                <p:nvPr/>
              </p:nvSpPr>
              <p:spPr>
                <a:xfrm>
                  <a:off x="7755107" y="2682490"/>
                  <a:ext cx="12358" cy="20344"/>
                </a:xfrm>
                <a:custGeom>
                  <a:rect b="b" l="l" r="r" t="t"/>
                  <a:pathLst>
                    <a:path extrusionOk="0" h="242" w="147">
                      <a:moveTo>
                        <a:pt x="71" y="1"/>
                      </a:moveTo>
                      <a:cubicBezTo>
                        <a:pt x="43" y="1"/>
                        <a:pt x="19" y="27"/>
                        <a:pt x="19" y="42"/>
                      </a:cubicBezTo>
                      <a:lnTo>
                        <a:pt x="1" y="169"/>
                      </a:lnTo>
                      <a:cubicBezTo>
                        <a:pt x="1" y="206"/>
                        <a:pt x="37" y="242"/>
                        <a:pt x="55" y="242"/>
                      </a:cubicBezTo>
                      <a:cubicBezTo>
                        <a:pt x="92" y="242"/>
                        <a:pt x="110" y="224"/>
                        <a:pt x="128" y="187"/>
                      </a:cubicBezTo>
                      <a:lnTo>
                        <a:pt x="128" y="60"/>
                      </a:lnTo>
                      <a:cubicBezTo>
                        <a:pt x="146" y="42"/>
                        <a:pt x="110" y="6"/>
                        <a:pt x="92" y="6"/>
                      </a:cubicBezTo>
                      <a:cubicBezTo>
                        <a:pt x="85" y="2"/>
                        <a:pt x="78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8"/>
                <p:cNvSpPr/>
                <p:nvPr/>
              </p:nvSpPr>
              <p:spPr>
                <a:xfrm>
                  <a:off x="7732241" y="2657017"/>
                  <a:ext cx="50440" cy="32702"/>
                </a:xfrm>
                <a:custGeom>
                  <a:rect b="b" l="l" r="r" t="t"/>
                  <a:pathLst>
                    <a:path extrusionOk="0" h="389" w="600">
                      <a:moveTo>
                        <a:pt x="200" y="0"/>
                      </a:moveTo>
                      <a:cubicBezTo>
                        <a:pt x="109" y="36"/>
                        <a:pt x="19" y="91"/>
                        <a:pt x="19" y="145"/>
                      </a:cubicBezTo>
                      <a:cubicBezTo>
                        <a:pt x="0" y="182"/>
                        <a:pt x="55" y="236"/>
                        <a:pt x="109" y="291"/>
                      </a:cubicBezTo>
                      <a:cubicBezTo>
                        <a:pt x="146" y="327"/>
                        <a:pt x="182" y="345"/>
                        <a:pt x="237" y="363"/>
                      </a:cubicBezTo>
                      <a:lnTo>
                        <a:pt x="291" y="363"/>
                      </a:lnTo>
                      <a:lnTo>
                        <a:pt x="382" y="381"/>
                      </a:lnTo>
                      <a:cubicBezTo>
                        <a:pt x="400" y="386"/>
                        <a:pt x="419" y="388"/>
                        <a:pt x="439" y="388"/>
                      </a:cubicBezTo>
                      <a:cubicBezTo>
                        <a:pt x="496" y="388"/>
                        <a:pt x="554" y="368"/>
                        <a:pt x="582" y="327"/>
                      </a:cubicBezTo>
                      <a:cubicBezTo>
                        <a:pt x="600" y="272"/>
                        <a:pt x="600" y="218"/>
                        <a:pt x="563" y="164"/>
                      </a:cubicBezTo>
                      <a:cubicBezTo>
                        <a:pt x="527" y="109"/>
                        <a:pt x="491" y="55"/>
                        <a:pt x="436" y="18"/>
                      </a:cubicBezTo>
                      <a:cubicBezTo>
                        <a:pt x="400" y="18"/>
                        <a:pt x="382" y="0"/>
                        <a:pt x="3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38"/>
                <p:cNvSpPr/>
                <p:nvPr/>
              </p:nvSpPr>
              <p:spPr>
                <a:xfrm>
                  <a:off x="7732241" y="2655420"/>
                  <a:ext cx="33627" cy="30685"/>
                </a:xfrm>
                <a:custGeom>
                  <a:rect b="b" l="l" r="r" t="t"/>
                  <a:pathLst>
                    <a:path extrusionOk="0" h="365" w="400">
                      <a:moveTo>
                        <a:pt x="200" y="1"/>
                      </a:moveTo>
                      <a:cubicBezTo>
                        <a:pt x="91" y="19"/>
                        <a:pt x="19" y="92"/>
                        <a:pt x="19" y="146"/>
                      </a:cubicBezTo>
                      <a:cubicBezTo>
                        <a:pt x="0" y="183"/>
                        <a:pt x="37" y="237"/>
                        <a:pt x="109" y="291"/>
                      </a:cubicBezTo>
                      <a:cubicBezTo>
                        <a:pt x="146" y="328"/>
                        <a:pt x="182" y="346"/>
                        <a:pt x="237" y="364"/>
                      </a:cubicBezTo>
                      <a:cubicBezTo>
                        <a:pt x="345" y="328"/>
                        <a:pt x="400" y="237"/>
                        <a:pt x="400" y="128"/>
                      </a:cubicBezTo>
                      <a:cubicBezTo>
                        <a:pt x="400" y="92"/>
                        <a:pt x="382" y="37"/>
                        <a:pt x="34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38"/>
                <p:cNvSpPr/>
                <p:nvPr/>
              </p:nvSpPr>
              <p:spPr>
                <a:xfrm>
                  <a:off x="7466503" y="2824986"/>
                  <a:ext cx="216978" cy="250437"/>
                </a:xfrm>
                <a:custGeom>
                  <a:rect b="b" l="l" r="r" t="t"/>
                  <a:pathLst>
                    <a:path extrusionOk="0" h="2979" w="2581">
                      <a:moveTo>
                        <a:pt x="2580" y="0"/>
                      </a:moveTo>
                      <a:lnTo>
                        <a:pt x="1" y="1144"/>
                      </a:lnTo>
                      <a:lnTo>
                        <a:pt x="346" y="2979"/>
                      </a:lnTo>
                      <a:lnTo>
                        <a:pt x="1890" y="2452"/>
                      </a:lnTo>
                      <a:cubicBezTo>
                        <a:pt x="2126" y="1635"/>
                        <a:pt x="2344" y="817"/>
                        <a:pt x="25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8"/>
                <p:cNvSpPr/>
                <p:nvPr/>
              </p:nvSpPr>
              <p:spPr>
                <a:xfrm>
                  <a:off x="7098538" y="2997493"/>
                  <a:ext cx="664301" cy="357371"/>
                </a:xfrm>
                <a:custGeom>
                  <a:rect b="b" l="l" r="r" t="t"/>
                  <a:pathLst>
                    <a:path extrusionOk="0" h="4251" w="7902">
                      <a:moveTo>
                        <a:pt x="7193" y="1"/>
                      </a:moveTo>
                      <a:lnTo>
                        <a:pt x="0" y="55"/>
                      </a:lnTo>
                      <a:lnTo>
                        <a:pt x="1835" y="3996"/>
                      </a:lnTo>
                      <a:lnTo>
                        <a:pt x="7902" y="4251"/>
                      </a:lnTo>
                      <a:cubicBezTo>
                        <a:pt x="7666" y="2834"/>
                        <a:pt x="7429" y="1417"/>
                        <a:pt x="7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8"/>
                <p:cNvSpPr/>
                <p:nvPr/>
              </p:nvSpPr>
              <p:spPr>
                <a:xfrm>
                  <a:off x="7402443" y="3129733"/>
                  <a:ext cx="77931" cy="94408"/>
                </a:xfrm>
                <a:custGeom>
                  <a:rect b="b" l="l" r="r" t="t"/>
                  <a:pathLst>
                    <a:path extrusionOk="0" h="1123" w="927">
                      <a:moveTo>
                        <a:pt x="301" y="1"/>
                      </a:moveTo>
                      <a:cubicBezTo>
                        <a:pt x="264" y="1"/>
                        <a:pt x="230" y="9"/>
                        <a:pt x="200" y="26"/>
                      </a:cubicBezTo>
                      <a:cubicBezTo>
                        <a:pt x="18" y="99"/>
                        <a:pt x="0" y="425"/>
                        <a:pt x="164" y="716"/>
                      </a:cubicBezTo>
                      <a:cubicBezTo>
                        <a:pt x="282" y="967"/>
                        <a:pt x="472" y="1123"/>
                        <a:pt x="637" y="1123"/>
                      </a:cubicBezTo>
                      <a:cubicBezTo>
                        <a:pt x="675" y="1123"/>
                        <a:pt x="711" y="1114"/>
                        <a:pt x="745" y="1098"/>
                      </a:cubicBezTo>
                      <a:cubicBezTo>
                        <a:pt x="908" y="1025"/>
                        <a:pt x="926" y="698"/>
                        <a:pt x="781" y="407"/>
                      </a:cubicBezTo>
                      <a:cubicBezTo>
                        <a:pt x="663" y="156"/>
                        <a:pt x="460" y="1"/>
                        <a:pt x="3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8"/>
                <p:cNvSpPr/>
                <p:nvPr/>
              </p:nvSpPr>
              <p:spPr>
                <a:xfrm>
                  <a:off x="6890890" y="1798850"/>
                  <a:ext cx="1143738" cy="746772"/>
                </a:xfrm>
                <a:custGeom>
                  <a:rect b="b" l="l" r="r" t="t"/>
                  <a:pathLst>
                    <a:path extrusionOk="0" h="8883" w="13605">
                      <a:moveTo>
                        <a:pt x="55" y="0"/>
                      </a:moveTo>
                      <a:cubicBezTo>
                        <a:pt x="0" y="309"/>
                        <a:pt x="109" y="636"/>
                        <a:pt x="309" y="872"/>
                      </a:cubicBezTo>
                      <a:cubicBezTo>
                        <a:pt x="622" y="1214"/>
                        <a:pt x="1129" y="1274"/>
                        <a:pt x="1691" y="1274"/>
                      </a:cubicBezTo>
                      <a:cubicBezTo>
                        <a:pt x="1993" y="1274"/>
                        <a:pt x="2311" y="1256"/>
                        <a:pt x="2623" y="1256"/>
                      </a:cubicBezTo>
                      <a:cubicBezTo>
                        <a:pt x="3213" y="1256"/>
                        <a:pt x="3785" y="1318"/>
                        <a:pt x="4196" y="1671"/>
                      </a:cubicBezTo>
                      <a:cubicBezTo>
                        <a:pt x="4759" y="2162"/>
                        <a:pt x="4414" y="2725"/>
                        <a:pt x="5068" y="3033"/>
                      </a:cubicBezTo>
                      <a:cubicBezTo>
                        <a:pt x="5304" y="3152"/>
                        <a:pt x="5545" y="3177"/>
                        <a:pt x="5773" y="3177"/>
                      </a:cubicBezTo>
                      <a:cubicBezTo>
                        <a:pt x="5948" y="3177"/>
                        <a:pt x="6115" y="3162"/>
                        <a:pt x="6266" y="3162"/>
                      </a:cubicBezTo>
                      <a:cubicBezTo>
                        <a:pt x="6463" y="3162"/>
                        <a:pt x="6632" y="3188"/>
                        <a:pt x="6757" y="3306"/>
                      </a:cubicBezTo>
                      <a:cubicBezTo>
                        <a:pt x="7120" y="3633"/>
                        <a:pt x="6594" y="4105"/>
                        <a:pt x="6975" y="4523"/>
                      </a:cubicBezTo>
                      <a:cubicBezTo>
                        <a:pt x="7142" y="4715"/>
                        <a:pt x="7387" y="4734"/>
                        <a:pt x="7684" y="4734"/>
                      </a:cubicBezTo>
                      <a:cubicBezTo>
                        <a:pt x="7757" y="4734"/>
                        <a:pt x="7832" y="4733"/>
                        <a:pt x="7911" y="4733"/>
                      </a:cubicBezTo>
                      <a:cubicBezTo>
                        <a:pt x="8208" y="4733"/>
                        <a:pt x="8544" y="4749"/>
                        <a:pt x="8900" y="4904"/>
                      </a:cubicBezTo>
                      <a:cubicBezTo>
                        <a:pt x="10172" y="5449"/>
                        <a:pt x="10263" y="7157"/>
                        <a:pt x="10263" y="7284"/>
                      </a:cubicBezTo>
                      <a:cubicBezTo>
                        <a:pt x="10281" y="7756"/>
                        <a:pt x="10172" y="8228"/>
                        <a:pt x="9972" y="8646"/>
                      </a:cubicBezTo>
                      <a:cubicBezTo>
                        <a:pt x="10154" y="8737"/>
                        <a:pt x="10353" y="8809"/>
                        <a:pt x="10535" y="8882"/>
                      </a:cubicBezTo>
                      <a:cubicBezTo>
                        <a:pt x="11843" y="8537"/>
                        <a:pt x="12279" y="8083"/>
                        <a:pt x="12442" y="7720"/>
                      </a:cubicBezTo>
                      <a:cubicBezTo>
                        <a:pt x="12733" y="7029"/>
                        <a:pt x="12061" y="6539"/>
                        <a:pt x="12442" y="5776"/>
                      </a:cubicBezTo>
                      <a:cubicBezTo>
                        <a:pt x="12787" y="5104"/>
                        <a:pt x="13587" y="4977"/>
                        <a:pt x="13514" y="4577"/>
                      </a:cubicBezTo>
                      <a:cubicBezTo>
                        <a:pt x="13441" y="4196"/>
                        <a:pt x="12715" y="4214"/>
                        <a:pt x="12606" y="3778"/>
                      </a:cubicBezTo>
                      <a:cubicBezTo>
                        <a:pt x="12460" y="3288"/>
                        <a:pt x="13496" y="2961"/>
                        <a:pt x="13423" y="2325"/>
                      </a:cubicBezTo>
                      <a:cubicBezTo>
                        <a:pt x="13369" y="1853"/>
                        <a:pt x="12751" y="1762"/>
                        <a:pt x="12697" y="1290"/>
                      </a:cubicBezTo>
                      <a:cubicBezTo>
                        <a:pt x="12642" y="1090"/>
                        <a:pt x="12751" y="908"/>
                        <a:pt x="12915" y="672"/>
                      </a:cubicBezTo>
                      <a:cubicBezTo>
                        <a:pt x="13096" y="400"/>
                        <a:pt x="13332" y="182"/>
                        <a:pt x="13605" y="0"/>
                      </a:cubicBezTo>
                      <a:lnTo>
                        <a:pt x="10099" y="0"/>
                      </a:lnTo>
                      <a:cubicBezTo>
                        <a:pt x="10027" y="182"/>
                        <a:pt x="9972" y="363"/>
                        <a:pt x="9918" y="545"/>
                      </a:cubicBezTo>
                      <a:lnTo>
                        <a:pt x="9754" y="0"/>
                      </a:lnTo>
                      <a:lnTo>
                        <a:pt x="4686" y="0"/>
                      </a:lnTo>
                      <a:lnTo>
                        <a:pt x="4323" y="763"/>
                      </a:lnTo>
                      <a:cubicBezTo>
                        <a:pt x="4251" y="509"/>
                        <a:pt x="4178" y="254"/>
                        <a:pt x="4105" y="0"/>
                      </a:cubicBezTo>
                      <a:lnTo>
                        <a:pt x="2489" y="0"/>
                      </a:lnTo>
                      <a:cubicBezTo>
                        <a:pt x="2398" y="91"/>
                        <a:pt x="2325" y="200"/>
                        <a:pt x="2253" y="291"/>
                      </a:cubicBezTo>
                      <a:cubicBezTo>
                        <a:pt x="2234" y="200"/>
                        <a:pt x="2234" y="91"/>
                        <a:pt x="22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8"/>
                <p:cNvSpPr/>
                <p:nvPr/>
              </p:nvSpPr>
              <p:spPr>
                <a:xfrm>
                  <a:off x="6860290" y="1804903"/>
                  <a:ext cx="905575" cy="743745"/>
                </a:xfrm>
                <a:custGeom>
                  <a:rect b="b" l="l" r="r" t="t"/>
                  <a:pathLst>
                    <a:path extrusionOk="0" h="8847" w="10772">
                      <a:moveTo>
                        <a:pt x="55" y="1"/>
                      </a:moveTo>
                      <a:cubicBezTo>
                        <a:pt x="1" y="419"/>
                        <a:pt x="146" y="854"/>
                        <a:pt x="437" y="1163"/>
                      </a:cubicBezTo>
                      <a:cubicBezTo>
                        <a:pt x="802" y="1528"/>
                        <a:pt x="1366" y="1588"/>
                        <a:pt x="1942" y="1588"/>
                      </a:cubicBezTo>
                      <a:cubicBezTo>
                        <a:pt x="2082" y="1588"/>
                        <a:pt x="2223" y="1585"/>
                        <a:pt x="2362" y="1581"/>
                      </a:cubicBezTo>
                      <a:cubicBezTo>
                        <a:pt x="2511" y="1577"/>
                        <a:pt x="2660" y="1574"/>
                        <a:pt x="2807" y="1574"/>
                      </a:cubicBezTo>
                      <a:cubicBezTo>
                        <a:pt x="3382" y="1574"/>
                        <a:pt x="3934" y="1630"/>
                        <a:pt x="4324" y="1962"/>
                      </a:cubicBezTo>
                      <a:cubicBezTo>
                        <a:pt x="4524" y="2144"/>
                        <a:pt x="4651" y="2380"/>
                        <a:pt x="4705" y="2634"/>
                      </a:cubicBezTo>
                      <a:cubicBezTo>
                        <a:pt x="4742" y="2943"/>
                        <a:pt x="4923" y="3198"/>
                        <a:pt x="5214" y="3343"/>
                      </a:cubicBezTo>
                      <a:cubicBezTo>
                        <a:pt x="5448" y="3439"/>
                        <a:pt x="5692" y="3483"/>
                        <a:pt x="5947" y="3483"/>
                      </a:cubicBezTo>
                      <a:cubicBezTo>
                        <a:pt x="6028" y="3483"/>
                        <a:pt x="6111" y="3479"/>
                        <a:pt x="6195" y="3470"/>
                      </a:cubicBezTo>
                      <a:cubicBezTo>
                        <a:pt x="6266" y="3465"/>
                        <a:pt x="6337" y="3462"/>
                        <a:pt x="6406" y="3462"/>
                      </a:cubicBezTo>
                      <a:cubicBezTo>
                        <a:pt x="6601" y="3462"/>
                        <a:pt x="6778" y="3490"/>
                        <a:pt x="6885" y="3597"/>
                      </a:cubicBezTo>
                      <a:cubicBezTo>
                        <a:pt x="7048" y="3742"/>
                        <a:pt x="7012" y="3924"/>
                        <a:pt x="6976" y="4124"/>
                      </a:cubicBezTo>
                      <a:cubicBezTo>
                        <a:pt x="6903" y="4360"/>
                        <a:pt x="6939" y="4614"/>
                        <a:pt x="7085" y="4814"/>
                      </a:cubicBezTo>
                      <a:cubicBezTo>
                        <a:pt x="7303" y="5032"/>
                        <a:pt x="7612" y="5032"/>
                        <a:pt x="7957" y="5032"/>
                      </a:cubicBezTo>
                      <a:cubicBezTo>
                        <a:pt x="8002" y="5030"/>
                        <a:pt x="8048" y="5029"/>
                        <a:pt x="8094" y="5029"/>
                      </a:cubicBezTo>
                      <a:cubicBezTo>
                        <a:pt x="8415" y="5029"/>
                        <a:pt x="8744" y="5084"/>
                        <a:pt x="9046" y="5196"/>
                      </a:cubicBezTo>
                      <a:cubicBezTo>
                        <a:pt x="9773" y="5504"/>
                        <a:pt x="10027" y="6358"/>
                        <a:pt x="10336" y="7430"/>
                      </a:cubicBezTo>
                      <a:lnTo>
                        <a:pt x="10372" y="7557"/>
                      </a:lnTo>
                      <a:cubicBezTo>
                        <a:pt x="10481" y="7975"/>
                        <a:pt x="10572" y="8410"/>
                        <a:pt x="10627" y="8846"/>
                      </a:cubicBezTo>
                      <a:lnTo>
                        <a:pt x="10772" y="8828"/>
                      </a:lnTo>
                      <a:cubicBezTo>
                        <a:pt x="10717" y="8374"/>
                        <a:pt x="10627" y="7938"/>
                        <a:pt x="10500" y="7502"/>
                      </a:cubicBezTo>
                      <a:lnTo>
                        <a:pt x="10463" y="7393"/>
                      </a:lnTo>
                      <a:cubicBezTo>
                        <a:pt x="10136" y="6285"/>
                        <a:pt x="9900" y="5414"/>
                        <a:pt x="9101" y="5087"/>
                      </a:cubicBezTo>
                      <a:cubicBezTo>
                        <a:pt x="8782" y="4959"/>
                        <a:pt x="8450" y="4902"/>
                        <a:pt x="8116" y="4902"/>
                      </a:cubicBezTo>
                      <a:cubicBezTo>
                        <a:pt x="8069" y="4902"/>
                        <a:pt x="8022" y="4903"/>
                        <a:pt x="7975" y="4905"/>
                      </a:cubicBezTo>
                      <a:cubicBezTo>
                        <a:pt x="7899" y="4909"/>
                        <a:pt x="7825" y="4912"/>
                        <a:pt x="7755" y="4912"/>
                      </a:cubicBezTo>
                      <a:cubicBezTo>
                        <a:pt x="7520" y="4912"/>
                        <a:pt x="7319" y="4877"/>
                        <a:pt x="7194" y="4723"/>
                      </a:cubicBezTo>
                      <a:cubicBezTo>
                        <a:pt x="7067" y="4542"/>
                        <a:pt x="7030" y="4324"/>
                        <a:pt x="7103" y="4142"/>
                      </a:cubicBezTo>
                      <a:cubicBezTo>
                        <a:pt x="7139" y="3924"/>
                        <a:pt x="7176" y="3688"/>
                        <a:pt x="6976" y="3506"/>
                      </a:cubicBezTo>
                      <a:cubicBezTo>
                        <a:pt x="6834" y="3364"/>
                        <a:pt x="6646" y="3332"/>
                        <a:pt x="6444" y="3332"/>
                      </a:cubicBezTo>
                      <a:cubicBezTo>
                        <a:pt x="6363" y="3332"/>
                        <a:pt x="6279" y="3338"/>
                        <a:pt x="6195" y="3343"/>
                      </a:cubicBezTo>
                      <a:cubicBezTo>
                        <a:pt x="6112" y="3357"/>
                        <a:pt x="6028" y="3364"/>
                        <a:pt x="5944" y="3364"/>
                      </a:cubicBezTo>
                      <a:cubicBezTo>
                        <a:pt x="5713" y="3364"/>
                        <a:pt x="5481" y="3314"/>
                        <a:pt x="5268" y="3234"/>
                      </a:cubicBezTo>
                      <a:cubicBezTo>
                        <a:pt x="5032" y="3107"/>
                        <a:pt x="4851" y="2871"/>
                        <a:pt x="4814" y="2598"/>
                      </a:cubicBezTo>
                      <a:cubicBezTo>
                        <a:pt x="4760" y="2326"/>
                        <a:pt x="4615" y="2071"/>
                        <a:pt x="4397" y="1872"/>
                      </a:cubicBezTo>
                      <a:cubicBezTo>
                        <a:pt x="3973" y="1507"/>
                        <a:pt x="3385" y="1447"/>
                        <a:pt x="2794" y="1447"/>
                      </a:cubicBezTo>
                      <a:cubicBezTo>
                        <a:pt x="2649" y="1447"/>
                        <a:pt x="2505" y="1450"/>
                        <a:pt x="2362" y="1454"/>
                      </a:cubicBezTo>
                      <a:cubicBezTo>
                        <a:pt x="2214" y="1458"/>
                        <a:pt x="2067" y="1461"/>
                        <a:pt x="1924" y="1461"/>
                      </a:cubicBezTo>
                      <a:cubicBezTo>
                        <a:pt x="1364" y="1461"/>
                        <a:pt x="856" y="1405"/>
                        <a:pt x="510" y="1072"/>
                      </a:cubicBezTo>
                      <a:cubicBezTo>
                        <a:pt x="237" y="782"/>
                        <a:pt x="110" y="382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8"/>
                <p:cNvSpPr/>
                <p:nvPr/>
              </p:nvSpPr>
              <p:spPr>
                <a:xfrm>
                  <a:off x="6959574" y="2560759"/>
                  <a:ext cx="186378" cy="198567"/>
                </a:xfrm>
                <a:custGeom>
                  <a:rect b="b" l="l" r="r" t="t"/>
                  <a:pathLst>
                    <a:path extrusionOk="0" h="2362" w="2217">
                      <a:moveTo>
                        <a:pt x="1653" y="1"/>
                      </a:moveTo>
                      <a:lnTo>
                        <a:pt x="1199" y="945"/>
                      </a:lnTo>
                      <a:lnTo>
                        <a:pt x="782" y="764"/>
                      </a:lnTo>
                      <a:cubicBezTo>
                        <a:pt x="657" y="513"/>
                        <a:pt x="464" y="371"/>
                        <a:pt x="309" y="371"/>
                      </a:cubicBezTo>
                      <a:cubicBezTo>
                        <a:pt x="284" y="371"/>
                        <a:pt x="259" y="375"/>
                        <a:pt x="237" y="382"/>
                      </a:cubicBezTo>
                      <a:cubicBezTo>
                        <a:pt x="164" y="418"/>
                        <a:pt x="91" y="473"/>
                        <a:pt x="73" y="546"/>
                      </a:cubicBezTo>
                      <a:cubicBezTo>
                        <a:pt x="1" y="745"/>
                        <a:pt x="237" y="1072"/>
                        <a:pt x="673" y="1345"/>
                      </a:cubicBezTo>
                      <a:lnTo>
                        <a:pt x="1508" y="2362"/>
                      </a:lnTo>
                      <a:lnTo>
                        <a:pt x="2217" y="127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8"/>
                <p:cNvSpPr/>
                <p:nvPr/>
              </p:nvSpPr>
              <p:spPr>
                <a:xfrm>
                  <a:off x="6899297" y="3880461"/>
                  <a:ext cx="24464" cy="72971"/>
                </a:xfrm>
                <a:custGeom>
                  <a:rect b="b" l="l" r="r" t="t"/>
                  <a:pathLst>
                    <a:path extrusionOk="0" h="868" w="291">
                      <a:moveTo>
                        <a:pt x="145" y="1"/>
                      </a:moveTo>
                      <a:cubicBezTo>
                        <a:pt x="73" y="1"/>
                        <a:pt x="0" y="41"/>
                        <a:pt x="9" y="123"/>
                      </a:cubicBezTo>
                      <a:lnTo>
                        <a:pt x="9" y="741"/>
                      </a:lnTo>
                      <a:cubicBezTo>
                        <a:pt x="9" y="813"/>
                        <a:pt x="64" y="868"/>
                        <a:pt x="136" y="868"/>
                      </a:cubicBezTo>
                      <a:cubicBezTo>
                        <a:pt x="209" y="868"/>
                        <a:pt x="282" y="813"/>
                        <a:pt x="282" y="741"/>
                      </a:cubicBezTo>
                      <a:lnTo>
                        <a:pt x="282" y="123"/>
                      </a:lnTo>
                      <a:cubicBezTo>
                        <a:pt x="291" y="41"/>
                        <a:pt x="218" y="1"/>
                        <a:pt x="145" y="1"/>
                      </a:cubicBezTo>
                      <a:close/>
                    </a:path>
                  </a:pathLst>
                </a:custGeom>
                <a:solidFill>
                  <a:srgbClr val="0F26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8"/>
                <p:cNvSpPr/>
                <p:nvPr/>
              </p:nvSpPr>
              <p:spPr>
                <a:xfrm>
                  <a:off x="6947384" y="3879284"/>
                  <a:ext cx="22950" cy="74148"/>
                </a:xfrm>
                <a:custGeom>
                  <a:rect b="b" l="l" r="r" t="t"/>
                  <a:pathLst>
                    <a:path extrusionOk="0" h="882" w="273">
                      <a:moveTo>
                        <a:pt x="130" y="1"/>
                      </a:moveTo>
                      <a:cubicBezTo>
                        <a:pt x="64" y="1"/>
                        <a:pt x="0" y="46"/>
                        <a:pt x="0" y="137"/>
                      </a:cubicBezTo>
                      <a:lnTo>
                        <a:pt x="0" y="755"/>
                      </a:lnTo>
                      <a:cubicBezTo>
                        <a:pt x="0" y="827"/>
                        <a:pt x="55" y="882"/>
                        <a:pt x="127" y="882"/>
                      </a:cubicBezTo>
                      <a:cubicBezTo>
                        <a:pt x="200" y="882"/>
                        <a:pt x="273" y="827"/>
                        <a:pt x="273" y="755"/>
                      </a:cubicBezTo>
                      <a:lnTo>
                        <a:pt x="273" y="137"/>
                      </a:lnTo>
                      <a:cubicBezTo>
                        <a:pt x="264" y="46"/>
                        <a:pt x="196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0F26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8"/>
                <p:cNvSpPr/>
                <p:nvPr/>
              </p:nvSpPr>
              <p:spPr>
                <a:xfrm>
                  <a:off x="7542416" y="4016904"/>
                  <a:ext cx="63135" cy="60613"/>
                </a:xfrm>
                <a:custGeom>
                  <a:rect b="b" l="l" r="r" t="t"/>
                  <a:pathLst>
                    <a:path extrusionOk="0" h="721" w="751">
                      <a:moveTo>
                        <a:pt x="190" y="1"/>
                      </a:moveTo>
                      <a:cubicBezTo>
                        <a:pt x="93" y="1"/>
                        <a:pt x="0" y="129"/>
                        <a:pt x="97" y="226"/>
                      </a:cubicBezTo>
                      <a:lnTo>
                        <a:pt x="515" y="680"/>
                      </a:lnTo>
                      <a:cubicBezTo>
                        <a:pt x="533" y="707"/>
                        <a:pt x="565" y="721"/>
                        <a:pt x="599" y="721"/>
                      </a:cubicBezTo>
                      <a:cubicBezTo>
                        <a:pt x="633" y="721"/>
                        <a:pt x="669" y="707"/>
                        <a:pt x="696" y="680"/>
                      </a:cubicBezTo>
                      <a:cubicBezTo>
                        <a:pt x="751" y="625"/>
                        <a:pt x="751" y="553"/>
                        <a:pt x="696" y="498"/>
                      </a:cubicBezTo>
                      <a:lnTo>
                        <a:pt x="279" y="44"/>
                      </a:lnTo>
                      <a:cubicBezTo>
                        <a:pt x="252" y="14"/>
                        <a:pt x="221" y="1"/>
                        <a:pt x="190" y="1"/>
                      </a:cubicBezTo>
                      <a:close/>
                    </a:path>
                  </a:pathLst>
                </a:custGeom>
                <a:solidFill>
                  <a:srgbClr val="0F26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8"/>
                <p:cNvSpPr/>
                <p:nvPr/>
              </p:nvSpPr>
              <p:spPr>
                <a:xfrm>
                  <a:off x="7578229" y="3985462"/>
                  <a:ext cx="62462" cy="60024"/>
                </a:xfrm>
                <a:custGeom>
                  <a:rect b="b" l="l" r="r" t="t"/>
                  <a:pathLst>
                    <a:path extrusionOk="0" h="714" w="743">
                      <a:moveTo>
                        <a:pt x="188" y="1"/>
                      </a:moveTo>
                      <a:cubicBezTo>
                        <a:pt x="92" y="1"/>
                        <a:pt x="1" y="120"/>
                        <a:pt x="71" y="218"/>
                      </a:cubicBezTo>
                      <a:lnTo>
                        <a:pt x="488" y="672"/>
                      </a:lnTo>
                      <a:cubicBezTo>
                        <a:pt x="516" y="700"/>
                        <a:pt x="552" y="713"/>
                        <a:pt x="588" y="713"/>
                      </a:cubicBezTo>
                      <a:cubicBezTo>
                        <a:pt x="624" y="713"/>
                        <a:pt x="661" y="700"/>
                        <a:pt x="688" y="672"/>
                      </a:cubicBezTo>
                      <a:cubicBezTo>
                        <a:pt x="724" y="618"/>
                        <a:pt x="743" y="545"/>
                        <a:pt x="688" y="491"/>
                      </a:cubicBezTo>
                      <a:lnTo>
                        <a:pt x="270" y="37"/>
                      </a:lnTo>
                      <a:cubicBezTo>
                        <a:pt x="245" y="12"/>
                        <a:pt x="216" y="1"/>
                        <a:pt x="188" y="1"/>
                      </a:cubicBezTo>
                      <a:close/>
                    </a:path>
                  </a:pathLst>
                </a:custGeom>
                <a:solidFill>
                  <a:srgbClr val="0F26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9" name="Google Shape;999;p38"/>
            <p:cNvGrpSpPr/>
            <p:nvPr/>
          </p:nvGrpSpPr>
          <p:grpSpPr>
            <a:xfrm>
              <a:off x="5796849" y="1366303"/>
              <a:ext cx="2680823" cy="2229299"/>
              <a:chOff x="5796849" y="1366303"/>
              <a:chExt cx="2680823" cy="2229299"/>
            </a:xfrm>
          </p:grpSpPr>
          <p:sp>
            <p:nvSpPr>
              <p:cNvPr id="1000" name="Google Shape;1000;p38"/>
              <p:cNvSpPr/>
              <p:nvPr/>
            </p:nvSpPr>
            <p:spPr>
              <a:xfrm>
                <a:off x="8206392" y="226032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6053817" y="2663259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5796849" y="2276928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6590374" y="136630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7128999" y="349805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5850467" y="2938734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8337142" y="18968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8383874" y="2794028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8" name="Google Shape;10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25" y="2445375"/>
            <a:ext cx="2963450" cy="5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38"/>
          <p:cNvCxnSpPr/>
          <p:nvPr/>
        </p:nvCxnSpPr>
        <p:spPr>
          <a:xfrm>
            <a:off x="831575" y="1752150"/>
            <a:ext cx="384900" cy="539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0" name="Google Shape;1010;p38"/>
          <p:cNvSpPr txBox="1"/>
          <p:nvPr>
            <p:ph type="ctrTitle"/>
          </p:nvPr>
        </p:nvSpPr>
        <p:spPr>
          <a:xfrm>
            <a:off x="500150" y="1001400"/>
            <a:ext cx="50220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BCA Connect</a:t>
            </a:r>
            <a:endParaRPr sz="5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7"/>
          <p:cNvSpPr txBox="1"/>
          <p:nvPr>
            <p:ph type="title"/>
          </p:nvPr>
        </p:nvSpPr>
        <p:spPr>
          <a:xfrm>
            <a:off x="3380650" y="2257700"/>
            <a:ext cx="5704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Community Explore</a:t>
            </a:r>
            <a:endParaRPr sz="4200"/>
          </a:p>
        </p:txBody>
      </p:sp>
      <p:sp>
        <p:nvSpPr>
          <p:cNvPr id="2321" name="Google Shape;2321;p47"/>
          <p:cNvSpPr txBox="1"/>
          <p:nvPr>
            <p:ph idx="2" type="title"/>
          </p:nvPr>
        </p:nvSpPr>
        <p:spPr>
          <a:xfrm>
            <a:off x="4952350" y="940926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03</a:t>
            </a:r>
            <a:endParaRPr sz="8700"/>
          </a:p>
        </p:txBody>
      </p:sp>
      <p:grpSp>
        <p:nvGrpSpPr>
          <p:cNvPr id="2322" name="Google Shape;2322;p47"/>
          <p:cNvGrpSpPr/>
          <p:nvPr/>
        </p:nvGrpSpPr>
        <p:grpSpPr>
          <a:xfrm>
            <a:off x="655328" y="1223088"/>
            <a:ext cx="2447609" cy="2697334"/>
            <a:chOff x="1268878" y="1223075"/>
            <a:chExt cx="2447609" cy="2697334"/>
          </a:xfrm>
        </p:grpSpPr>
        <p:grpSp>
          <p:nvGrpSpPr>
            <p:cNvPr id="2323" name="Google Shape;2323;p47"/>
            <p:cNvGrpSpPr/>
            <p:nvPr/>
          </p:nvGrpSpPr>
          <p:grpSpPr>
            <a:xfrm>
              <a:off x="1268878" y="1223075"/>
              <a:ext cx="2444893" cy="2697334"/>
              <a:chOff x="1268878" y="1458613"/>
              <a:chExt cx="2444893" cy="2697334"/>
            </a:xfrm>
          </p:grpSpPr>
          <p:grpSp>
            <p:nvGrpSpPr>
              <p:cNvPr id="2324" name="Google Shape;2324;p47"/>
              <p:cNvGrpSpPr/>
              <p:nvPr/>
            </p:nvGrpSpPr>
            <p:grpSpPr>
              <a:xfrm>
                <a:off x="1268878" y="1458613"/>
                <a:ext cx="2444893" cy="2697334"/>
                <a:chOff x="1268878" y="1458613"/>
                <a:chExt cx="2444893" cy="2697334"/>
              </a:xfrm>
            </p:grpSpPr>
            <p:sp>
              <p:nvSpPr>
                <p:cNvPr id="2325" name="Google Shape;2325;p47"/>
                <p:cNvSpPr/>
                <p:nvPr/>
              </p:nvSpPr>
              <p:spPr>
                <a:xfrm flipH="1">
                  <a:off x="2385050" y="1463440"/>
                  <a:ext cx="1208750" cy="1501918"/>
                </a:xfrm>
                <a:custGeom>
                  <a:rect b="b" l="l" r="r" t="t"/>
                  <a:pathLst>
                    <a:path extrusionOk="0" h="17111" w="13771">
                      <a:moveTo>
                        <a:pt x="7557" y="0"/>
                      </a:moveTo>
                      <a:cubicBezTo>
                        <a:pt x="6780" y="0"/>
                        <a:pt x="5984" y="149"/>
                        <a:pt x="5201" y="468"/>
                      </a:cubicBezTo>
                      <a:cubicBezTo>
                        <a:pt x="1104" y="2141"/>
                        <a:pt x="1" y="7438"/>
                        <a:pt x="3104" y="10590"/>
                      </a:cubicBezTo>
                      <a:cubicBezTo>
                        <a:pt x="3746" y="12759"/>
                        <a:pt x="4389" y="14929"/>
                        <a:pt x="5031" y="17111"/>
                      </a:cubicBezTo>
                      <a:lnTo>
                        <a:pt x="10098" y="17111"/>
                      </a:lnTo>
                      <a:cubicBezTo>
                        <a:pt x="10801" y="14868"/>
                        <a:pt x="11492" y="12638"/>
                        <a:pt x="12195" y="10396"/>
                      </a:cubicBezTo>
                      <a:lnTo>
                        <a:pt x="12171" y="10396"/>
                      </a:lnTo>
                      <a:cubicBezTo>
                        <a:pt x="13201" y="9256"/>
                        <a:pt x="13771" y="7777"/>
                        <a:pt x="13771" y="6238"/>
                      </a:cubicBezTo>
                      <a:cubicBezTo>
                        <a:pt x="13771" y="2659"/>
                        <a:pt x="10844" y="0"/>
                        <a:pt x="75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6" name="Google Shape;2326;p47"/>
                <p:cNvSpPr/>
                <p:nvPr/>
              </p:nvSpPr>
              <p:spPr>
                <a:xfrm flipH="1">
                  <a:off x="2386103" y="1458613"/>
                  <a:ext cx="1185314" cy="1511047"/>
                </a:xfrm>
                <a:custGeom>
                  <a:rect b="b" l="l" r="r" t="t"/>
                  <a:pathLst>
                    <a:path extrusionOk="0" h="17215" w="13504">
                      <a:moveTo>
                        <a:pt x="6771" y="133"/>
                      </a:moveTo>
                      <a:cubicBezTo>
                        <a:pt x="9184" y="133"/>
                        <a:pt x="11367" y="1539"/>
                        <a:pt x="12376" y="3735"/>
                      </a:cubicBezTo>
                      <a:cubicBezTo>
                        <a:pt x="13407" y="5966"/>
                        <a:pt x="13007" y="8608"/>
                        <a:pt x="11358" y="10438"/>
                      </a:cubicBezTo>
                      <a:cubicBezTo>
                        <a:pt x="11346" y="10451"/>
                        <a:pt x="11346" y="10463"/>
                        <a:pt x="11358" y="10475"/>
                      </a:cubicBezTo>
                      <a:cubicBezTo>
                        <a:pt x="11358" y="10487"/>
                        <a:pt x="11370" y="10487"/>
                        <a:pt x="11370" y="10499"/>
                      </a:cubicBezTo>
                      <a:lnTo>
                        <a:pt x="9273" y="17142"/>
                      </a:lnTo>
                      <a:lnTo>
                        <a:pt x="4279" y="17142"/>
                      </a:lnTo>
                      <a:lnTo>
                        <a:pt x="2364" y="10681"/>
                      </a:lnTo>
                      <a:cubicBezTo>
                        <a:pt x="2364" y="10669"/>
                        <a:pt x="2364" y="10645"/>
                        <a:pt x="2352" y="10632"/>
                      </a:cubicBezTo>
                      <a:cubicBezTo>
                        <a:pt x="631" y="8887"/>
                        <a:pt x="109" y="6269"/>
                        <a:pt x="1043" y="3978"/>
                      </a:cubicBezTo>
                      <a:cubicBezTo>
                        <a:pt x="1964" y="1699"/>
                        <a:pt x="4158" y="184"/>
                        <a:pt x="6619" y="135"/>
                      </a:cubicBezTo>
                      <a:cubicBezTo>
                        <a:pt x="6669" y="134"/>
                        <a:pt x="6720" y="133"/>
                        <a:pt x="6771" y="133"/>
                      </a:cubicBezTo>
                      <a:close/>
                      <a:moveTo>
                        <a:pt x="6747" y="0"/>
                      </a:moveTo>
                      <a:cubicBezTo>
                        <a:pt x="6696" y="0"/>
                        <a:pt x="6645" y="1"/>
                        <a:pt x="6594" y="2"/>
                      </a:cubicBezTo>
                      <a:cubicBezTo>
                        <a:pt x="4097" y="75"/>
                        <a:pt x="1879" y="1602"/>
                        <a:pt x="934" y="3929"/>
                      </a:cubicBezTo>
                      <a:cubicBezTo>
                        <a:pt x="0" y="6244"/>
                        <a:pt x="521" y="8899"/>
                        <a:pt x="2279" y="10681"/>
                      </a:cubicBezTo>
                      <a:lnTo>
                        <a:pt x="4219" y="17190"/>
                      </a:lnTo>
                      <a:cubicBezTo>
                        <a:pt x="4219" y="17202"/>
                        <a:pt x="4231" y="17214"/>
                        <a:pt x="4255" y="17214"/>
                      </a:cubicBezTo>
                      <a:lnTo>
                        <a:pt x="4243" y="17202"/>
                      </a:lnTo>
                      <a:lnTo>
                        <a:pt x="9310" y="17202"/>
                      </a:lnTo>
                      <a:cubicBezTo>
                        <a:pt x="9322" y="17202"/>
                        <a:pt x="9334" y="17202"/>
                        <a:pt x="9346" y="17178"/>
                      </a:cubicBezTo>
                      <a:lnTo>
                        <a:pt x="11443" y="10475"/>
                      </a:lnTo>
                      <a:cubicBezTo>
                        <a:pt x="11443" y="10463"/>
                        <a:pt x="11443" y="10451"/>
                        <a:pt x="11443" y="10451"/>
                      </a:cubicBezTo>
                      <a:cubicBezTo>
                        <a:pt x="13104" y="8584"/>
                        <a:pt x="13504" y="5905"/>
                        <a:pt x="12449" y="3638"/>
                      </a:cubicBezTo>
                      <a:cubicBezTo>
                        <a:pt x="11416" y="1418"/>
                        <a:pt x="9185" y="0"/>
                        <a:pt x="6747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47"/>
                <p:cNvSpPr/>
                <p:nvPr/>
              </p:nvSpPr>
              <p:spPr>
                <a:xfrm flipH="1">
                  <a:off x="2704196" y="2962998"/>
                  <a:ext cx="541660" cy="81192"/>
                </a:xfrm>
                <a:custGeom>
                  <a:rect b="b" l="l" r="r" t="t"/>
                  <a:pathLst>
                    <a:path extrusionOk="0" h="925" w="6171">
                      <a:moveTo>
                        <a:pt x="5528" y="63"/>
                      </a:moveTo>
                      <a:cubicBezTo>
                        <a:pt x="6013" y="100"/>
                        <a:pt x="6013" y="815"/>
                        <a:pt x="5528" y="851"/>
                      </a:cubicBezTo>
                      <a:lnTo>
                        <a:pt x="619" y="851"/>
                      </a:lnTo>
                      <a:cubicBezTo>
                        <a:pt x="134" y="815"/>
                        <a:pt x="134" y="100"/>
                        <a:pt x="619" y="63"/>
                      </a:cubicBezTo>
                      <a:close/>
                      <a:moveTo>
                        <a:pt x="5573" y="1"/>
                      </a:moveTo>
                      <a:cubicBezTo>
                        <a:pt x="5558" y="1"/>
                        <a:pt x="5543" y="1"/>
                        <a:pt x="5528" y="3"/>
                      </a:cubicBezTo>
                      <a:lnTo>
                        <a:pt x="619" y="3"/>
                      </a:lnTo>
                      <a:cubicBezTo>
                        <a:pt x="0" y="3"/>
                        <a:pt x="0" y="924"/>
                        <a:pt x="619" y="924"/>
                      </a:cubicBezTo>
                      <a:lnTo>
                        <a:pt x="5528" y="924"/>
                      </a:lnTo>
                      <a:cubicBezTo>
                        <a:pt x="5539" y="924"/>
                        <a:pt x="5551" y="925"/>
                        <a:pt x="5562" y="925"/>
                      </a:cubicBezTo>
                      <a:cubicBezTo>
                        <a:pt x="6167" y="925"/>
                        <a:pt x="6171" y="1"/>
                        <a:pt x="55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47"/>
                <p:cNvSpPr/>
                <p:nvPr/>
              </p:nvSpPr>
              <p:spPr>
                <a:xfrm flipH="1">
                  <a:off x="2712359" y="3046209"/>
                  <a:ext cx="530337" cy="80929"/>
                </a:xfrm>
                <a:custGeom>
                  <a:rect b="b" l="l" r="r" t="t"/>
                  <a:pathLst>
                    <a:path extrusionOk="0" h="922" w="6042">
                      <a:moveTo>
                        <a:pt x="5515" y="60"/>
                      </a:moveTo>
                      <a:cubicBezTo>
                        <a:pt x="6038" y="60"/>
                        <a:pt x="6041" y="838"/>
                        <a:pt x="5527" y="838"/>
                      </a:cubicBezTo>
                      <a:cubicBezTo>
                        <a:pt x="5515" y="838"/>
                        <a:pt x="5504" y="837"/>
                        <a:pt x="5492" y="836"/>
                      </a:cubicBezTo>
                      <a:lnTo>
                        <a:pt x="583" y="836"/>
                      </a:lnTo>
                      <a:cubicBezTo>
                        <a:pt x="98" y="812"/>
                        <a:pt x="98" y="97"/>
                        <a:pt x="583" y="61"/>
                      </a:cubicBezTo>
                      <a:lnTo>
                        <a:pt x="5492" y="61"/>
                      </a:lnTo>
                      <a:cubicBezTo>
                        <a:pt x="5500" y="60"/>
                        <a:pt x="5508" y="60"/>
                        <a:pt x="5515" y="60"/>
                      </a:cubicBezTo>
                      <a:close/>
                      <a:moveTo>
                        <a:pt x="583" y="0"/>
                      </a:moveTo>
                      <a:cubicBezTo>
                        <a:pt x="1" y="24"/>
                        <a:pt x="1" y="885"/>
                        <a:pt x="583" y="921"/>
                      </a:cubicBezTo>
                      <a:lnTo>
                        <a:pt x="5504" y="921"/>
                      </a:lnTo>
                      <a:cubicBezTo>
                        <a:pt x="5758" y="921"/>
                        <a:pt x="5965" y="715"/>
                        <a:pt x="5952" y="461"/>
                      </a:cubicBezTo>
                      <a:cubicBezTo>
                        <a:pt x="5952" y="206"/>
                        <a:pt x="5746" y="0"/>
                        <a:pt x="54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47"/>
                <p:cNvSpPr/>
                <p:nvPr/>
              </p:nvSpPr>
              <p:spPr>
                <a:xfrm flipH="1">
                  <a:off x="2706390" y="3129157"/>
                  <a:ext cx="527791" cy="80929"/>
                </a:xfrm>
                <a:custGeom>
                  <a:rect b="b" l="l" r="r" t="t"/>
                  <a:pathLst>
                    <a:path extrusionOk="0" h="922" w="6013">
                      <a:moveTo>
                        <a:pt x="5395" y="61"/>
                      </a:moveTo>
                      <a:cubicBezTo>
                        <a:pt x="5613" y="61"/>
                        <a:pt x="5783" y="243"/>
                        <a:pt x="5783" y="461"/>
                      </a:cubicBezTo>
                      <a:cubicBezTo>
                        <a:pt x="5783" y="667"/>
                        <a:pt x="5613" y="849"/>
                        <a:pt x="5395" y="849"/>
                      </a:cubicBezTo>
                      <a:lnTo>
                        <a:pt x="486" y="849"/>
                      </a:lnTo>
                      <a:cubicBezTo>
                        <a:pt x="1" y="813"/>
                        <a:pt x="1" y="98"/>
                        <a:pt x="486" y="61"/>
                      </a:cubicBezTo>
                      <a:close/>
                      <a:moveTo>
                        <a:pt x="486" y="1"/>
                      </a:moveTo>
                      <a:cubicBezTo>
                        <a:pt x="231" y="1"/>
                        <a:pt x="25" y="207"/>
                        <a:pt x="25" y="473"/>
                      </a:cubicBezTo>
                      <a:cubicBezTo>
                        <a:pt x="25" y="716"/>
                        <a:pt x="231" y="922"/>
                        <a:pt x="486" y="922"/>
                      </a:cubicBezTo>
                      <a:lnTo>
                        <a:pt x="5395" y="922"/>
                      </a:lnTo>
                      <a:cubicBezTo>
                        <a:pt x="5516" y="922"/>
                        <a:pt x="5637" y="873"/>
                        <a:pt x="5722" y="788"/>
                      </a:cubicBezTo>
                      <a:cubicBezTo>
                        <a:pt x="6013" y="498"/>
                        <a:pt x="5807" y="13"/>
                        <a:pt x="5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47"/>
                <p:cNvSpPr/>
                <p:nvPr/>
              </p:nvSpPr>
              <p:spPr>
                <a:xfrm flipH="1">
                  <a:off x="2705249" y="3203678"/>
                  <a:ext cx="540606" cy="80929"/>
                </a:xfrm>
                <a:custGeom>
                  <a:rect b="b" l="l" r="r" t="t"/>
                  <a:pathLst>
                    <a:path extrusionOk="0" h="922" w="6159">
                      <a:moveTo>
                        <a:pt x="5562" y="72"/>
                      </a:moveTo>
                      <a:cubicBezTo>
                        <a:pt x="6074" y="72"/>
                        <a:pt x="6074" y="850"/>
                        <a:pt x="5562" y="850"/>
                      </a:cubicBezTo>
                      <a:cubicBezTo>
                        <a:pt x="5551" y="850"/>
                        <a:pt x="5539" y="849"/>
                        <a:pt x="5528" y="849"/>
                      </a:cubicBezTo>
                      <a:lnTo>
                        <a:pt x="619" y="849"/>
                      </a:lnTo>
                      <a:cubicBezTo>
                        <a:pt x="522" y="849"/>
                        <a:pt x="425" y="812"/>
                        <a:pt x="352" y="739"/>
                      </a:cubicBezTo>
                      <a:cubicBezTo>
                        <a:pt x="97" y="485"/>
                        <a:pt x="279" y="73"/>
                        <a:pt x="619" y="73"/>
                      </a:cubicBezTo>
                      <a:lnTo>
                        <a:pt x="5528" y="73"/>
                      </a:lnTo>
                      <a:cubicBezTo>
                        <a:pt x="5539" y="72"/>
                        <a:pt x="5551" y="72"/>
                        <a:pt x="5562" y="72"/>
                      </a:cubicBezTo>
                      <a:close/>
                      <a:moveTo>
                        <a:pt x="619" y="0"/>
                      </a:moveTo>
                      <a:cubicBezTo>
                        <a:pt x="0" y="0"/>
                        <a:pt x="0" y="921"/>
                        <a:pt x="619" y="921"/>
                      </a:cubicBezTo>
                      <a:lnTo>
                        <a:pt x="5528" y="921"/>
                      </a:lnTo>
                      <a:cubicBezTo>
                        <a:pt x="5661" y="921"/>
                        <a:pt x="5770" y="873"/>
                        <a:pt x="5855" y="788"/>
                      </a:cubicBezTo>
                      <a:cubicBezTo>
                        <a:pt x="6158" y="497"/>
                        <a:pt x="5952" y="0"/>
                        <a:pt x="55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1" name="Google Shape;2331;p47"/>
                <p:cNvSpPr/>
                <p:nvPr/>
              </p:nvSpPr>
              <p:spPr>
                <a:xfrm flipH="1">
                  <a:off x="2737199" y="2176441"/>
                  <a:ext cx="461872" cy="793223"/>
                </a:xfrm>
                <a:custGeom>
                  <a:rect b="b" l="l" r="r" t="t"/>
                  <a:pathLst>
                    <a:path extrusionOk="0" h="9037" w="5262">
                      <a:moveTo>
                        <a:pt x="2790" y="1"/>
                      </a:moveTo>
                      <a:cubicBezTo>
                        <a:pt x="2782" y="1"/>
                        <a:pt x="2773" y="9"/>
                        <a:pt x="2764" y="18"/>
                      </a:cubicBezTo>
                      <a:cubicBezTo>
                        <a:pt x="2377" y="491"/>
                        <a:pt x="1831" y="818"/>
                        <a:pt x="1225" y="951"/>
                      </a:cubicBezTo>
                      <a:cubicBezTo>
                        <a:pt x="1064" y="982"/>
                        <a:pt x="900" y="997"/>
                        <a:pt x="736" y="997"/>
                      </a:cubicBezTo>
                      <a:cubicBezTo>
                        <a:pt x="506" y="997"/>
                        <a:pt x="276" y="967"/>
                        <a:pt x="49" y="903"/>
                      </a:cubicBezTo>
                      <a:cubicBezTo>
                        <a:pt x="25" y="903"/>
                        <a:pt x="1" y="927"/>
                        <a:pt x="13" y="951"/>
                      </a:cubicBezTo>
                      <a:lnTo>
                        <a:pt x="1237" y="9000"/>
                      </a:lnTo>
                      <a:cubicBezTo>
                        <a:pt x="1237" y="9012"/>
                        <a:pt x="1261" y="9036"/>
                        <a:pt x="1274" y="9036"/>
                      </a:cubicBezTo>
                      <a:cubicBezTo>
                        <a:pt x="1298" y="9024"/>
                        <a:pt x="1310" y="9012"/>
                        <a:pt x="1310" y="8988"/>
                      </a:cubicBezTo>
                      <a:lnTo>
                        <a:pt x="86" y="988"/>
                      </a:lnTo>
                      <a:lnTo>
                        <a:pt x="86" y="988"/>
                      </a:lnTo>
                      <a:cubicBezTo>
                        <a:pt x="300" y="1043"/>
                        <a:pt x="519" y="1071"/>
                        <a:pt x="739" y="1071"/>
                      </a:cubicBezTo>
                      <a:cubicBezTo>
                        <a:pt x="905" y="1071"/>
                        <a:pt x="1071" y="1055"/>
                        <a:pt x="1237" y="1024"/>
                      </a:cubicBezTo>
                      <a:cubicBezTo>
                        <a:pt x="1831" y="891"/>
                        <a:pt x="2377" y="576"/>
                        <a:pt x="2777" y="115"/>
                      </a:cubicBezTo>
                      <a:cubicBezTo>
                        <a:pt x="2946" y="612"/>
                        <a:pt x="3358" y="976"/>
                        <a:pt x="3880" y="1097"/>
                      </a:cubicBezTo>
                      <a:cubicBezTo>
                        <a:pt x="3976" y="1115"/>
                        <a:pt x="4072" y="1123"/>
                        <a:pt x="4168" y="1123"/>
                      </a:cubicBezTo>
                      <a:cubicBezTo>
                        <a:pt x="4533" y="1123"/>
                        <a:pt x="4889" y="997"/>
                        <a:pt x="5177" y="757"/>
                      </a:cubicBezTo>
                      <a:lnTo>
                        <a:pt x="5177" y="757"/>
                      </a:lnTo>
                      <a:lnTo>
                        <a:pt x="3528" y="8770"/>
                      </a:lnTo>
                      <a:cubicBezTo>
                        <a:pt x="3516" y="8782"/>
                        <a:pt x="3528" y="8806"/>
                        <a:pt x="3552" y="8806"/>
                      </a:cubicBezTo>
                      <a:cubicBezTo>
                        <a:pt x="3559" y="8809"/>
                        <a:pt x="3564" y="8811"/>
                        <a:pt x="3569" y="8811"/>
                      </a:cubicBezTo>
                      <a:cubicBezTo>
                        <a:pt x="3583" y="8811"/>
                        <a:pt x="3592" y="8800"/>
                        <a:pt x="3601" y="8782"/>
                      </a:cubicBezTo>
                      <a:lnTo>
                        <a:pt x="5261" y="660"/>
                      </a:lnTo>
                      <a:cubicBezTo>
                        <a:pt x="5261" y="648"/>
                        <a:pt x="5261" y="624"/>
                        <a:pt x="5249" y="624"/>
                      </a:cubicBezTo>
                      <a:cubicBezTo>
                        <a:pt x="5237" y="618"/>
                        <a:pt x="5228" y="615"/>
                        <a:pt x="5221" y="615"/>
                      </a:cubicBezTo>
                      <a:cubicBezTo>
                        <a:pt x="5213" y="615"/>
                        <a:pt x="5207" y="618"/>
                        <a:pt x="5201" y="624"/>
                      </a:cubicBezTo>
                      <a:cubicBezTo>
                        <a:pt x="4915" y="900"/>
                        <a:pt x="4541" y="1048"/>
                        <a:pt x="4157" y="1048"/>
                      </a:cubicBezTo>
                      <a:cubicBezTo>
                        <a:pt x="4069" y="1048"/>
                        <a:pt x="3980" y="1040"/>
                        <a:pt x="3892" y="1024"/>
                      </a:cubicBezTo>
                      <a:cubicBezTo>
                        <a:pt x="3383" y="903"/>
                        <a:pt x="2971" y="527"/>
                        <a:pt x="2825" y="30"/>
                      </a:cubicBezTo>
                      <a:cubicBezTo>
                        <a:pt x="2825" y="18"/>
                        <a:pt x="2813" y="6"/>
                        <a:pt x="2801" y="6"/>
                      </a:cubicBezTo>
                      <a:cubicBezTo>
                        <a:pt x="2797" y="2"/>
                        <a:pt x="2794" y="1"/>
                        <a:pt x="2790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2" name="Google Shape;2332;p47"/>
                <p:cNvSpPr/>
                <p:nvPr/>
              </p:nvSpPr>
              <p:spPr>
                <a:xfrm flipH="1">
                  <a:off x="2572271" y="1651543"/>
                  <a:ext cx="793837" cy="509709"/>
                </a:xfrm>
                <a:custGeom>
                  <a:rect b="b" l="l" r="r" t="t"/>
                  <a:pathLst>
                    <a:path extrusionOk="0" h="5807" w="9044">
                      <a:moveTo>
                        <a:pt x="4222" y="0"/>
                      </a:moveTo>
                      <a:cubicBezTo>
                        <a:pt x="3914" y="0"/>
                        <a:pt x="3601" y="34"/>
                        <a:pt x="3286" y="107"/>
                      </a:cubicBezTo>
                      <a:cubicBezTo>
                        <a:pt x="2049" y="398"/>
                        <a:pt x="461" y="1380"/>
                        <a:pt x="231" y="2883"/>
                      </a:cubicBezTo>
                      <a:cubicBezTo>
                        <a:pt x="195" y="3113"/>
                        <a:pt x="1" y="4156"/>
                        <a:pt x="692" y="4750"/>
                      </a:cubicBezTo>
                      <a:cubicBezTo>
                        <a:pt x="971" y="4990"/>
                        <a:pt x="1344" y="5112"/>
                        <a:pt x="1748" y="5112"/>
                      </a:cubicBezTo>
                      <a:cubicBezTo>
                        <a:pt x="2098" y="5112"/>
                        <a:pt x="2470" y="5020"/>
                        <a:pt x="2825" y="4834"/>
                      </a:cubicBezTo>
                      <a:cubicBezTo>
                        <a:pt x="3007" y="5089"/>
                        <a:pt x="3237" y="5295"/>
                        <a:pt x="3504" y="5465"/>
                      </a:cubicBezTo>
                      <a:cubicBezTo>
                        <a:pt x="3940" y="5720"/>
                        <a:pt x="4395" y="5806"/>
                        <a:pt x="4833" y="5806"/>
                      </a:cubicBezTo>
                      <a:cubicBezTo>
                        <a:pt x="5310" y="5806"/>
                        <a:pt x="5767" y="5705"/>
                        <a:pt x="6158" y="5610"/>
                      </a:cubicBezTo>
                      <a:cubicBezTo>
                        <a:pt x="7274" y="5356"/>
                        <a:pt x="8280" y="5125"/>
                        <a:pt x="8619" y="4313"/>
                      </a:cubicBezTo>
                      <a:cubicBezTo>
                        <a:pt x="9043" y="3283"/>
                        <a:pt x="8086" y="2071"/>
                        <a:pt x="7843" y="1768"/>
                      </a:cubicBezTo>
                      <a:cubicBezTo>
                        <a:pt x="7061" y="784"/>
                        <a:pt x="5704" y="0"/>
                        <a:pt x="42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3" name="Google Shape;2333;p47"/>
                <p:cNvSpPr/>
                <p:nvPr/>
              </p:nvSpPr>
              <p:spPr>
                <a:xfrm flipH="1">
                  <a:off x="2567005" y="1630740"/>
                  <a:ext cx="773561" cy="516468"/>
                </a:xfrm>
                <a:custGeom>
                  <a:rect b="b" l="l" r="r" t="t"/>
                  <a:pathLst>
                    <a:path extrusionOk="0" h="5884" w="8813">
                      <a:moveTo>
                        <a:pt x="4178" y="78"/>
                      </a:moveTo>
                      <a:cubicBezTo>
                        <a:pt x="5675" y="78"/>
                        <a:pt x="7004" y="888"/>
                        <a:pt x="7758" y="1823"/>
                      </a:cubicBezTo>
                      <a:cubicBezTo>
                        <a:pt x="8740" y="3059"/>
                        <a:pt x="8716" y="3883"/>
                        <a:pt x="8522" y="4332"/>
                      </a:cubicBezTo>
                      <a:cubicBezTo>
                        <a:pt x="8195" y="5132"/>
                        <a:pt x="7176" y="5362"/>
                        <a:pt x="6098" y="5617"/>
                      </a:cubicBezTo>
                      <a:cubicBezTo>
                        <a:pt x="5738" y="5694"/>
                        <a:pt x="5277" y="5798"/>
                        <a:pt x="4787" y="5798"/>
                      </a:cubicBezTo>
                      <a:cubicBezTo>
                        <a:pt x="4352" y="5798"/>
                        <a:pt x="3895" y="5716"/>
                        <a:pt x="3467" y="5459"/>
                      </a:cubicBezTo>
                      <a:cubicBezTo>
                        <a:pt x="3213" y="5302"/>
                        <a:pt x="2982" y="5096"/>
                        <a:pt x="2801" y="4853"/>
                      </a:cubicBezTo>
                      <a:cubicBezTo>
                        <a:pt x="2789" y="4841"/>
                        <a:pt x="2776" y="4841"/>
                        <a:pt x="2764" y="4841"/>
                      </a:cubicBezTo>
                      <a:lnTo>
                        <a:pt x="2752" y="4841"/>
                      </a:lnTo>
                      <a:cubicBezTo>
                        <a:pt x="2401" y="5022"/>
                        <a:pt x="2034" y="5114"/>
                        <a:pt x="1690" y="5114"/>
                      </a:cubicBezTo>
                      <a:cubicBezTo>
                        <a:pt x="1299" y="5114"/>
                        <a:pt x="938" y="4995"/>
                        <a:pt x="667" y="4756"/>
                      </a:cubicBezTo>
                      <a:cubicBezTo>
                        <a:pt x="231" y="4393"/>
                        <a:pt x="85" y="3786"/>
                        <a:pt x="207" y="2950"/>
                      </a:cubicBezTo>
                      <a:lnTo>
                        <a:pt x="207" y="2926"/>
                      </a:lnTo>
                      <a:cubicBezTo>
                        <a:pt x="425" y="1471"/>
                        <a:pt x="1928" y="489"/>
                        <a:pt x="3237" y="186"/>
                      </a:cubicBezTo>
                      <a:cubicBezTo>
                        <a:pt x="3555" y="112"/>
                        <a:pt x="3870" y="78"/>
                        <a:pt x="4178" y="78"/>
                      </a:cubicBezTo>
                      <a:close/>
                      <a:moveTo>
                        <a:pt x="4182" y="1"/>
                      </a:moveTo>
                      <a:cubicBezTo>
                        <a:pt x="3865" y="1"/>
                        <a:pt x="3541" y="36"/>
                        <a:pt x="3213" y="114"/>
                      </a:cubicBezTo>
                      <a:cubicBezTo>
                        <a:pt x="1892" y="417"/>
                        <a:pt x="352" y="1423"/>
                        <a:pt x="134" y="2902"/>
                      </a:cubicBezTo>
                      <a:lnTo>
                        <a:pt x="134" y="2938"/>
                      </a:lnTo>
                      <a:cubicBezTo>
                        <a:pt x="1" y="3799"/>
                        <a:pt x="158" y="4429"/>
                        <a:pt x="607" y="4817"/>
                      </a:cubicBezTo>
                      <a:cubicBezTo>
                        <a:pt x="898" y="5062"/>
                        <a:pt x="1281" y="5188"/>
                        <a:pt x="1694" y="5188"/>
                      </a:cubicBezTo>
                      <a:cubicBezTo>
                        <a:pt x="2037" y="5188"/>
                        <a:pt x="2401" y="5102"/>
                        <a:pt x="2752" y="4926"/>
                      </a:cubicBezTo>
                      <a:cubicBezTo>
                        <a:pt x="2946" y="5168"/>
                        <a:pt x="3176" y="5362"/>
                        <a:pt x="3431" y="5532"/>
                      </a:cubicBezTo>
                      <a:cubicBezTo>
                        <a:pt x="3843" y="5762"/>
                        <a:pt x="4304" y="5883"/>
                        <a:pt x="4776" y="5883"/>
                      </a:cubicBezTo>
                      <a:cubicBezTo>
                        <a:pt x="5225" y="5859"/>
                        <a:pt x="5673" y="5799"/>
                        <a:pt x="6110" y="5677"/>
                      </a:cubicBezTo>
                      <a:cubicBezTo>
                        <a:pt x="7213" y="5423"/>
                        <a:pt x="8243" y="5180"/>
                        <a:pt x="8595" y="4356"/>
                      </a:cubicBezTo>
                      <a:cubicBezTo>
                        <a:pt x="8789" y="3871"/>
                        <a:pt x="8813" y="3035"/>
                        <a:pt x="7807" y="1774"/>
                      </a:cubicBezTo>
                      <a:cubicBezTo>
                        <a:pt x="7054" y="821"/>
                        <a:pt x="5704" y="1"/>
                        <a:pt x="4182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4" name="Google Shape;2334;p47"/>
                <p:cNvSpPr/>
                <p:nvPr/>
              </p:nvSpPr>
              <p:spPr>
                <a:xfrm flipH="1">
                  <a:off x="2731842" y="1861766"/>
                  <a:ext cx="146935" cy="96026"/>
                </a:xfrm>
                <a:custGeom>
                  <a:rect b="b" l="l" r="r" t="t"/>
                  <a:pathLst>
                    <a:path extrusionOk="0" h="1094" w="1674">
                      <a:moveTo>
                        <a:pt x="1556" y="0"/>
                      </a:moveTo>
                      <a:cubicBezTo>
                        <a:pt x="1530" y="0"/>
                        <a:pt x="1501" y="18"/>
                        <a:pt x="1515" y="39"/>
                      </a:cubicBezTo>
                      <a:cubicBezTo>
                        <a:pt x="1540" y="148"/>
                        <a:pt x="1600" y="536"/>
                        <a:pt x="1358" y="791"/>
                      </a:cubicBezTo>
                      <a:cubicBezTo>
                        <a:pt x="1188" y="973"/>
                        <a:pt x="934" y="985"/>
                        <a:pt x="619" y="1009"/>
                      </a:cubicBezTo>
                      <a:cubicBezTo>
                        <a:pt x="550" y="1018"/>
                        <a:pt x="483" y="1022"/>
                        <a:pt x="416" y="1022"/>
                      </a:cubicBezTo>
                      <a:cubicBezTo>
                        <a:pt x="294" y="1022"/>
                        <a:pt x="174" y="1008"/>
                        <a:pt x="49" y="985"/>
                      </a:cubicBezTo>
                      <a:cubicBezTo>
                        <a:pt x="37" y="985"/>
                        <a:pt x="12" y="997"/>
                        <a:pt x="12" y="1009"/>
                      </a:cubicBezTo>
                      <a:cubicBezTo>
                        <a:pt x="0" y="1033"/>
                        <a:pt x="25" y="1058"/>
                        <a:pt x="37" y="1058"/>
                      </a:cubicBezTo>
                      <a:cubicBezTo>
                        <a:pt x="170" y="1082"/>
                        <a:pt x="315" y="1094"/>
                        <a:pt x="449" y="1094"/>
                      </a:cubicBezTo>
                      <a:lnTo>
                        <a:pt x="619" y="1094"/>
                      </a:lnTo>
                      <a:cubicBezTo>
                        <a:pt x="946" y="1070"/>
                        <a:pt x="1225" y="1045"/>
                        <a:pt x="1406" y="839"/>
                      </a:cubicBezTo>
                      <a:cubicBezTo>
                        <a:pt x="1673" y="573"/>
                        <a:pt x="1612" y="148"/>
                        <a:pt x="1588" y="27"/>
                      </a:cubicBezTo>
                      <a:cubicBezTo>
                        <a:pt x="1588" y="8"/>
                        <a:pt x="1573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5" name="Google Shape;2335;p47"/>
                <p:cNvSpPr/>
                <p:nvPr/>
              </p:nvSpPr>
              <p:spPr>
                <a:xfrm flipH="1">
                  <a:off x="2741496" y="1868086"/>
                  <a:ext cx="55386" cy="48276"/>
                </a:xfrm>
                <a:custGeom>
                  <a:rect b="b" l="l" r="r" t="t"/>
                  <a:pathLst>
                    <a:path extrusionOk="0" h="550" w="631">
                      <a:moveTo>
                        <a:pt x="35" y="0"/>
                      </a:moveTo>
                      <a:cubicBezTo>
                        <a:pt x="17" y="0"/>
                        <a:pt x="1" y="18"/>
                        <a:pt x="1" y="28"/>
                      </a:cubicBezTo>
                      <a:cubicBezTo>
                        <a:pt x="1" y="137"/>
                        <a:pt x="25" y="246"/>
                        <a:pt x="98" y="331"/>
                      </a:cubicBezTo>
                      <a:cubicBezTo>
                        <a:pt x="146" y="404"/>
                        <a:pt x="219" y="452"/>
                        <a:pt x="304" y="489"/>
                      </a:cubicBezTo>
                      <a:cubicBezTo>
                        <a:pt x="401" y="525"/>
                        <a:pt x="498" y="549"/>
                        <a:pt x="595" y="549"/>
                      </a:cubicBezTo>
                      <a:cubicBezTo>
                        <a:pt x="607" y="549"/>
                        <a:pt x="631" y="537"/>
                        <a:pt x="631" y="525"/>
                      </a:cubicBezTo>
                      <a:cubicBezTo>
                        <a:pt x="631" y="501"/>
                        <a:pt x="607" y="476"/>
                        <a:pt x="595" y="476"/>
                      </a:cubicBezTo>
                      <a:cubicBezTo>
                        <a:pt x="498" y="476"/>
                        <a:pt x="413" y="452"/>
                        <a:pt x="340" y="428"/>
                      </a:cubicBezTo>
                      <a:cubicBezTo>
                        <a:pt x="267" y="392"/>
                        <a:pt x="195" y="355"/>
                        <a:pt x="158" y="295"/>
                      </a:cubicBezTo>
                      <a:cubicBezTo>
                        <a:pt x="98" y="222"/>
                        <a:pt x="73" y="125"/>
                        <a:pt x="73" y="40"/>
                      </a:cubicBezTo>
                      <a:cubicBezTo>
                        <a:pt x="73" y="16"/>
                        <a:pt x="61" y="4"/>
                        <a:pt x="49" y="4"/>
                      </a:cubicBezTo>
                      <a:cubicBezTo>
                        <a:pt x="45" y="1"/>
                        <a:pt x="40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6" name="Google Shape;2336;p47"/>
                <p:cNvSpPr/>
                <p:nvPr/>
              </p:nvSpPr>
              <p:spPr>
                <a:xfrm flipH="1">
                  <a:off x="2778713" y="1882832"/>
                  <a:ext cx="41605" cy="21768"/>
                </a:xfrm>
                <a:custGeom>
                  <a:rect b="b" l="l" r="r" t="t"/>
                  <a:pathLst>
                    <a:path extrusionOk="0" h="248" w="474">
                      <a:moveTo>
                        <a:pt x="44" y="1"/>
                      </a:moveTo>
                      <a:cubicBezTo>
                        <a:pt x="38" y="1"/>
                        <a:pt x="32" y="2"/>
                        <a:pt x="25" y="5"/>
                      </a:cubicBezTo>
                      <a:cubicBezTo>
                        <a:pt x="13" y="18"/>
                        <a:pt x="1" y="30"/>
                        <a:pt x="13" y="54"/>
                      </a:cubicBezTo>
                      <a:cubicBezTo>
                        <a:pt x="37" y="139"/>
                        <a:pt x="98" y="199"/>
                        <a:pt x="183" y="236"/>
                      </a:cubicBezTo>
                      <a:cubicBezTo>
                        <a:pt x="219" y="248"/>
                        <a:pt x="256" y="248"/>
                        <a:pt x="292" y="248"/>
                      </a:cubicBezTo>
                      <a:lnTo>
                        <a:pt x="328" y="248"/>
                      </a:lnTo>
                      <a:cubicBezTo>
                        <a:pt x="365" y="248"/>
                        <a:pt x="401" y="248"/>
                        <a:pt x="449" y="236"/>
                      </a:cubicBezTo>
                      <a:cubicBezTo>
                        <a:pt x="462" y="236"/>
                        <a:pt x="474" y="211"/>
                        <a:pt x="474" y="187"/>
                      </a:cubicBezTo>
                      <a:cubicBezTo>
                        <a:pt x="474" y="175"/>
                        <a:pt x="449" y="163"/>
                        <a:pt x="437" y="163"/>
                      </a:cubicBezTo>
                      <a:cubicBezTo>
                        <a:pt x="401" y="163"/>
                        <a:pt x="365" y="175"/>
                        <a:pt x="328" y="175"/>
                      </a:cubicBezTo>
                      <a:lnTo>
                        <a:pt x="316" y="175"/>
                      </a:lnTo>
                      <a:cubicBezTo>
                        <a:pt x="280" y="175"/>
                        <a:pt x="243" y="175"/>
                        <a:pt x="207" y="163"/>
                      </a:cubicBezTo>
                      <a:cubicBezTo>
                        <a:pt x="146" y="139"/>
                        <a:pt x="98" y="90"/>
                        <a:pt x="74" y="30"/>
                      </a:cubicBezTo>
                      <a:cubicBezTo>
                        <a:pt x="74" y="12"/>
                        <a:pt x="61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7" name="Google Shape;2337;p47"/>
                <p:cNvSpPr/>
                <p:nvPr/>
              </p:nvSpPr>
              <p:spPr>
                <a:xfrm flipH="1">
                  <a:off x="1443334" y="3333400"/>
                  <a:ext cx="2095982" cy="357595"/>
                </a:xfrm>
                <a:custGeom>
                  <a:rect b="b" l="l" r="r" t="t"/>
                  <a:pathLst>
                    <a:path extrusionOk="0" h="4074" w="36704">
                      <a:moveTo>
                        <a:pt x="35671" y="1"/>
                      </a:moveTo>
                      <a:cubicBezTo>
                        <a:pt x="35664" y="1"/>
                        <a:pt x="35656" y="1"/>
                        <a:pt x="35649" y="1"/>
                      </a:cubicBezTo>
                      <a:lnTo>
                        <a:pt x="1042" y="61"/>
                      </a:lnTo>
                      <a:cubicBezTo>
                        <a:pt x="461" y="74"/>
                        <a:pt x="0" y="546"/>
                        <a:pt x="0" y="1128"/>
                      </a:cubicBezTo>
                      <a:lnTo>
                        <a:pt x="0" y="3019"/>
                      </a:lnTo>
                      <a:cubicBezTo>
                        <a:pt x="0" y="3601"/>
                        <a:pt x="473" y="4074"/>
                        <a:pt x="1055" y="4074"/>
                      </a:cubicBezTo>
                      <a:lnTo>
                        <a:pt x="35661" y="4001"/>
                      </a:lnTo>
                      <a:cubicBezTo>
                        <a:pt x="36243" y="4001"/>
                        <a:pt x="36704" y="3528"/>
                        <a:pt x="36704" y="2946"/>
                      </a:cubicBezTo>
                      <a:lnTo>
                        <a:pt x="36704" y="1055"/>
                      </a:lnTo>
                      <a:cubicBezTo>
                        <a:pt x="36704" y="469"/>
                        <a:pt x="36243" y="1"/>
                        <a:pt x="356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47"/>
                <p:cNvSpPr/>
                <p:nvPr/>
              </p:nvSpPr>
              <p:spPr>
                <a:xfrm flipH="1">
                  <a:off x="1268878" y="3671690"/>
                  <a:ext cx="2444893" cy="128941"/>
                </a:xfrm>
                <a:custGeom>
                  <a:rect b="b" l="l" r="r" t="t"/>
                  <a:pathLst>
                    <a:path extrusionOk="0" h="1469" w="42814">
                      <a:moveTo>
                        <a:pt x="42129" y="0"/>
                      </a:moveTo>
                      <a:cubicBezTo>
                        <a:pt x="42115" y="0"/>
                        <a:pt x="42100" y="1"/>
                        <a:pt x="42086" y="1"/>
                      </a:cubicBezTo>
                      <a:lnTo>
                        <a:pt x="885" y="74"/>
                      </a:lnTo>
                      <a:cubicBezTo>
                        <a:pt x="0" y="111"/>
                        <a:pt x="0" y="1419"/>
                        <a:pt x="885" y="1468"/>
                      </a:cubicBezTo>
                      <a:lnTo>
                        <a:pt x="885" y="1468"/>
                      </a:lnTo>
                      <a:lnTo>
                        <a:pt x="42086" y="1383"/>
                      </a:lnTo>
                      <a:cubicBezTo>
                        <a:pt x="42100" y="1384"/>
                        <a:pt x="42115" y="1385"/>
                        <a:pt x="42129" y="1385"/>
                      </a:cubicBezTo>
                      <a:cubicBezTo>
                        <a:pt x="42509" y="1385"/>
                        <a:pt x="42813" y="1078"/>
                        <a:pt x="42813" y="692"/>
                      </a:cubicBezTo>
                      <a:cubicBezTo>
                        <a:pt x="42813" y="307"/>
                        <a:pt x="42509" y="0"/>
                        <a:pt x="42129" y="0"/>
                      </a:cubicBezTo>
                      <a:close/>
                      <a:moveTo>
                        <a:pt x="885" y="1468"/>
                      </a:moveTo>
                      <a:lnTo>
                        <a:pt x="873" y="1468"/>
                      </a:lnTo>
                      <a:lnTo>
                        <a:pt x="885" y="1468"/>
                      </a:lnTo>
                      <a:cubicBezTo>
                        <a:pt x="885" y="1468"/>
                        <a:pt x="885" y="1468"/>
                        <a:pt x="885" y="14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9" name="Google Shape;2339;p47"/>
                <p:cNvSpPr/>
                <p:nvPr/>
              </p:nvSpPr>
              <p:spPr>
                <a:xfrm flipH="1">
                  <a:off x="1271305" y="3793085"/>
                  <a:ext cx="2440040" cy="359702"/>
                </a:xfrm>
                <a:custGeom>
                  <a:rect b="b" l="l" r="r" t="t"/>
                  <a:pathLst>
                    <a:path extrusionOk="0" h="4098" w="42729">
                      <a:moveTo>
                        <a:pt x="41759" y="0"/>
                      </a:moveTo>
                      <a:lnTo>
                        <a:pt x="970" y="85"/>
                      </a:lnTo>
                      <a:cubicBezTo>
                        <a:pt x="425" y="85"/>
                        <a:pt x="1" y="522"/>
                        <a:pt x="1" y="1055"/>
                      </a:cubicBezTo>
                      <a:lnTo>
                        <a:pt x="1" y="3140"/>
                      </a:lnTo>
                      <a:cubicBezTo>
                        <a:pt x="1" y="3673"/>
                        <a:pt x="437" y="4097"/>
                        <a:pt x="970" y="4097"/>
                      </a:cubicBezTo>
                      <a:lnTo>
                        <a:pt x="41771" y="4025"/>
                      </a:lnTo>
                      <a:cubicBezTo>
                        <a:pt x="42304" y="4025"/>
                        <a:pt x="42729" y="3588"/>
                        <a:pt x="42729" y="3055"/>
                      </a:cubicBezTo>
                      <a:lnTo>
                        <a:pt x="42729" y="970"/>
                      </a:lnTo>
                      <a:cubicBezTo>
                        <a:pt x="42729" y="437"/>
                        <a:pt x="42292" y="0"/>
                        <a:pt x="4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p47"/>
                <p:cNvSpPr/>
                <p:nvPr/>
              </p:nvSpPr>
              <p:spPr>
                <a:xfrm flipH="1">
                  <a:off x="1268878" y="3789837"/>
                  <a:ext cx="2444893" cy="366110"/>
                </a:xfrm>
                <a:custGeom>
                  <a:rect b="b" l="l" r="r" t="t"/>
                  <a:pathLst>
                    <a:path extrusionOk="0" h="4171" w="42814">
                      <a:moveTo>
                        <a:pt x="41807" y="74"/>
                      </a:moveTo>
                      <a:cubicBezTo>
                        <a:pt x="42316" y="74"/>
                        <a:pt x="42728" y="486"/>
                        <a:pt x="42728" y="1007"/>
                      </a:cubicBezTo>
                      <a:lnTo>
                        <a:pt x="42728" y="3092"/>
                      </a:lnTo>
                      <a:cubicBezTo>
                        <a:pt x="42728" y="3601"/>
                        <a:pt x="42316" y="4013"/>
                        <a:pt x="41807" y="4025"/>
                      </a:cubicBezTo>
                      <a:lnTo>
                        <a:pt x="1006" y="4098"/>
                      </a:lnTo>
                      <a:cubicBezTo>
                        <a:pt x="485" y="4098"/>
                        <a:pt x="73" y="3686"/>
                        <a:pt x="73" y="3165"/>
                      </a:cubicBezTo>
                      <a:lnTo>
                        <a:pt x="73" y="1080"/>
                      </a:lnTo>
                      <a:cubicBezTo>
                        <a:pt x="73" y="571"/>
                        <a:pt x="485" y="159"/>
                        <a:pt x="1006" y="159"/>
                      </a:cubicBezTo>
                      <a:lnTo>
                        <a:pt x="41807" y="74"/>
                      </a:lnTo>
                      <a:close/>
                      <a:moveTo>
                        <a:pt x="41795" y="1"/>
                      </a:moveTo>
                      <a:lnTo>
                        <a:pt x="1006" y="74"/>
                      </a:lnTo>
                      <a:cubicBezTo>
                        <a:pt x="449" y="74"/>
                        <a:pt x="0" y="534"/>
                        <a:pt x="0" y="1080"/>
                      </a:cubicBezTo>
                      <a:lnTo>
                        <a:pt x="0" y="3165"/>
                      </a:lnTo>
                      <a:cubicBezTo>
                        <a:pt x="0" y="3722"/>
                        <a:pt x="449" y="4171"/>
                        <a:pt x="1006" y="4171"/>
                      </a:cubicBezTo>
                      <a:lnTo>
                        <a:pt x="41807" y="4098"/>
                      </a:lnTo>
                      <a:cubicBezTo>
                        <a:pt x="42352" y="4098"/>
                        <a:pt x="42813" y="3637"/>
                        <a:pt x="42801" y="3092"/>
                      </a:cubicBezTo>
                      <a:lnTo>
                        <a:pt x="42801" y="995"/>
                      </a:lnTo>
                      <a:cubicBezTo>
                        <a:pt x="42801" y="449"/>
                        <a:pt x="42352" y="1"/>
                        <a:pt x="417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p47"/>
                <p:cNvSpPr/>
                <p:nvPr/>
              </p:nvSpPr>
              <p:spPr>
                <a:xfrm flipH="1">
                  <a:off x="1741291" y="2282211"/>
                  <a:ext cx="208641" cy="300190"/>
                </a:xfrm>
                <a:custGeom>
                  <a:rect b="b" l="l" r="r" t="t"/>
                  <a:pathLst>
                    <a:path extrusionOk="0" h="3420" w="2377">
                      <a:moveTo>
                        <a:pt x="1091" y="1"/>
                      </a:moveTo>
                      <a:cubicBezTo>
                        <a:pt x="1031" y="13"/>
                        <a:pt x="970" y="122"/>
                        <a:pt x="922" y="583"/>
                      </a:cubicBezTo>
                      <a:cubicBezTo>
                        <a:pt x="885" y="983"/>
                        <a:pt x="861" y="1371"/>
                        <a:pt x="837" y="1771"/>
                      </a:cubicBezTo>
                      <a:cubicBezTo>
                        <a:pt x="533" y="1656"/>
                        <a:pt x="318" y="1596"/>
                        <a:pt x="192" y="1596"/>
                      </a:cubicBezTo>
                      <a:cubicBezTo>
                        <a:pt x="132" y="1596"/>
                        <a:pt x="93" y="1610"/>
                        <a:pt x="73" y="1637"/>
                      </a:cubicBezTo>
                      <a:cubicBezTo>
                        <a:pt x="0" y="1759"/>
                        <a:pt x="267" y="2098"/>
                        <a:pt x="873" y="2656"/>
                      </a:cubicBezTo>
                      <a:cubicBezTo>
                        <a:pt x="1273" y="2910"/>
                        <a:pt x="1661" y="3165"/>
                        <a:pt x="2061" y="3419"/>
                      </a:cubicBezTo>
                      <a:cubicBezTo>
                        <a:pt x="2303" y="2801"/>
                        <a:pt x="2376" y="2146"/>
                        <a:pt x="2255" y="1504"/>
                      </a:cubicBezTo>
                      <a:cubicBezTo>
                        <a:pt x="2146" y="1286"/>
                        <a:pt x="1988" y="1116"/>
                        <a:pt x="1782" y="995"/>
                      </a:cubicBezTo>
                      <a:cubicBezTo>
                        <a:pt x="1649" y="910"/>
                        <a:pt x="1491" y="849"/>
                        <a:pt x="1334" y="825"/>
                      </a:cubicBezTo>
                      <a:cubicBezTo>
                        <a:pt x="1370" y="631"/>
                        <a:pt x="1358" y="425"/>
                        <a:pt x="1285" y="231"/>
                      </a:cubicBezTo>
                      <a:cubicBezTo>
                        <a:pt x="1261" y="183"/>
                        <a:pt x="1152" y="1"/>
                        <a:pt x="1091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47"/>
                <p:cNvSpPr/>
                <p:nvPr/>
              </p:nvSpPr>
              <p:spPr>
                <a:xfrm flipH="1">
                  <a:off x="1830733" y="2355679"/>
                  <a:ext cx="12815" cy="71361"/>
                </a:xfrm>
                <a:custGeom>
                  <a:rect b="b" l="l" r="r" t="t"/>
                  <a:pathLst>
                    <a:path extrusionOk="0" h="813" w="146">
                      <a:moveTo>
                        <a:pt x="134" y="0"/>
                      </a:moveTo>
                      <a:cubicBezTo>
                        <a:pt x="122" y="0"/>
                        <a:pt x="110" y="12"/>
                        <a:pt x="110" y="12"/>
                      </a:cubicBezTo>
                      <a:cubicBezTo>
                        <a:pt x="61" y="194"/>
                        <a:pt x="37" y="364"/>
                        <a:pt x="13" y="546"/>
                      </a:cubicBezTo>
                      <a:cubicBezTo>
                        <a:pt x="0" y="631"/>
                        <a:pt x="0" y="715"/>
                        <a:pt x="0" y="788"/>
                      </a:cubicBezTo>
                      <a:cubicBezTo>
                        <a:pt x="0" y="800"/>
                        <a:pt x="13" y="812"/>
                        <a:pt x="25" y="812"/>
                      </a:cubicBezTo>
                      <a:cubicBezTo>
                        <a:pt x="25" y="812"/>
                        <a:pt x="37" y="800"/>
                        <a:pt x="37" y="800"/>
                      </a:cubicBezTo>
                      <a:cubicBezTo>
                        <a:pt x="37" y="715"/>
                        <a:pt x="49" y="631"/>
                        <a:pt x="49" y="546"/>
                      </a:cubicBezTo>
                      <a:cubicBezTo>
                        <a:pt x="73" y="364"/>
                        <a:pt x="97" y="194"/>
                        <a:pt x="146" y="25"/>
                      </a:cubicBezTo>
                      <a:cubicBezTo>
                        <a:pt x="146" y="12"/>
                        <a:pt x="134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47"/>
                <p:cNvSpPr/>
                <p:nvPr/>
              </p:nvSpPr>
              <p:spPr>
                <a:xfrm flipH="1">
                  <a:off x="1757265" y="2430025"/>
                  <a:ext cx="81631" cy="34232"/>
                </a:xfrm>
                <a:custGeom>
                  <a:rect b="b" l="l" r="r" t="t"/>
                  <a:pathLst>
                    <a:path extrusionOk="0" h="390" w="930">
                      <a:moveTo>
                        <a:pt x="21" y="1"/>
                      </a:moveTo>
                      <a:cubicBezTo>
                        <a:pt x="12" y="1"/>
                        <a:pt x="1" y="11"/>
                        <a:pt x="8" y="26"/>
                      </a:cubicBezTo>
                      <a:cubicBezTo>
                        <a:pt x="33" y="100"/>
                        <a:pt x="96" y="140"/>
                        <a:pt x="164" y="140"/>
                      </a:cubicBezTo>
                      <a:cubicBezTo>
                        <a:pt x="197" y="140"/>
                        <a:pt x="231" y="131"/>
                        <a:pt x="263" y="111"/>
                      </a:cubicBezTo>
                      <a:cubicBezTo>
                        <a:pt x="263" y="147"/>
                        <a:pt x="275" y="184"/>
                        <a:pt x="299" y="220"/>
                      </a:cubicBezTo>
                      <a:cubicBezTo>
                        <a:pt x="335" y="262"/>
                        <a:pt x="387" y="284"/>
                        <a:pt x="438" y="284"/>
                      </a:cubicBezTo>
                      <a:cubicBezTo>
                        <a:pt x="490" y="284"/>
                        <a:pt x="541" y="262"/>
                        <a:pt x="578" y="220"/>
                      </a:cubicBezTo>
                      <a:cubicBezTo>
                        <a:pt x="590" y="244"/>
                        <a:pt x="590" y="268"/>
                        <a:pt x="614" y="293"/>
                      </a:cubicBezTo>
                      <a:cubicBezTo>
                        <a:pt x="638" y="341"/>
                        <a:pt x="699" y="378"/>
                        <a:pt x="760" y="390"/>
                      </a:cubicBezTo>
                      <a:lnTo>
                        <a:pt x="784" y="390"/>
                      </a:lnTo>
                      <a:cubicBezTo>
                        <a:pt x="869" y="365"/>
                        <a:pt x="929" y="293"/>
                        <a:pt x="917" y="208"/>
                      </a:cubicBezTo>
                      <a:cubicBezTo>
                        <a:pt x="929" y="196"/>
                        <a:pt x="917" y="184"/>
                        <a:pt x="905" y="184"/>
                      </a:cubicBezTo>
                      <a:cubicBezTo>
                        <a:pt x="881" y="184"/>
                        <a:pt x="881" y="196"/>
                        <a:pt x="881" y="208"/>
                      </a:cubicBezTo>
                      <a:cubicBezTo>
                        <a:pt x="893" y="268"/>
                        <a:pt x="844" y="341"/>
                        <a:pt x="772" y="353"/>
                      </a:cubicBezTo>
                      <a:cubicBezTo>
                        <a:pt x="766" y="354"/>
                        <a:pt x="761" y="355"/>
                        <a:pt x="755" y="355"/>
                      </a:cubicBezTo>
                      <a:cubicBezTo>
                        <a:pt x="692" y="355"/>
                        <a:pt x="650" y="292"/>
                        <a:pt x="638" y="281"/>
                      </a:cubicBezTo>
                      <a:cubicBezTo>
                        <a:pt x="614" y="244"/>
                        <a:pt x="614" y="208"/>
                        <a:pt x="602" y="171"/>
                      </a:cubicBezTo>
                      <a:cubicBezTo>
                        <a:pt x="602" y="171"/>
                        <a:pt x="602" y="159"/>
                        <a:pt x="590" y="159"/>
                      </a:cubicBezTo>
                      <a:cubicBezTo>
                        <a:pt x="590" y="159"/>
                        <a:pt x="578" y="159"/>
                        <a:pt x="566" y="171"/>
                      </a:cubicBezTo>
                      <a:cubicBezTo>
                        <a:pt x="554" y="208"/>
                        <a:pt x="517" y="244"/>
                        <a:pt x="469" y="256"/>
                      </a:cubicBezTo>
                      <a:cubicBezTo>
                        <a:pt x="460" y="258"/>
                        <a:pt x="452" y="259"/>
                        <a:pt x="443" y="259"/>
                      </a:cubicBezTo>
                      <a:cubicBezTo>
                        <a:pt x="400" y="259"/>
                        <a:pt x="355" y="236"/>
                        <a:pt x="335" y="196"/>
                      </a:cubicBezTo>
                      <a:cubicBezTo>
                        <a:pt x="299" y="159"/>
                        <a:pt x="287" y="111"/>
                        <a:pt x="299" y="75"/>
                      </a:cubicBezTo>
                      <a:cubicBezTo>
                        <a:pt x="299" y="62"/>
                        <a:pt x="299" y="50"/>
                        <a:pt x="287" y="50"/>
                      </a:cubicBezTo>
                      <a:lnTo>
                        <a:pt x="263" y="50"/>
                      </a:lnTo>
                      <a:cubicBezTo>
                        <a:pt x="243" y="80"/>
                        <a:pt x="206" y="102"/>
                        <a:pt x="167" y="102"/>
                      </a:cubicBezTo>
                      <a:cubicBezTo>
                        <a:pt x="159" y="102"/>
                        <a:pt x="150" y="101"/>
                        <a:pt x="141" y="99"/>
                      </a:cubicBezTo>
                      <a:cubicBezTo>
                        <a:pt x="93" y="99"/>
                        <a:pt x="57" y="62"/>
                        <a:pt x="32" y="14"/>
                      </a:cubicBezTo>
                      <a:cubicBezTo>
                        <a:pt x="32" y="5"/>
                        <a:pt x="27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p47"/>
                <p:cNvSpPr/>
                <p:nvPr/>
              </p:nvSpPr>
              <p:spPr>
                <a:xfrm flipH="1">
                  <a:off x="1798783" y="2371654"/>
                  <a:ext cx="16063" cy="54333"/>
                </a:xfrm>
                <a:custGeom>
                  <a:rect b="b" l="l" r="r" t="t"/>
                  <a:pathLst>
                    <a:path extrusionOk="0" h="619" w="183">
                      <a:moveTo>
                        <a:pt x="170" y="0"/>
                      </a:moveTo>
                      <a:cubicBezTo>
                        <a:pt x="158" y="0"/>
                        <a:pt x="146" y="0"/>
                        <a:pt x="146" y="12"/>
                      </a:cubicBezTo>
                      <a:lnTo>
                        <a:pt x="1" y="594"/>
                      </a:lnTo>
                      <a:cubicBezTo>
                        <a:pt x="1" y="594"/>
                        <a:pt x="1" y="618"/>
                        <a:pt x="13" y="618"/>
                      </a:cubicBezTo>
                      <a:cubicBezTo>
                        <a:pt x="25" y="606"/>
                        <a:pt x="25" y="606"/>
                        <a:pt x="37" y="594"/>
                      </a:cubicBezTo>
                      <a:lnTo>
                        <a:pt x="183" y="24"/>
                      </a:lnTo>
                      <a:cubicBezTo>
                        <a:pt x="183" y="12"/>
                        <a:pt x="183" y="0"/>
                        <a:pt x="170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47"/>
                <p:cNvSpPr/>
                <p:nvPr/>
              </p:nvSpPr>
              <p:spPr>
                <a:xfrm flipH="1">
                  <a:off x="2388200" y="2575907"/>
                  <a:ext cx="243751" cy="351188"/>
                </a:xfrm>
                <a:custGeom>
                  <a:rect b="b" l="l" r="r" t="t"/>
                  <a:pathLst>
                    <a:path extrusionOk="0" h="4001" w="2777">
                      <a:moveTo>
                        <a:pt x="2194" y="0"/>
                      </a:moveTo>
                      <a:cubicBezTo>
                        <a:pt x="1952" y="49"/>
                        <a:pt x="1710" y="146"/>
                        <a:pt x="1504" y="279"/>
                      </a:cubicBezTo>
                      <a:cubicBezTo>
                        <a:pt x="1213" y="461"/>
                        <a:pt x="946" y="740"/>
                        <a:pt x="619" y="1419"/>
                      </a:cubicBezTo>
                      <a:cubicBezTo>
                        <a:pt x="304" y="2097"/>
                        <a:pt x="97" y="2825"/>
                        <a:pt x="0" y="3564"/>
                      </a:cubicBezTo>
                      <a:lnTo>
                        <a:pt x="2485" y="4000"/>
                      </a:lnTo>
                      <a:cubicBezTo>
                        <a:pt x="2582" y="3043"/>
                        <a:pt x="2679" y="2085"/>
                        <a:pt x="2776" y="1128"/>
                      </a:cubicBezTo>
                      <a:lnTo>
                        <a:pt x="21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47"/>
                <p:cNvSpPr/>
                <p:nvPr/>
              </p:nvSpPr>
              <p:spPr>
                <a:xfrm flipH="1">
                  <a:off x="2026478" y="2529035"/>
                  <a:ext cx="486274" cy="688332"/>
                </a:xfrm>
                <a:custGeom>
                  <a:rect b="b" l="l" r="r" t="t"/>
                  <a:pathLst>
                    <a:path extrusionOk="0" h="7842" w="5540">
                      <a:moveTo>
                        <a:pt x="2804" y="1"/>
                      </a:moveTo>
                      <a:cubicBezTo>
                        <a:pt x="1260" y="1"/>
                        <a:pt x="240" y="974"/>
                        <a:pt x="0" y="1213"/>
                      </a:cubicBezTo>
                      <a:lnTo>
                        <a:pt x="1176" y="7553"/>
                      </a:lnTo>
                      <a:cubicBezTo>
                        <a:pt x="1718" y="7747"/>
                        <a:pt x="2282" y="7842"/>
                        <a:pt x="2843" y="7842"/>
                      </a:cubicBezTo>
                      <a:cubicBezTo>
                        <a:pt x="3788" y="7842"/>
                        <a:pt x="4726" y="7573"/>
                        <a:pt x="5540" y="7056"/>
                      </a:cubicBezTo>
                      <a:cubicBezTo>
                        <a:pt x="5297" y="4886"/>
                        <a:pt x="5043" y="2716"/>
                        <a:pt x="4800" y="559"/>
                      </a:cubicBezTo>
                      <a:cubicBezTo>
                        <a:pt x="4218" y="207"/>
                        <a:pt x="3540" y="13"/>
                        <a:pt x="2861" y="1"/>
                      </a:cubicBezTo>
                      <a:cubicBezTo>
                        <a:pt x="2842" y="1"/>
                        <a:pt x="2823" y="1"/>
                        <a:pt x="2804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47"/>
                <p:cNvSpPr/>
                <p:nvPr/>
              </p:nvSpPr>
              <p:spPr>
                <a:xfrm flipH="1">
                  <a:off x="1960472" y="3097206"/>
                  <a:ext cx="624695" cy="274648"/>
                </a:xfrm>
                <a:custGeom>
                  <a:rect b="b" l="l" r="r" t="t"/>
                  <a:pathLst>
                    <a:path extrusionOk="0" h="3129" w="7117">
                      <a:moveTo>
                        <a:pt x="6316" y="1"/>
                      </a:moveTo>
                      <a:cubicBezTo>
                        <a:pt x="6171" y="195"/>
                        <a:pt x="5952" y="340"/>
                        <a:pt x="5722" y="401"/>
                      </a:cubicBezTo>
                      <a:cubicBezTo>
                        <a:pt x="5674" y="413"/>
                        <a:pt x="5613" y="413"/>
                        <a:pt x="5565" y="413"/>
                      </a:cubicBezTo>
                      <a:cubicBezTo>
                        <a:pt x="5565" y="419"/>
                        <a:pt x="5562" y="422"/>
                        <a:pt x="5558" y="422"/>
                      </a:cubicBezTo>
                      <a:cubicBezTo>
                        <a:pt x="5555" y="422"/>
                        <a:pt x="5552" y="419"/>
                        <a:pt x="5552" y="413"/>
                      </a:cubicBezTo>
                      <a:cubicBezTo>
                        <a:pt x="5512" y="418"/>
                        <a:pt x="5470" y="421"/>
                        <a:pt x="5427" y="421"/>
                      </a:cubicBezTo>
                      <a:cubicBezTo>
                        <a:pt x="5367" y="421"/>
                        <a:pt x="5306" y="415"/>
                        <a:pt x="5249" y="401"/>
                      </a:cubicBezTo>
                      <a:lnTo>
                        <a:pt x="5213" y="401"/>
                      </a:lnTo>
                      <a:cubicBezTo>
                        <a:pt x="5177" y="389"/>
                        <a:pt x="5128" y="377"/>
                        <a:pt x="5092" y="365"/>
                      </a:cubicBezTo>
                      <a:lnTo>
                        <a:pt x="4983" y="365"/>
                      </a:lnTo>
                      <a:lnTo>
                        <a:pt x="4425" y="389"/>
                      </a:lnTo>
                      <a:lnTo>
                        <a:pt x="3661" y="425"/>
                      </a:lnTo>
                      <a:lnTo>
                        <a:pt x="3443" y="425"/>
                      </a:lnTo>
                      <a:lnTo>
                        <a:pt x="2510" y="462"/>
                      </a:lnTo>
                      <a:lnTo>
                        <a:pt x="1904" y="498"/>
                      </a:lnTo>
                      <a:lnTo>
                        <a:pt x="813" y="558"/>
                      </a:lnTo>
                      <a:lnTo>
                        <a:pt x="449" y="571"/>
                      </a:lnTo>
                      <a:lnTo>
                        <a:pt x="231" y="583"/>
                      </a:lnTo>
                      <a:lnTo>
                        <a:pt x="1" y="595"/>
                      </a:lnTo>
                      <a:lnTo>
                        <a:pt x="1" y="740"/>
                      </a:lnTo>
                      <a:lnTo>
                        <a:pt x="61" y="1807"/>
                      </a:lnTo>
                      <a:lnTo>
                        <a:pt x="61" y="2049"/>
                      </a:lnTo>
                      <a:lnTo>
                        <a:pt x="110" y="2995"/>
                      </a:lnTo>
                      <a:lnTo>
                        <a:pt x="122" y="3128"/>
                      </a:lnTo>
                      <a:lnTo>
                        <a:pt x="158" y="3128"/>
                      </a:lnTo>
                      <a:lnTo>
                        <a:pt x="449" y="3104"/>
                      </a:lnTo>
                      <a:lnTo>
                        <a:pt x="1249" y="3068"/>
                      </a:lnTo>
                      <a:lnTo>
                        <a:pt x="1407" y="3055"/>
                      </a:lnTo>
                      <a:lnTo>
                        <a:pt x="1443" y="2752"/>
                      </a:lnTo>
                      <a:lnTo>
                        <a:pt x="1455" y="2619"/>
                      </a:lnTo>
                      <a:lnTo>
                        <a:pt x="2789" y="2619"/>
                      </a:lnTo>
                      <a:cubicBezTo>
                        <a:pt x="2777" y="2752"/>
                        <a:pt x="2752" y="2874"/>
                        <a:pt x="2728" y="2983"/>
                      </a:cubicBezTo>
                      <a:lnTo>
                        <a:pt x="3116" y="2971"/>
                      </a:lnTo>
                      <a:lnTo>
                        <a:pt x="5237" y="2862"/>
                      </a:lnTo>
                      <a:lnTo>
                        <a:pt x="5262" y="2643"/>
                      </a:lnTo>
                      <a:cubicBezTo>
                        <a:pt x="5698" y="2643"/>
                        <a:pt x="6158" y="2631"/>
                        <a:pt x="6607" y="2619"/>
                      </a:cubicBezTo>
                      <a:cubicBezTo>
                        <a:pt x="6813" y="2377"/>
                        <a:pt x="6946" y="2074"/>
                        <a:pt x="7007" y="1759"/>
                      </a:cubicBezTo>
                      <a:cubicBezTo>
                        <a:pt x="7116" y="1068"/>
                        <a:pt x="6765" y="522"/>
                        <a:pt x="6546" y="231"/>
                      </a:cubicBezTo>
                      <a:cubicBezTo>
                        <a:pt x="6474" y="146"/>
                        <a:pt x="6401" y="74"/>
                        <a:pt x="6316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47"/>
                <p:cNvSpPr/>
                <p:nvPr/>
              </p:nvSpPr>
              <p:spPr>
                <a:xfrm flipH="1">
                  <a:off x="2454208" y="3231327"/>
                  <a:ext cx="290535" cy="685786"/>
                </a:xfrm>
                <a:custGeom>
                  <a:rect b="b" l="l" r="r" t="t"/>
                  <a:pathLst>
                    <a:path extrusionOk="0" h="7813" w="3310">
                      <a:moveTo>
                        <a:pt x="1019" y="0"/>
                      </a:moveTo>
                      <a:cubicBezTo>
                        <a:pt x="995" y="109"/>
                        <a:pt x="946" y="315"/>
                        <a:pt x="898" y="558"/>
                      </a:cubicBezTo>
                      <a:cubicBezTo>
                        <a:pt x="776" y="1188"/>
                        <a:pt x="643" y="2049"/>
                        <a:pt x="643" y="2049"/>
                      </a:cubicBezTo>
                      <a:lnTo>
                        <a:pt x="643" y="2097"/>
                      </a:lnTo>
                      <a:lnTo>
                        <a:pt x="595" y="2521"/>
                      </a:lnTo>
                      <a:cubicBezTo>
                        <a:pt x="607" y="2546"/>
                        <a:pt x="607" y="2570"/>
                        <a:pt x="595" y="2594"/>
                      </a:cubicBezTo>
                      <a:lnTo>
                        <a:pt x="558" y="2970"/>
                      </a:lnTo>
                      <a:lnTo>
                        <a:pt x="546" y="3079"/>
                      </a:lnTo>
                      <a:lnTo>
                        <a:pt x="510" y="3443"/>
                      </a:lnTo>
                      <a:lnTo>
                        <a:pt x="498" y="3552"/>
                      </a:lnTo>
                      <a:lnTo>
                        <a:pt x="461" y="3915"/>
                      </a:lnTo>
                      <a:lnTo>
                        <a:pt x="461" y="4025"/>
                      </a:lnTo>
                      <a:lnTo>
                        <a:pt x="413" y="4400"/>
                      </a:lnTo>
                      <a:lnTo>
                        <a:pt x="413" y="4509"/>
                      </a:lnTo>
                      <a:lnTo>
                        <a:pt x="376" y="4873"/>
                      </a:lnTo>
                      <a:lnTo>
                        <a:pt x="364" y="4970"/>
                      </a:lnTo>
                      <a:lnTo>
                        <a:pt x="328" y="5346"/>
                      </a:lnTo>
                      <a:lnTo>
                        <a:pt x="279" y="5806"/>
                      </a:lnTo>
                      <a:cubicBezTo>
                        <a:pt x="255" y="6012"/>
                        <a:pt x="243" y="6206"/>
                        <a:pt x="219" y="6400"/>
                      </a:cubicBezTo>
                      <a:cubicBezTo>
                        <a:pt x="207" y="6534"/>
                        <a:pt x="195" y="6667"/>
                        <a:pt x="182" y="6788"/>
                      </a:cubicBezTo>
                      <a:cubicBezTo>
                        <a:pt x="170" y="6837"/>
                        <a:pt x="158" y="6873"/>
                        <a:pt x="146" y="6909"/>
                      </a:cubicBezTo>
                      <a:cubicBezTo>
                        <a:pt x="122" y="6958"/>
                        <a:pt x="110" y="7006"/>
                        <a:pt x="98" y="7067"/>
                      </a:cubicBezTo>
                      <a:cubicBezTo>
                        <a:pt x="1" y="7418"/>
                        <a:pt x="73" y="7588"/>
                        <a:pt x="146" y="7673"/>
                      </a:cubicBezTo>
                      <a:cubicBezTo>
                        <a:pt x="237" y="7771"/>
                        <a:pt x="383" y="7813"/>
                        <a:pt x="563" y="7813"/>
                      </a:cubicBezTo>
                      <a:cubicBezTo>
                        <a:pt x="672" y="7813"/>
                        <a:pt x="794" y="7797"/>
                        <a:pt x="922" y="7770"/>
                      </a:cubicBezTo>
                      <a:lnTo>
                        <a:pt x="934" y="7770"/>
                      </a:lnTo>
                      <a:cubicBezTo>
                        <a:pt x="1576" y="7625"/>
                        <a:pt x="2376" y="7212"/>
                        <a:pt x="2643" y="7079"/>
                      </a:cubicBezTo>
                      <a:cubicBezTo>
                        <a:pt x="2655" y="7067"/>
                        <a:pt x="2679" y="7055"/>
                        <a:pt x="2704" y="7043"/>
                      </a:cubicBezTo>
                      <a:lnTo>
                        <a:pt x="2704" y="7006"/>
                      </a:lnTo>
                      <a:lnTo>
                        <a:pt x="2740" y="6534"/>
                      </a:lnTo>
                      <a:lnTo>
                        <a:pt x="2740" y="6522"/>
                      </a:lnTo>
                      <a:lnTo>
                        <a:pt x="2764" y="6352"/>
                      </a:lnTo>
                      <a:lnTo>
                        <a:pt x="2776" y="6170"/>
                      </a:lnTo>
                      <a:lnTo>
                        <a:pt x="3237" y="1527"/>
                      </a:lnTo>
                      <a:lnTo>
                        <a:pt x="3261" y="1224"/>
                      </a:lnTo>
                      <a:lnTo>
                        <a:pt x="3286" y="1091"/>
                      </a:lnTo>
                      <a:lnTo>
                        <a:pt x="3298" y="909"/>
                      </a:lnTo>
                      <a:lnTo>
                        <a:pt x="3298" y="812"/>
                      </a:lnTo>
                      <a:lnTo>
                        <a:pt x="3310" y="727"/>
                      </a:lnTo>
                      <a:lnTo>
                        <a:pt x="3104" y="655"/>
                      </a:lnTo>
                      <a:cubicBezTo>
                        <a:pt x="2692" y="534"/>
                        <a:pt x="2279" y="400"/>
                        <a:pt x="1867" y="267"/>
                      </a:cubicBez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47"/>
                <p:cNvSpPr/>
                <p:nvPr/>
              </p:nvSpPr>
              <p:spPr>
                <a:xfrm flipH="1">
                  <a:off x="2439285" y="3135915"/>
                  <a:ext cx="234184" cy="226811"/>
                </a:xfrm>
                <a:custGeom>
                  <a:rect b="b" l="l" r="r" t="t"/>
                  <a:pathLst>
                    <a:path extrusionOk="0" h="2584" w="2668">
                      <a:moveTo>
                        <a:pt x="1281" y="0"/>
                      </a:moveTo>
                      <a:cubicBezTo>
                        <a:pt x="1079" y="0"/>
                        <a:pt x="877" y="46"/>
                        <a:pt x="692" y="142"/>
                      </a:cubicBezTo>
                      <a:cubicBezTo>
                        <a:pt x="655" y="154"/>
                        <a:pt x="631" y="166"/>
                        <a:pt x="595" y="190"/>
                      </a:cubicBezTo>
                      <a:cubicBezTo>
                        <a:pt x="461" y="263"/>
                        <a:pt x="352" y="372"/>
                        <a:pt x="267" y="493"/>
                      </a:cubicBezTo>
                      <a:cubicBezTo>
                        <a:pt x="231" y="530"/>
                        <a:pt x="195" y="578"/>
                        <a:pt x="170" y="639"/>
                      </a:cubicBezTo>
                      <a:cubicBezTo>
                        <a:pt x="98" y="748"/>
                        <a:pt x="61" y="869"/>
                        <a:pt x="37" y="1002"/>
                      </a:cubicBezTo>
                      <a:cubicBezTo>
                        <a:pt x="37" y="1002"/>
                        <a:pt x="37" y="1014"/>
                        <a:pt x="37" y="1014"/>
                      </a:cubicBezTo>
                      <a:lnTo>
                        <a:pt x="13" y="1184"/>
                      </a:lnTo>
                      <a:cubicBezTo>
                        <a:pt x="1" y="1693"/>
                        <a:pt x="280" y="2154"/>
                        <a:pt x="716" y="2396"/>
                      </a:cubicBezTo>
                      <a:cubicBezTo>
                        <a:pt x="928" y="2523"/>
                        <a:pt x="1160" y="2584"/>
                        <a:pt x="1389" y="2584"/>
                      </a:cubicBezTo>
                      <a:cubicBezTo>
                        <a:pt x="1816" y="2584"/>
                        <a:pt x="2229" y="2375"/>
                        <a:pt x="2474" y="1996"/>
                      </a:cubicBezTo>
                      <a:cubicBezTo>
                        <a:pt x="2486" y="1984"/>
                        <a:pt x="2498" y="1960"/>
                        <a:pt x="2510" y="1948"/>
                      </a:cubicBezTo>
                      <a:cubicBezTo>
                        <a:pt x="2558" y="1851"/>
                        <a:pt x="2595" y="1754"/>
                        <a:pt x="2631" y="1657"/>
                      </a:cubicBezTo>
                      <a:cubicBezTo>
                        <a:pt x="2655" y="1548"/>
                        <a:pt x="2667" y="1451"/>
                        <a:pt x="2667" y="1342"/>
                      </a:cubicBezTo>
                      <a:cubicBezTo>
                        <a:pt x="2643" y="857"/>
                        <a:pt x="2377" y="421"/>
                        <a:pt x="1964" y="178"/>
                      </a:cubicBezTo>
                      <a:cubicBezTo>
                        <a:pt x="1750" y="61"/>
                        <a:pt x="1515" y="0"/>
                        <a:pt x="1281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47"/>
                <p:cNvSpPr/>
                <p:nvPr/>
              </p:nvSpPr>
              <p:spPr>
                <a:xfrm flipH="1">
                  <a:off x="2452104" y="3768602"/>
                  <a:ext cx="547979" cy="176691"/>
                </a:xfrm>
                <a:custGeom>
                  <a:rect b="b" l="l" r="r" t="t"/>
                  <a:pathLst>
                    <a:path extrusionOk="0" h="2013" w="6243">
                      <a:moveTo>
                        <a:pt x="2621" y="0"/>
                      </a:moveTo>
                      <a:cubicBezTo>
                        <a:pt x="1286" y="0"/>
                        <a:pt x="277" y="518"/>
                        <a:pt x="61" y="1237"/>
                      </a:cubicBezTo>
                      <a:lnTo>
                        <a:pt x="61" y="1249"/>
                      </a:lnTo>
                      <a:cubicBezTo>
                        <a:pt x="25" y="1382"/>
                        <a:pt x="0" y="1528"/>
                        <a:pt x="25" y="1661"/>
                      </a:cubicBezTo>
                      <a:cubicBezTo>
                        <a:pt x="37" y="1782"/>
                        <a:pt x="61" y="1904"/>
                        <a:pt x="97" y="2013"/>
                      </a:cubicBezTo>
                      <a:lnTo>
                        <a:pt x="982" y="2013"/>
                      </a:lnTo>
                      <a:cubicBezTo>
                        <a:pt x="2679" y="2001"/>
                        <a:pt x="4388" y="1988"/>
                        <a:pt x="6085" y="1976"/>
                      </a:cubicBezTo>
                      <a:cubicBezTo>
                        <a:pt x="6170" y="1916"/>
                        <a:pt x="6219" y="1831"/>
                        <a:pt x="6243" y="1734"/>
                      </a:cubicBezTo>
                      <a:cubicBezTo>
                        <a:pt x="6243" y="1710"/>
                        <a:pt x="6231" y="1685"/>
                        <a:pt x="6231" y="1661"/>
                      </a:cubicBezTo>
                      <a:cubicBezTo>
                        <a:pt x="6195" y="1552"/>
                        <a:pt x="6134" y="1455"/>
                        <a:pt x="6049" y="1370"/>
                      </a:cubicBezTo>
                      <a:cubicBezTo>
                        <a:pt x="6013" y="1346"/>
                        <a:pt x="5976" y="1310"/>
                        <a:pt x="5952" y="1261"/>
                      </a:cubicBezTo>
                      <a:cubicBezTo>
                        <a:pt x="5940" y="1249"/>
                        <a:pt x="5928" y="1225"/>
                        <a:pt x="5916" y="1201"/>
                      </a:cubicBezTo>
                      <a:cubicBezTo>
                        <a:pt x="5904" y="1188"/>
                        <a:pt x="5891" y="1176"/>
                        <a:pt x="5879" y="1152"/>
                      </a:cubicBezTo>
                      <a:cubicBezTo>
                        <a:pt x="5831" y="1055"/>
                        <a:pt x="5795" y="946"/>
                        <a:pt x="5758" y="837"/>
                      </a:cubicBezTo>
                      <a:cubicBezTo>
                        <a:pt x="5710" y="643"/>
                        <a:pt x="5673" y="449"/>
                        <a:pt x="5649" y="255"/>
                      </a:cubicBezTo>
                      <a:cubicBezTo>
                        <a:pt x="5649" y="207"/>
                        <a:pt x="5637" y="170"/>
                        <a:pt x="5637" y="122"/>
                      </a:cubicBezTo>
                      <a:lnTo>
                        <a:pt x="5407" y="110"/>
                      </a:lnTo>
                      <a:lnTo>
                        <a:pt x="3722" y="37"/>
                      </a:lnTo>
                      <a:lnTo>
                        <a:pt x="3576" y="37"/>
                      </a:lnTo>
                      <a:lnTo>
                        <a:pt x="3140" y="13"/>
                      </a:lnTo>
                      <a:lnTo>
                        <a:pt x="3055" y="13"/>
                      </a:lnTo>
                      <a:cubicBezTo>
                        <a:pt x="2922" y="1"/>
                        <a:pt x="2801" y="1"/>
                        <a:pt x="2667" y="1"/>
                      </a:cubicBezTo>
                      <a:cubicBezTo>
                        <a:pt x="2652" y="0"/>
                        <a:pt x="2636" y="0"/>
                        <a:pt x="2621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47"/>
                <p:cNvSpPr/>
                <p:nvPr/>
              </p:nvSpPr>
              <p:spPr>
                <a:xfrm flipH="1">
                  <a:off x="2454210" y="3720764"/>
                  <a:ext cx="546926" cy="227776"/>
                </a:xfrm>
                <a:custGeom>
                  <a:rect b="b" l="l" r="r" t="t"/>
                  <a:pathLst>
                    <a:path extrusionOk="0" h="2595" w="6231">
                      <a:moveTo>
                        <a:pt x="3164" y="0"/>
                      </a:moveTo>
                      <a:cubicBezTo>
                        <a:pt x="3116" y="61"/>
                        <a:pt x="3055" y="158"/>
                        <a:pt x="2982" y="267"/>
                      </a:cubicBezTo>
                      <a:cubicBezTo>
                        <a:pt x="2841" y="441"/>
                        <a:pt x="2621" y="537"/>
                        <a:pt x="2393" y="537"/>
                      </a:cubicBezTo>
                      <a:cubicBezTo>
                        <a:pt x="2367" y="537"/>
                        <a:pt x="2341" y="536"/>
                        <a:pt x="2316" y="533"/>
                      </a:cubicBezTo>
                      <a:cubicBezTo>
                        <a:pt x="2203" y="486"/>
                        <a:pt x="2066" y="463"/>
                        <a:pt x="1915" y="463"/>
                      </a:cubicBezTo>
                      <a:cubicBezTo>
                        <a:pt x="1416" y="463"/>
                        <a:pt x="773" y="714"/>
                        <a:pt x="400" y="1152"/>
                      </a:cubicBezTo>
                      <a:cubicBezTo>
                        <a:pt x="231" y="1346"/>
                        <a:pt x="122" y="1576"/>
                        <a:pt x="49" y="1818"/>
                      </a:cubicBezTo>
                      <a:lnTo>
                        <a:pt x="49" y="1830"/>
                      </a:lnTo>
                      <a:cubicBezTo>
                        <a:pt x="12" y="1964"/>
                        <a:pt x="0" y="2109"/>
                        <a:pt x="12" y="2255"/>
                      </a:cubicBezTo>
                      <a:cubicBezTo>
                        <a:pt x="25" y="2364"/>
                        <a:pt x="49" y="2485"/>
                        <a:pt x="85" y="2594"/>
                      </a:cubicBezTo>
                      <a:lnTo>
                        <a:pt x="970" y="2594"/>
                      </a:lnTo>
                      <a:cubicBezTo>
                        <a:pt x="2667" y="2582"/>
                        <a:pt x="4376" y="2570"/>
                        <a:pt x="6073" y="2558"/>
                      </a:cubicBezTo>
                      <a:cubicBezTo>
                        <a:pt x="6110" y="2533"/>
                        <a:pt x="6146" y="2497"/>
                        <a:pt x="6170" y="2461"/>
                      </a:cubicBezTo>
                      <a:cubicBezTo>
                        <a:pt x="6194" y="2424"/>
                        <a:pt x="6219" y="2376"/>
                        <a:pt x="6231" y="2315"/>
                      </a:cubicBezTo>
                      <a:cubicBezTo>
                        <a:pt x="6231" y="2182"/>
                        <a:pt x="6158" y="2049"/>
                        <a:pt x="6037" y="1964"/>
                      </a:cubicBezTo>
                      <a:cubicBezTo>
                        <a:pt x="6000" y="1939"/>
                        <a:pt x="5964" y="1903"/>
                        <a:pt x="5940" y="1855"/>
                      </a:cubicBezTo>
                      <a:cubicBezTo>
                        <a:pt x="5928" y="1842"/>
                        <a:pt x="5916" y="1818"/>
                        <a:pt x="5903" y="1794"/>
                      </a:cubicBezTo>
                      <a:cubicBezTo>
                        <a:pt x="5891" y="1782"/>
                        <a:pt x="5879" y="1770"/>
                        <a:pt x="5867" y="1746"/>
                      </a:cubicBezTo>
                      <a:cubicBezTo>
                        <a:pt x="5831" y="1649"/>
                        <a:pt x="5782" y="1539"/>
                        <a:pt x="5746" y="1430"/>
                      </a:cubicBezTo>
                      <a:cubicBezTo>
                        <a:pt x="5673" y="1261"/>
                        <a:pt x="5540" y="1127"/>
                        <a:pt x="5370" y="1042"/>
                      </a:cubicBezTo>
                      <a:cubicBezTo>
                        <a:pt x="5288" y="1005"/>
                        <a:pt x="5206" y="990"/>
                        <a:pt x="5123" y="990"/>
                      </a:cubicBezTo>
                      <a:cubicBezTo>
                        <a:pt x="4730" y="990"/>
                        <a:pt x="4339" y="1345"/>
                        <a:pt x="3966" y="1345"/>
                      </a:cubicBezTo>
                      <a:cubicBezTo>
                        <a:pt x="3912" y="1345"/>
                        <a:pt x="3859" y="1338"/>
                        <a:pt x="3806" y="1321"/>
                      </a:cubicBezTo>
                      <a:cubicBezTo>
                        <a:pt x="3564" y="1249"/>
                        <a:pt x="3297" y="946"/>
                        <a:pt x="3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47"/>
                <p:cNvSpPr/>
                <p:nvPr/>
              </p:nvSpPr>
              <p:spPr>
                <a:xfrm flipH="1">
                  <a:off x="2270142" y="3064291"/>
                  <a:ext cx="342674" cy="262886"/>
                </a:xfrm>
                <a:custGeom>
                  <a:rect b="b" l="l" r="r" t="t"/>
                  <a:pathLst>
                    <a:path extrusionOk="0" h="2995" w="3904">
                      <a:moveTo>
                        <a:pt x="2037" y="0"/>
                      </a:moveTo>
                      <a:lnTo>
                        <a:pt x="2037" y="0"/>
                      </a:lnTo>
                      <a:cubicBezTo>
                        <a:pt x="2073" y="133"/>
                        <a:pt x="2098" y="279"/>
                        <a:pt x="2122" y="412"/>
                      </a:cubicBezTo>
                      <a:cubicBezTo>
                        <a:pt x="2134" y="509"/>
                        <a:pt x="2158" y="606"/>
                        <a:pt x="2170" y="703"/>
                      </a:cubicBezTo>
                      <a:cubicBezTo>
                        <a:pt x="2183" y="727"/>
                        <a:pt x="2183" y="764"/>
                        <a:pt x="2183" y="788"/>
                      </a:cubicBezTo>
                      <a:cubicBezTo>
                        <a:pt x="2122" y="776"/>
                        <a:pt x="2061" y="752"/>
                        <a:pt x="1989" y="752"/>
                      </a:cubicBezTo>
                      <a:cubicBezTo>
                        <a:pt x="1795" y="727"/>
                        <a:pt x="1589" y="703"/>
                        <a:pt x="1383" y="691"/>
                      </a:cubicBezTo>
                      <a:cubicBezTo>
                        <a:pt x="1303" y="685"/>
                        <a:pt x="1224" y="682"/>
                        <a:pt x="1144" y="682"/>
                      </a:cubicBezTo>
                      <a:cubicBezTo>
                        <a:pt x="897" y="682"/>
                        <a:pt x="651" y="712"/>
                        <a:pt x="413" y="776"/>
                      </a:cubicBezTo>
                      <a:cubicBezTo>
                        <a:pt x="267" y="824"/>
                        <a:pt x="134" y="885"/>
                        <a:pt x="1" y="958"/>
                      </a:cubicBezTo>
                      <a:lnTo>
                        <a:pt x="13" y="958"/>
                      </a:lnTo>
                      <a:cubicBezTo>
                        <a:pt x="110" y="1006"/>
                        <a:pt x="207" y="1055"/>
                        <a:pt x="304" y="1115"/>
                      </a:cubicBezTo>
                      <a:cubicBezTo>
                        <a:pt x="607" y="1285"/>
                        <a:pt x="873" y="1515"/>
                        <a:pt x="1092" y="1770"/>
                      </a:cubicBezTo>
                      <a:cubicBezTo>
                        <a:pt x="1298" y="2012"/>
                        <a:pt x="1467" y="2279"/>
                        <a:pt x="1601" y="2558"/>
                      </a:cubicBezTo>
                      <a:cubicBezTo>
                        <a:pt x="1649" y="2667"/>
                        <a:pt x="1698" y="2776"/>
                        <a:pt x="1734" y="2885"/>
                      </a:cubicBezTo>
                      <a:cubicBezTo>
                        <a:pt x="1746" y="2921"/>
                        <a:pt x="1758" y="2958"/>
                        <a:pt x="1770" y="2994"/>
                      </a:cubicBezTo>
                      <a:lnTo>
                        <a:pt x="3698" y="2994"/>
                      </a:lnTo>
                      <a:cubicBezTo>
                        <a:pt x="3722" y="2643"/>
                        <a:pt x="3746" y="2291"/>
                        <a:pt x="3770" y="1927"/>
                      </a:cubicBezTo>
                      <a:cubicBezTo>
                        <a:pt x="3783" y="1867"/>
                        <a:pt x="3795" y="1806"/>
                        <a:pt x="3795" y="1734"/>
                      </a:cubicBezTo>
                      <a:cubicBezTo>
                        <a:pt x="3807" y="1479"/>
                        <a:pt x="3831" y="1212"/>
                        <a:pt x="3855" y="958"/>
                      </a:cubicBezTo>
                      <a:lnTo>
                        <a:pt x="3855" y="849"/>
                      </a:lnTo>
                      <a:lnTo>
                        <a:pt x="3855" y="837"/>
                      </a:lnTo>
                      <a:cubicBezTo>
                        <a:pt x="3855" y="824"/>
                        <a:pt x="3855" y="812"/>
                        <a:pt x="3855" y="800"/>
                      </a:cubicBezTo>
                      <a:cubicBezTo>
                        <a:pt x="3855" y="715"/>
                        <a:pt x="3867" y="630"/>
                        <a:pt x="3867" y="546"/>
                      </a:cubicBezTo>
                      <a:cubicBezTo>
                        <a:pt x="3880" y="509"/>
                        <a:pt x="3880" y="473"/>
                        <a:pt x="3880" y="437"/>
                      </a:cubicBezTo>
                      <a:cubicBezTo>
                        <a:pt x="3892" y="315"/>
                        <a:pt x="3904" y="194"/>
                        <a:pt x="3904" y="73"/>
                      </a:cubicBezTo>
                      <a:lnTo>
                        <a:pt x="3831" y="73"/>
                      </a:lnTo>
                      <a:cubicBezTo>
                        <a:pt x="3237" y="49"/>
                        <a:pt x="2643" y="24"/>
                        <a:pt x="20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47"/>
                <p:cNvSpPr/>
                <p:nvPr/>
              </p:nvSpPr>
              <p:spPr>
                <a:xfrm flipH="1">
                  <a:off x="2119080" y="3221760"/>
                  <a:ext cx="293695" cy="686137"/>
                </a:xfrm>
                <a:custGeom>
                  <a:rect b="b" l="l" r="r" t="t"/>
                  <a:pathLst>
                    <a:path extrusionOk="0" h="7817" w="3346">
                      <a:moveTo>
                        <a:pt x="1043" y="0"/>
                      </a:moveTo>
                      <a:cubicBezTo>
                        <a:pt x="1019" y="109"/>
                        <a:pt x="982" y="303"/>
                        <a:pt x="922" y="558"/>
                      </a:cubicBezTo>
                      <a:cubicBezTo>
                        <a:pt x="885" y="764"/>
                        <a:pt x="849" y="982"/>
                        <a:pt x="813" y="1200"/>
                      </a:cubicBezTo>
                      <a:cubicBezTo>
                        <a:pt x="788" y="1321"/>
                        <a:pt x="764" y="1455"/>
                        <a:pt x="752" y="1564"/>
                      </a:cubicBezTo>
                      <a:cubicBezTo>
                        <a:pt x="704" y="1843"/>
                        <a:pt x="667" y="2049"/>
                        <a:pt x="667" y="2049"/>
                      </a:cubicBezTo>
                      <a:lnTo>
                        <a:pt x="667" y="2097"/>
                      </a:lnTo>
                      <a:lnTo>
                        <a:pt x="631" y="2521"/>
                      </a:lnTo>
                      <a:cubicBezTo>
                        <a:pt x="631" y="2546"/>
                        <a:pt x="631" y="2570"/>
                        <a:pt x="619" y="2594"/>
                      </a:cubicBezTo>
                      <a:lnTo>
                        <a:pt x="582" y="2970"/>
                      </a:lnTo>
                      <a:lnTo>
                        <a:pt x="570" y="3079"/>
                      </a:lnTo>
                      <a:lnTo>
                        <a:pt x="534" y="3443"/>
                      </a:lnTo>
                      <a:lnTo>
                        <a:pt x="534" y="3540"/>
                      </a:lnTo>
                      <a:lnTo>
                        <a:pt x="497" y="3915"/>
                      </a:lnTo>
                      <a:lnTo>
                        <a:pt x="485" y="4024"/>
                      </a:lnTo>
                      <a:lnTo>
                        <a:pt x="449" y="4400"/>
                      </a:lnTo>
                      <a:lnTo>
                        <a:pt x="437" y="4509"/>
                      </a:lnTo>
                      <a:lnTo>
                        <a:pt x="400" y="4873"/>
                      </a:lnTo>
                      <a:lnTo>
                        <a:pt x="388" y="4970"/>
                      </a:lnTo>
                      <a:lnTo>
                        <a:pt x="352" y="5346"/>
                      </a:lnTo>
                      <a:cubicBezTo>
                        <a:pt x="340" y="5503"/>
                        <a:pt x="328" y="5649"/>
                        <a:pt x="316" y="5806"/>
                      </a:cubicBezTo>
                      <a:cubicBezTo>
                        <a:pt x="291" y="6012"/>
                        <a:pt x="279" y="6206"/>
                        <a:pt x="255" y="6412"/>
                      </a:cubicBezTo>
                      <a:cubicBezTo>
                        <a:pt x="243" y="6534"/>
                        <a:pt x="231" y="6667"/>
                        <a:pt x="219" y="6800"/>
                      </a:cubicBezTo>
                      <a:cubicBezTo>
                        <a:pt x="0" y="7358"/>
                        <a:pt x="97" y="7576"/>
                        <a:pt x="170" y="7673"/>
                      </a:cubicBezTo>
                      <a:cubicBezTo>
                        <a:pt x="258" y="7775"/>
                        <a:pt x="402" y="7817"/>
                        <a:pt x="579" y="7817"/>
                      </a:cubicBezTo>
                      <a:cubicBezTo>
                        <a:pt x="1284" y="7817"/>
                        <a:pt x="2505" y="7159"/>
                        <a:pt x="2728" y="7043"/>
                      </a:cubicBezTo>
                      <a:lnTo>
                        <a:pt x="2728" y="7006"/>
                      </a:lnTo>
                      <a:lnTo>
                        <a:pt x="2776" y="6558"/>
                      </a:lnTo>
                      <a:lnTo>
                        <a:pt x="2776" y="6546"/>
                      </a:lnTo>
                      <a:lnTo>
                        <a:pt x="3273" y="1443"/>
                      </a:lnTo>
                      <a:lnTo>
                        <a:pt x="3298" y="1224"/>
                      </a:lnTo>
                      <a:lnTo>
                        <a:pt x="3322" y="909"/>
                      </a:lnTo>
                      <a:lnTo>
                        <a:pt x="3334" y="812"/>
                      </a:lnTo>
                      <a:lnTo>
                        <a:pt x="3346" y="727"/>
                      </a:lnTo>
                      <a:lnTo>
                        <a:pt x="1479" y="133"/>
                      </a:lnTo>
                      <a:lnTo>
                        <a:pt x="1043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47"/>
                <p:cNvSpPr/>
                <p:nvPr/>
              </p:nvSpPr>
              <p:spPr>
                <a:xfrm flipH="1">
                  <a:off x="2104157" y="3126523"/>
                  <a:ext cx="234184" cy="226635"/>
                </a:xfrm>
                <a:custGeom>
                  <a:rect b="b" l="l" r="r" t="t"/>
                  <a:pathLst>
                    <a:path extrusionOk="0" h="2582" w="2668">
                      <a:moveTo>
                        <a:pt x="1276" y="0"/>
                      </a:moveTo>
                      <a:cubicBezTo>
                        <a:pt x="1078" y="0"/>
                        <a:pt x="879" y="42"/>
                        <a:pt x="692" y="128"/>
                      </a:cubicBezTo>
                      <a:cubicBezTo>
                        <a:pt x="656" y="140"/>
                        <a:pt x="631" y="164"/>
                        <a:pt x="595" y="176"/>
                      </a:cubicBezTo>
                      <a:cubicBezTo>
                        <a:pt x="474" y="261"/>
                        <a:pt x="353" y="358"/>
                        <a:pt x="268" y="479"/>
                      </a:cubicBezTo>
                      <a:cubicBezTo>
                        <a:pt x="231" y="528"/>
                        <a:pt x="195" y="576"/>
                        <a:pt x="171" y="637"/>
                      </a:cubicBezTo>
                      <a:cubicBezTo>
                        <a:pt x="98" y="746"/>
                        <a:pt x="62" y="867"/>
                        <a:pt x="37" y="1000"/>
                      </a:cubicBezTo>
                      <a:cubicBezTo>
                        <a:pt x="37" y="1000"/>
                        <a:pt x="37" y="1012"/>
                        <a:pt x="37" y="1025"/>
                      </a:cubicBezTo>
                      <a:lnTo>
                        <a:pt x="13" y="1182"/>
                      </a:lnTo>
                      <a:cubicBezTo>
                        <a:pt x="1" y="1691"/>
                        <a:pt x="280" y="2152"/>
                        <a:pt x="716" y="2394"/>
                      </a:cubicBezTo>
                      <a:cubicBezTo>
                        <a:pt x="928" y="2521"/>
                        <a:pt x="1161" y="2582"/>
                        <a:pt x="1390" y="2582"/>
                      </a:cubicBezTo>
                      <a:cubicBezTo>
                        <a:pt x="1816" y="2582"/>
                        <a:pt x="2229" y="2373"/>
                        <a:pt x="2474" y="1994"/>
                      </a:cubicBezTo>
                      <a:cubicBezTo>
                        <a:pt x="2486" y="1982"/>
                        <a:pt x="2498" y="1958"/>
                        <a:pt x="2510" y="1946"/>
                      </a:cubicBezTo>
                      <a:cubicBezTo>
                        <a:pt x="2559" y="1861"/>
                        <a:pt x="2595" y="1764"/>
                        <a:pt x="2631" y="1655"/>
                      </a:cubicBezTo>
                      <a:cubicBezTo>
                        <a:pt x="2656" y="1558"/>
                        <a:pt x="2668" y="1449"/>
                        <a:pt x="2668" y="1340"/>
                      </a:cubicBezTo>
                      <a:cubicBezTo>
                        <a:pt x="2656" y="1025"/>
                        <a:pt x="2534" y="709"/>
                        <a:pt x="2328" y="479"/>
                      </a:cubicBezTo>
                      <a:cubicBezTo>
                        <a:pt x="2054" y="165"/>
                        <a:pt x="1668" y="0"/>
                        <a:pt x="1276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47"/>
                <p:cNvSpPr/>
                <p:nvPr/>
              </p:nvSpPr>
              <p:spPr>
                <a:xfrm flipH="1">
                  <a:off x="2123295" y="3768602"/>
                  <a:ext cx="533145" cy="176691"/>
                </a:xfrm>
                <a:custGeom>
                  <a:rect b="b" l="l" r="r" t="t"/>
                  <a:pathLst>
                    <a:path extrusionOk="0" h="2013" w="6074">
                      <a:moveTo>
                        <a:pt x="2550" y="0"/>
                      </a:moveTo>
                      <a:cubicBezTo>
                        <a:pt x="1251" y="0"/>
                        <a:pt x="265" y="518"/>
                        <a:pt x="49" y="1237"/>
                      </a:cubicBezTo>
                      <a:lnTo>
                        <a:pt x="49" y="1249"/>
                      </a:lnTo>
                      <a:cubicBezTo>
                        <a:pt x="13" y="1382"/>
                        <a:pt x="1" y="1528"/>
                        <a:pt x="13" y="1661"/>
                      </a:cubicBezTo>
                      <a:cubicBezTo>
                        <a:pt x="25" y="1782"/>
                        <a:pt x="49" y="1904"/>
                        <a:pt x="86" y="2013"/>
                      </a:cubicBezTo>
                      <a:lnTo>
                        <a:pt x="946" y="2013"/>
                      </a:lnTo>
                      <a:cubicBezTo>
                        <a:pt x="2595" y="2001"/>
                        <a:pt x="4267" y="1988"/>
                        <a:pt x="5916" y="1976"/>
                      </a:cubicBezTo>
                      <a:cubicBezTo>
                        <a:pt x="6001" y="1916"/>
                        <a:pt x="6061" y="1831"/>
                        <a:pt x="6074" y="1734"/>
                      </a:cubicBezTo>
                      <a:cubicBezTo>
                        <a:pt x="6074" y="1698"/>
                        <a:pt x="6061" y="1673"/>
                        <a:pt x="6049" y="1637"/>
                      </a:cubicBezTo>
                      <a:cubicBezTo>
                        <a:pt x="6025" y="1540"/>
                        <a:pt x="5964" y="1443"/>
                        <a:pt x="5880" y="1370"/>
                      </a:cubicBezTo>
                      <a:cubicBezTo>
                        <a:pt x="5843" y="1346"/>
                        <a:pt x="5807" y="1310"/>
                        <a:pt x="5783" y="1261"/>
                      </a:cubicBezTo>
                      <a:lnTo>
                        <a:pt x="5746" y="1201"/>
                      </a:lnTo>
                      <a:cubicBezTo>
                        <a:pt x="5734" y="1188"/>
                        <a:pt x="5734" y="1176"/>
                        <a:pt x="5722" y="1152"/>
                      </a:cubicBezTo>
                      <a:cubicBezTo>
                        <a:pt x="5674" y="1055"/>
                        <a:pt x="5625" y="946"/>
                        <a:pt x="5601" y="837"/>
                      </a:cubicBezTo>
                      <a:cubicBezTo>
                        <a:pt x="5552" y="643"/>
                        <a:pt x="5516" y="449"/>
                        <a:pt x="5504" y="255"/>
                      </a:cubicBezTo>
                      <a:cubicBezTo>
                        <a:pt x="5492" y="207"/>
                        <a:pt x="5480" y="170"/>
                        <a:pt x="5480" y="122"/>
                      </a:cubicBezTo>
                      <a:lnTo>
                        <a:pt x="5261" y="110"/>
                      </a:lnTo>
                      <a:lnTo>
                        <a:pt x="3613" y="37"/>
                      </a:lnTo>
                      <a:lnTo>
                        <a:pt x="3480" y="37"/>
                      </a:lnTo>
                      <a:lnTo>
                        <a:pt x="3055" y="13"/>
                      </a:lnTo>
                      <a:lnTo>
                        <a:pt x="2970" y="13"/>
                      </a:lnTo>
                      <a:cubicBezTo>
                        <a:pt x="2837" y="1"/>
                        <a:pt x="2716" y="1"/>
                        <a:pt x="2595" y="1"/>
                      </a:cubicBezTo>
                      <a:cubicBezTo>
                        <a:pt x="2580" y="0"/>
                        <a:pt x="2565" y="0"/>
                        <a:pt x="2550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47"/>
                <p:cNvSpPr/>
                <p:nvPr/>
              </p:nvSpPr>
              <p:spPr>
                <a:xfrm flipH="1">
                  <a:off x="2116888" y="3717516"/>
                  <a:ext cx="547014" cy="228829"/>
                </a:xfrm>
                <a:custGeom>
                  <a:rect b="b" l="l" r="r" t="t"/>
                  <a:pathLst>
                    <a:path extrusionOk="0" h="2607" w="6232">
                      <a:moveTo>
                        <a:pt x="3165" y="1"/>
                      </a:moveTo>
                      <a:cubicBezTo>
                        <a:pt x="3116" y="61"/>
                        <a:pt x="3055" y="158"/>
                        <a:pt x="2983" y="267"/>
                      </a:cubicBezTo>
                      <a:cubicBezTo>
                        <a:pt x="2830" y="442"/>
                        <a:pt x="2619" y="538"/>
                        <a:pt x="2393" y="538"/>
                      </a:cubicBezTo>
                      <a:cubicBezTo>
                        <a:pt x="2367" y="538"/>
                        <a:pt x="2342" y="536"/>
                        <a:pt x="2316" y="534"/>
                      </a:cubicBezTo>
                      <a:cubicBezTo>
                        <a:pt x="2206" y="487"/>
                        <a:pt x="2071" y="465"/>
                        <a:pt x="1924" y="465"/>
                      </a:cubicBezTo>
                      <a:cubicBezTo>
                        <a:pt x="1424" y="465"/>
                        <a:pt x="775" y="722"/>
                        <a:pt x="401" y="1152"/>
                      </a:cubicBezTo>
                      <a:cubicBezTo>
                        <a:pt x="231" y="1346"/>
                        <a:pt x="122" y="1576"/>
                        <a:pt x="49" y="1819"/>
                      </a:cubicBezTo>
                      <a:lnTo>
                        <a:pt x="49" y="1831"/>
                      </a:lnTo>
                      <a:cubicBezTo>
                        <a:pt x="13" y="1964"/>
                        <a:pt x="1" y="2110"/>
                        <a:pt x="13" y="2255"/>
                      </a:cubicBezTo>
                      <a:cubicBezTo>
                        <a:pt x="25" y="2376"/>
                        <a:pt x="49" y="2486"/>
                        <a:pt x="86" y="2607"/>
                      </a:cubicBezTo>
                      <a:lnTo>
                        <a:pt x="971" y="2607"/>
                      </a:lnTo>
                      <a:cubicBezTo>
                        <a:pt x="2668" y="2595"/>
                        <a:pt x="4377" y="2570"/>
                        <a:pt x="6074" y="2558"/>
                      </a:cubicBezTo>
                      <a:cubicBezTo>
                        <a:pt x="6110" y="2534"/>
                        <a:pt x="6146" y="2498"/>
                        <a:pt x="6171" y="2461"/>
                      </a:cubicBezTo>
                      <a:cubicBezTo>
                        <a:pt x="6195" y="2425"/>
                        <a:pt x="6219" y="2376"/>
                        <a:pt x="6231" y="2328"/>
                      </a:cubicBezTo>
                      <a:cubicBezTo>
                        <a:pt x="6231" y="2183"/>
                        <a:pt x="6159" y="2049"/>
                        <a:pt x="6037" y="1976"/>
                      </a:cubicBezTo>
                      <a:cubicBezTo>
                        <a:pt x="6001" y="1940"/>
                        <a:pt x="5965" y="1904"/>
                        <a:pt x="5940" y="1867"/>
                      </a:cubicBezTo>
                      <a:cubicBezTo>
                        <a:pt x="5928" y="1843"/>
                        <a:pt x="5916" y="1819"/>
                        <a:pt x="5904" y="1807"/>
                      </a:cubicBezTo>
                      <a:cubicBezTo>
                        <a:pt x="5892" y="1783"/>
                        <a:pt x="5880" y="1770"/>
                        <a:pt x="5868" y="1746"/>
                      </a:cubicBezTo>
                      <a:cubicBezTo>
                        <a:pt x="5831" y="1649"/>
                        <a:pt x="5783" y="1540"/>
                        <a:pt x="5746" y="1431"/>
                      </a:cubicBezTo>
                      <a:cubicBezTo>
                        <a:pt x="5674" y="1261"/>
                        <a:pt x="5540" y="1128"/>
                        <a:pt x="5371" y="1043"/>
                      </a:cubicBezTo>
                      <a:cubicBezTo>
                        <a:pt x="5291" y="1009"/>
                        <a:pt x="5210" y="994"/>
                        <a:pt x="5130" y="994"/>
                      </a:cubicBezTo>
                      <a:cubicBezTo>
                        <a:pt x="4733" y="994"/>
                        <a:pt x="4335" y="1346"/>
                        <a:pt x="3966" y="1346"/>
                      </a:cubicBezTo>
                      <a:cubicBezTo>
                        <a:pt x="3912" y="1346"/>
                        <a:pt x="3859" y="1339"/>
                        <a:pt x="3807" y="1322"/>
                      </a:cubicBezTo>
                      <a:cubicBezTo>
                        <a:pt x="3565" y="1249"/>
                        <a:pt x="3298" y="946"/>
                        <a:pt x="3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47"/>
                <p:cNvSpPr/>
                <p:nvPr/>
              </p:nvSpPr>
              <p:spPr>
                <a:xfrm flipH="1">
                  <a:off x="1946688" y="3054723"/>
                  <a:ext cx="331000" cy="275614"/>
                </a:xfrm>
                <a:custGeom>
                  <a:rect b="b" l="l" r="r" t="t"/>
                  <a:pathLst>
                    <a:path extrusionOk="0" h="3140" w="3771">
                      <a:moveTo>
                        <a:pt x="2728" y="0"/>
                      </a:moveTo>
                      <a:lnTo>
                        <a:pt x="1286" y="97"/>
                      </a:lnTo>
                      <a:lnTo>
                        <a:pt x="1" y="182"/>
                      </a:lnTo>
                      <a:lnTo>
                        <a:pt x="1" y="546"/>
                      </a:lnTo>
                      <a:cubicBezTo>
                        <a:pt x="1" y="582"/>
                        <a:pt x="1" y="618"/>
                        <a:pt x="1" y="655"/>
                      </a:cubicBezTo>
                      <a:lnTo>
                        <a:pt x="1" y="909"/>
                      </a:lnTo>
                      <a:lnTo>
                        <a:pt x="1" y="958"/>
                      </a:lnTo>
                      <a:lnTo>
                        <a:pt x="25" y="958"/>
                      </a:lnTo>
                      <a:cubicBezTo>
                        <a:pt x="57" y="956"/>
                        <a:pt x="89" y="955"/>
                        <a:pt x="121" y="955"/>
                      </a:cubicBezTo>
                      <a:cubicBezTo>
                        <a:pt x="343" y="955"/>
                        <a:pt x="565" y="992"/>
                        <a:pt x="777" y="1067"/>
                      </a:cubicBezTo>
                      <a:cubicBezTo>
                        <a:pt x="1068" y="1176"/>
                        <a:pt x="1322" y="1358"/>
                        <a:pt x="1504" y="1600"/>
                      </a:cubicBezTo>
                      <a:lnTo>
                        <a:pt x="1540" y="1661"/>
                      </a:lnTo>
                      <a:cubicBezTo>
                        <a:pt x="1759" y="1976"/>
                        <a:pt x="1868" y="2364"/>
                        <a:pt x="1831" y="2752"/>
                      </a:cubicBezTo>
                      <a:cubicBezTo>
                        <a:pt x="1819" y="2885"/>
                        <a:pt x="1795" y="3006"/>
                        <a:pt x="1759" y="3139"/>
                      </a:cubicBezTo>
                      <a:cubicBezTo>
                        <a:pt x="2195" y="3127"/>
                        <a:pt x="2655" y="3115"/>
                        <a:pt x="3104" y="3103"/>
                      </a:cubicBezTo>
                      <a:cubicBezTo>
                        <a:pt x="3371" y="2861"/>
                        <a:pt x="3565" y="2546"/>
                        <a:pt x="3649" y="2194"/>
                      </a:cubicBezTo>
                      <a:cubicBezTo>
                        <a:pt x="3771" y="1636"/>
                        <a:pt x="3637" y="1042"/>
                        <a:pt x="3298" y="582"/>
                      </a:cubicBezTo>
                      <a:cubicBezTo>
                        <a:pt x="3152" y="376"/>
                        <a:pt x="2983" y="206"/>
                        <a:pt x="2789" y="49"/>
                      </a:cubicBezTo>
                      <a:lnTo>
                        <a:pt x="27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47"/>
                <p:cNvSpPr/>
                <p:nvPr/>
              </p:nvSpPr>
              <p:spPr>
                <a:xfrm flipH="1">
                  <a:off x="1988208" y="2509900"/>
                  <a:ext cx="538412" cy="623115"/>
                </a:xfrm>
                <a:custGeom>
                  <a:rect b="b" l="l" r="r" t="t"/>
                  <a:pathLst>
                    <a:path extrusionOk="0" h="7099" w="6134">
                      <a:moveTo>
                        <a:pt x="2968" y="1"/>
                      </a:moveTo>
                      <a:cubicBezTo>
                        <a:pt x="1286" y="1"/>
                        <a:pt x="193" y="1141"/>
                        <a:pt x="0" y="1358"/>
                      </a:cubicBezTo>
                      <a:lnTo>
                        <a:pt x="1019" y="7068"/>
                      </a:lnTo>
                      <a:cubicBezTo>
                        <a:pt x="1237" y="6995"/>
                        <a:pt x="1455" y="6934"/>
                        <a:pt x="1673" y="6898"/>
                      </a:cubicBezTo>
                      <a:cubicBezTo>
                        <a:pt x="1921" y="6854"/>
                        <a:pt x="2172" y="6833"/>
                        <a:pt x="2426" y="6833"/>
                      </a:cubicBezTo>
                      <a:cubicBezTo>
                        <a:pt x="2594" y="6833"/>
                        <a:pt x="2764" y="6842"/>
                        <a:pt x="2934" y="6862"/>
                      </a:cubicBezTo>
                      <a:cubicBezTo>
                        <a:pt x="4046" y="6955"/>
                        <a:pt x="4473" y="7099"/>
                        <a:pt x="4938" y="7099"/>
                      </a:cubicBezTo>
                      <a:cubicBezTo>
                        <a:pt x="5077" y="7099"/>
                        <a:pt x="5218" y="7086"/>
                        <a:pt x="5382" y="7056"/>
                      </a:cubicBezTo>
                      <a:cubicBezTo>
                        <a:pt x="5649" y="6995"/>
                        <a:pt x="5891" y="6910"/>
                        <a:pt x="6134" y="6789"/>
                      </a:cubicBezTo>
                      <a:cubicBezTo>
                        <a:pt x="5746" y="4716"/>
                        <a:pt x="5358" y="2643"/>
                        <a:pt x="4970" y="571"/>
                      </a:cubicBezTo>
                      <a:cubicBezTo>
                        <a:pt x="4376" y="207"/>
                        <a:pt x="3685" y="13"/>
                        <a:pt x="2994" y="1"/>
                      </a:cubicBezTo>
                      <a:cubicBezTo>
                        <a:pt x="2986" y="1"/>
                        <a:pt x="2977" y="1"/>
                        <a:pt x="2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9" name="Google Shape;2359;p47"/>
                <p:cNvSpPr/>
                <p:nvPr/>
              </p:nvSpPr>
              <p:spPr>
                <a:xfrm flipH="1">
                  <a:off x="1831789" y="2560986"/>
                  <a:ext cx="255425" cy="386298"/>
                </a:xfrm>
                <a:custGeom>
                  <a:rect b="b" l="l" r="r" t="t"/>
                  <a:pathLst>
                    <a:path extrusionOk="0" h="4401" w="2910">
                      <a:moveTo>
                        <a:pt x="304" y="1"/>
                      </a:moveTo>
                      <a:cubicBezTo>
                        <a:pt x="207" y="413"/>
                        <a:pt x="98" y="837"/>
                        <a:pt x="1" y="1249"/>
                      </a:cubicBezTo>
                      <a:cubicBezTo>
                        <a:pt x="1" y="1273"/>
                        <a:pt x="1" y="1298"/>
                        <a:pt x="1" y="1310"/>
                      </a:cubicBezTo>
                      <a:lnTo>
                        <a:pt x="352" y="2352"/>
                      </a:lnTo>
                      <a:cubicBezTo>
                        <a:pt x="413" y="2437"/>
                        <a:pt x="461" y="2522"/>
                        <a:pt x="522" y="2619"/>
                      </a:cubicBezTo>
                      <a:cubicBezTo>
                        <a:pt x="558" y="2667"/>
                        <a:pt x="582" y="2716"/>
                        <a:pt x="619" y="2752"/>
                      </a:cubicBezTo>
                      <a:cubicBezTo>
                        <a:pt x="704" y="2898"/>
                        <a:pt x="801" y="3031"/>
                        <a:pt x="885" y="3164"/>
                      </a:cubicBezTo>
                      <a:cubicBezTo>
                        <a:pt x="934" y="3249"/>
                        <a:pt x="982" y="3322"/>
                        <a:pt x="1043" y="3407"/>
                      </a:cubicBezTo>
                      <a:lnTo>
                        <a:pt x="1104" y="3504"/>
                      </a:lnTo>
                      <a:cubicBezTo>
                        <a:pt x="1152" y="3577"/>
                        <a:pt x="1201" y="3637"/>
                        <a:pt x="1249" y="3710"/>
                      </a:cubicBezTo>
                      <a:cubicBezTo>
                        <a:pt x="1249" y="3722"/>
                        <a:pt x="1249" y="3710"/>
                        <a:pt x="1261" y="3734"/>
                      </a:cubicBezTo>
                      <a:cubicBezTo>
                        <a:pt x="1273" y="3758"/>
                        <a:pt x="1273" y="3770"/>
                        <a:pt x="1310" y="3807"/>
                      </a:cubicBezTo>
                      <a:cubicBezTo>
                        <a:pt x="1334" y="3855"/>
                        <a:pt x="1370" y="3904"/>
                        <a:pt x="1395" y="3940"/>
                      </a:cubicBezTo>
                      <a:cubicBezTo>
                        <a:pt x="1443" y="4001"/>
                        <a:pt x="1479" y="4074"/>
                        <a:pt x="1528" y="4134"/>
                      </a:cubicBezTo>
                      <a:cubicBezTo>
                        <a:pt x="1528" y="4146"/>
                        <a:pt x="1552" y="4170"/>
                        <a:pt x="1564" y="4195"/>
                      </a:cubicBezTo>
                      <a:cubicBezTo>
                        <a:pt x="1589" y="4231"/>
                        <a:pt x="1613" y="4280"/>
                        <a:pt x="1649" y="4328"/>
                      </a:cubicBezTo>
                      <a:cubicBezTo>
                        <a:pt x="1661" y="4352"/>
                        <a:pt x="1686" y="4377"/>
                        <a:pt x="1698" y="4401"/>
                      </a:cubicBezTo>
                      <a:cubicBezTo>
                        <a:pt x="2110" y="4207"/>
                        <a:pt x="2510" y="4001"/>
                        <a:pt x="2910" y="3807"/>
                      </a:cubicBezTo>
                      <a:cubicBezTo>
                        <a:pt x="2910" y="3770"/>
                        <a:pt x="2898" y="3734"/>
                        <a:pt x="2898" y="3698"/>
                      </a:cubicBezTo>
                      <a:cubicBezTo>
                        <a:pt x="2861" y="3577"/>
                        <a:pt x="2813" y="3443"/>
                        <a:pt x="2764" y="3322"/>
                      </a:cubicBezTo>
                      <a:cubicBezTo>
                        <a:pt x="2728" y="3273"/>
                        <a:pt x="2704" y="3213"/>
                        <a:pt x="2667" y="3164"/>
                      </a:cubicBezTo>
                      <a:lnTo>
                        <a:pt x="2631" y="3092"/>
                      </a:lnTo>
                      <a:cubicBezTo>
                        <a:pt x="2631" y="3080"/>
                        <a:pt x="2631" y="3080"/>
                        <a:pt x="2619" y="3067"/>
                      </a:cubicBezTo>
                      <a:lnTo>
                        <a:pt x="2401" y="2667"/>
                      </a:lnTo>
                      <a:cubicBezTo>
                        <a:pt x="2352" y="2583"/>
                        <a:pt x="2304" y="2498"/>
                        <a:pt x="2255" y="2425"/>
                      </a:cubicBezTo>
                      <a:cubicBezTo>
                        <a:pt x="2122" y="2170"/>
                        <a:pt x="2001" y="1964"/>
                        <a:pt x="1904" y="1795"/>
                      </a:cubicBezTo>
                      <a:cubicBezTo>
                        <a:pt x="1492" y="1116"/>
                        <a:pt x="1322" y="886"/>
                        <a:pt x="1322" y="886"/>
                      </a:cubicBezTo>
                      <a:cubicBezTo>
                        <a:pt x="1237" y="728"/>
                        <a:pt x="1128" y="595"/>
                        <a:pt x="995" y="461"/>
                      </a:cubicBezTo>
                      <a:cubicBezTo>
                        <a:pt x="801" y="255"/>
                        <a:pt x="558" y="98"/>
                        <a:pt x="304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0" name="Google Shape;2360;p47"/>
                <p:cNvSpPr/>
                <p:nvPr/>
              </p:nvSpPr>
              <p:spPr>
                <a:xfrm flipH="1">
                  <a:off x="1853029" y="2795083"/>
                  <a:ext cx="136315" cy="74521"/>
                </a:xfrm>
                <a:custGeom>
                  <a:rect b="b" l="l" r="r" t="t"/>
                  <a:pathLst>
                    <a:path extrusionOk="0" h="849" w="1553">
                      <a:moveTo>
                        <a:pt x="1274" y="0"/>
                      </a:moveTo>
                      <a:lnTo>
                        <a:pt x="1" y="849"/>
                      </a:lnTo>
                      <a:cubicBezTo>
                        <a:pt x="522" y="740"/>
                        <a:pt x="1031" y="619"/>
                        <a:pt x="1552" y="510"/>
                      </a:cubicBezTo>
                      <a:lnTo>
                        <a:pt x="1504" y="437"/>
                      </a:lnTo>
                      <a:cubicBezTo>
                        <a:pt x="1504" y="425"/>
                        <a:pt x="1504" y="413"/>
                        <a:pt x="1492" y="413"/>
                      </a:cubicBezTo>
                      <a:lnTo>
                        <a:pt x="1274" y="0"/>
                      </a:lnTo>
                      <a:close/>
                    </a:path>
                  </a:pathLst>
                </a:custGeom>
                <a:solidFill>
                  <a:srgbClr val="F73737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1" name="Google Shape;2361;p47"/>
                <p:cNvSpPr/>
                <p:nvPr/>
              </p:nvSpPr>
              <p:spPr>
                <a:xfrm flipH="1">
                  <a:off x="1847764" y="2550628"/>
                  <a:ext cx="291589" cy="346711"/>
                </a:xfrm>
                <a:custGeom>
                  <a:rect b="b" l="l" r="r" t="t"/>
                  <a:pathLst>
                    <a:path extrusionOk="0" h="3950" w="3322">
                      <a:moveTo>
                        <a:pt x="439" y="1"/>
                      </a:moveTo>
                      <a:cubicBezTo>
                        <a:pt x="377" y="1"/>
                        <a:pt x="316" y="4"/>
                        <a:pt x="255" y="10"/>
                      </a:cubicBezTo>
                      <a:cubicBezTo>
                        <a:pt x="170" y="422"/>
                        <a:pt x="86" y="834"/>
                        <a:pt x="1" y="1246"/>
                      </a:cubicBezTo>
                      <a:lnTo>
                        <a:pt x="1043" y="3949"/>
                      </a:lnTo>
                      <a:lnTo>
                        <a:pt x="3322" y="2858"/>
                      </a:lnTo>
                      <a:cubicBezTo>
                        <a:pt x="3019" y="2167"/>
                        <a:pt x="2631" y="1525"/>
                        <a:pt x="2146" y="955"/>
                      </a:cubicBezTo>
                      <a:cubicBezTo>
                        <a:pt x="1649" y="385"/>
                        <a:pt x="1310" y="179"/>
                        <a:pt x="983" y="82"/>
                      </a:cubicBezTo>
                      <a:cubicBezTo>
                        <a:pt x="810" y="28"/>
                        <a:pt x="623" y="1"/>
                        <a:pt x="4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2" name="Google Shape;2362;p47"/>
                <p:cNvSpPr/>
                <p:nvPr/>
              </p:nvSpPr>
              <p:spPr>
                <a:xfrm flipH="1">
                  <a:off x="1736025" y="2487166"/>
                  <a:ext cx="208641" cy="493208"/>
                </a:xfrm>
                <a:custGeom>
                  <a:rect b="b" l="l" r="r" t="t"/>
                  <a:pathLst>
                    <a:path extrusionOk="0" h="5619" w="2377">
                      <a:moveTo>
                        <a:pt x="1217" y="0"/>
                      </a:moveTo>
                      <a:cubicBezTo>
                        <a:pt x="1013" y="0"/>
                        <a:pt x="814" y="57"/>
                        <a:pt x="643" y="163"/>
                      </a:cubicBezTo>
                      <a:cubicBezTo>
                        <a:pt x="425" y="1751"/>
                        <a:pt x="219" y="3351"/>
                        <a:pt x="1" y="4951"/>
                      </a:cubicBezTo>
                      <a:cubicBezTo>
                        <a:pt x="37" y="5327"/>
                        <a:pt x="352" y="5605"/>
                        <a:pt x="716" y="5618"/>
                      </a:cubicBezTo>
                      <a:cubicBezTo>
                        <a:pt x="726" y="5618"/>
                        <a:pt x="735" y="5618"/>
                        <a:pt x="745" y="5618"/>
                      </a:cubicBezTo>
                      <a:cubicBezTo>
                        <a:pt x="1036" y="5618"/>
                        <a:pt x="1301" y="5439"/>
                        <a:pt x="1407" y="5169"/>
                      </a:cubicBezTo>
                      <a:cubicBezTo>
                        <a:pt x="2159" y="3702"/>
                        <a:pt x="2377" y="2017"/>
                        <a:pt x="2049" y="405"/>
                      </a:cubicBezTo>
                      <a:cubicBezTo>
                        <a:pt x="1904" y="236"/>
                        <a:pt x="1722" y="102"/>
                        <a:pt x="1516" y="42"/>
                      </a:cubicBezTo>
                      <a:cubicBezTo>
                        <a:pt x="1417" y="14"/>
                        <a:pt x="1316" y="0"/>
                        <a:pt x="1217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47"/>
                <p:cNvSpPr/>
                <p:nvPr/>
              </p:nvSpPr>
              <p:spPr>
                <a:xfrm flipH="1">
                  <a:off x="2072210" y="2818519"/>
                  <a:ext cx="593798" cy="329858"/>
                </a:xfrm>
                <a:custGeom>
                  <a:rect b="b" l="l" r="r" t="t"/>
                  <a:pathLst>
                    <a:path extrusionOk="0" h="3758" w="6765">
                      <a:moveTo>
                        <a:pt x="5916" y="0"/>
                      </a:moveTo>
                      <a:lnTo>
                        <a:pt x="1" y="73"/>
                      </a:lnTo>
                      <a:lnTo>
                        <a:pt x="1092" y="3758"/>
                      </a:lnTo>
                      <a:lnTo>
                        <a:pt x="6764" y="3758"/>
                      </a:lnTo>
                      <a:cubicBezTo>
                        <a:pt x="6473" y="2509"/>
                        <a:pt x="6195" y="1249"/>
                        <a:pt x="59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47"/>
                <p:cNvSpPr/>
                <p:nvPr/>
              </p:nvSpPr>
              <p:spPr>
                <a:xfrm flipH="1">
                  <a:off x="2246704" y="2408871"/>
                  <a:ext cx="146935" cy="194597"/>
                </a:xfrm>
                <a:custGeom>
                  <a:rect b="b" l="l" r="r" t="t"/>
                  <a:pathLst>
                    <a:path extrusionOk="0" h="2217" w="1674">
                      <a:moveTo>
                        <a:pt x="934" y="0"/>
                      </a:moveTo>
                      <a:cubicBezTo>
                        <a:pt x="728" y="25"/>
                        <a:pt x="498" y="49"/>
                        <a:pt x="267" y="73"/>
                      </a:cubicBezTo>
                      <a:cubicBezTo>
                        <a:pt x="279" y="231"/>
                        <a:pt x="279" y="388"/>
                        <a:pt x="279" y="558"/>
                      </a:cubicBezTo>
                      <a:lnTo>
                        <a:pt x="279" y="691"/>
                      </a:lnTo>
                      <a:cubicBezTo>
                        <a:pt x="328" y="1164"/>
                        <a:pt x="352" y="1237"/>
                        <a:pt x="292" y="1334"/>
                      </a:cubicBezTo>
                      <a:cubicBezTo>
                        <a:pt x="255" y="1406"/>
                        <a:pt x="219" y="1394"/>
                        <a:pt x="110" y="1540"/>
                      </a:cubicBezTo>
                      <a:cubicBezTo>
                        <a:pt x="61" y="1600"/>
                        <a:pt x="25" y="1661"/>
                        <a:pt x="1" y="1697"/>
                      </a:cubicBezTo>
                      <a:cubicBezTo>
                        <a:pt x="159" y="2052"/>
                        <a:pt x="477" y="2217"/>
                        <a:pt x="793" y="2217"/>
                      </a:cubicBezTo>
                      <a:cubicBezTo>
                        <a:pt x="1202" y="2217"/>
                        <a:pt x="1607" y="1942"/>
                        <a:pt x="1661" y="1443"/>
                      </a:cubicBezTo>
                      <a:cubicBezTo>
                        <a:pt x="1673" y="1394"/>
                        <a:pt x="1673" y="1358"/>
                        <a:pt x="1661" y="1309"/>
                      </a:cubicBezTo>
                      <a:cubicBezTo>
                        <a:pt x="1625" y="1152"/>
                        <a:pt x="1407" y="1116"/>
                        <a:pt x="1261" y="970"/>
                      </a:cubicBezTo>
                      <a:cubicBezTo>
                        <a:pt x="1128" y="837"/>
                        <a:pt x="1067" y="643"/>
                        <a:pt x="1079" y="449"/>
                      </a:cubicBezTo>
                      <a:cubicBezTo>
                        <a:pt x="1067" y="400"/>
                        <a:pt x="1055" y="352"/>
                        <a:pt x="1031" y="303"/>
                      </a:cubicBezTo>
                      <a:lnTo>
                        <a:pt x="1031" y="291"/>
                      </a:lnTo>
                      <a:cubicBezTo>
                        <a:pt x="1007" y="194"/>
                        <a:pt x="970" y="97"/>
                        <a:pt x="934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47"/>
                <p:cNvSpPr/>
                <p:nvPr/>
              </p:nvSpPr>
              <p:spPr>
                <a:xfrm flipH="1">
                  <a:off x="2302002" y="2426601"/>
                  <a:ext cx="67148" cy="100327"/>
                </a:xfrm>
                <a:custGeom>
                  <a:rect b="b" l="l" r="r" t="t"/>
                  <a:pathLst>
                    <a:path extrusionOk="0" h="1143" w="765">
                      <a:moveTo>
                        <a:pt x="552" y="1"/>
                      </a:moveTo>
                      <a:cubicBezTo>
                        <a:pt x="394" y="1"/>
                        <a:pt x="198" y="113"/>
                        <a:pt x="37" y="307"/>
                      </a:cubicBezTo>
                      <a:cubicBezTo>
                        <a:pt x="25" y="320"/>
                        <a:pt x="13" y="332"/>
                        <a:pt x="0" y="356"/>
                      </a:cubicBezTo>
                      <a:lnTo>
                        <a:pt x="0" y="489"/>
                      </a:lnTo>
                      <a:cubicBezTo>
                        <a:pt x="25" y="804"/>
                        <a:pt x="85" y="950"/>
                        <a:pt x="13" y="1132"/>
                      </a:cubicBezTo>
                      <a:cubicBezTo>
                        <a:pt x="37" y="1139"/>
                        <a:pt x="64" y="1142"/>
                        <a:pt x="91" y="1142"/>
                      </a:cubicBezTo>
                      <a:cubicBezTo>
                        <a:pt x="249" y="1142"/>
                        <a:pt x="441" y="1025"/>
                        <a:pt x="607" y="829"/>
                      </a:cubicBezTo>
                      <a:cubicBezTo>
                        <a:pt x="740" y="659"/>
                        <a:pt x="764" y="210"/>
                        <a:pt x="752" y="101"/>
                      </a:cubicBezTo>
                      <a:lnTo>
                        <a:pt x="752" y="89"/>
                      </a:lnTo>
                      <a:lnTo>
                        <a:pt x="728" y="65"/>
                      </a:lnTo>
                      <a:cubicBezTo>
                        <a:pt x="680" y="21"/>
                        <a:pt x="620" y="1"/>
                        <a:pt x="552" y="1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6" name="Google Shape;2366;p47"/>
                <p:cNvSpPr/>
                <p:nvPr/>
              </p:nvSpPr>
              <p:spPr>
                <a:xfrm flipH="1">
                  <a:off x="2258379" y="2288706"/>
                  <a:ext cx="176779" cy="189155"/>
                </a:xfrm>
                <a:custGeom>
                  <a:rect b="b" l="l" r="r" t="t"/>
                  <a:pathLst>
                    <a:path extrusionOk="0" h="2155" w="2014">
                      <a:moveTo>
                        <a:pt x="1182" y="0"/>
                      </a:moveTo>
                      <a:cubicBezTo>
                        <a:pt x="1045" y="0"/>
                        <a:pt x="909" y="38"/>
                        <a:pt x="789" y="109"/>
                      </a:cubicBezTo>
                      <a:cubicBezTo>
                        <a:pt x="571" y="242"/>
                        <a:pt x="401" y="424"/>
                        <a:pt x="280" y="654"/>
                      </a:cubicBezTo>
                      <a:cubicBezTo>
                        <a:pt x="268" y="678"/>
                        <a:pt x="255" y="703"/>
                        <a:pt x="243" y="739"/>
                      </a:cubicBezTo>
                      <a:cubicBezTo>
                        <a:pt x="1" y="1309"/>
                        <a:pt x="159" y="1915"/>
                        <a:pt x="595" y="2097"/>
                      </a:cubicBezTo>
                      <a:cubicBezTo>
                        <a:pt x="681" y="2136"/>
                        <a:pt x="772" y="2154"/>
                        <a:pt x="865" y="2154"/>
                      </a:cubicBezTo>
                      <a:cubicBezTo>
                        <a:pt x="1177" y="2154"/>
                        <a:pt x="1505" y="1945"/>
                        <a:pt x="1710" y="1600"/>
                      </a:cubicBezTo>
                      <a:cubicBezTo>
                        <a:pt x="1759" y="1539"/>
                        <a:pt x="1795" y="1478"/>
                        <a:pt x="1819" y="1418"/>
                      </a:cubicBezTo>
                      <a:cubicBezTo>
                        <a:pt x="1831" y="1369"/>
                        <a:pt x="1856" y="1333"/>
                        <a:pt x="1868" y="1285"/>
                      </a:cubicBezTo>
                      <a:cubicBezTo>
                        <a:pt x="1880" y="1272"/>
                        <a:pt x="1880" y="1248"/>
                        <a:pt x="1880" y="1236"/>
                      </a:cubicBezTo>
                      <a:cubicBezTo>
                        <a:pt x="2013" y="751"/>
                        <a:pt x="1880" y="266"/>
                        <a:pt x="1516" y="72"/>
                      </a:cubicBezTo>
                      <a:lnTo>
                        <a:pt x="1468" y="60"/>
                      </a:lnTo>
                      <a:cubicBezTo>
                        <a:pt x="1377" y="20"/>
                        <a:pt x="1279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7" name="Google Shape;2367;p47"/>
                <p:cNvSpPr/>
                <p:nvPr/>
              </p:nvSpPr>
              <p:spPr>
                <a:xfrm flipH="1">
                  <a:off x="2293488" y="2402814"/>
                  <a:ext cx="51524" cy="39235"/>
                </a:xfrm>
                <a:custGeom>
                  <a:rect b="b" l="l" r="r" t="t"/>
                  <a:pathLst>
                    <a:path extrusionOk="0" h="447" w="587">
                      <a:moveTo>
                        <a:pt x="286" y="0"/>
                      </a:moveTo>
                      <a:cubicBezTo>
                        <a:pt x="218" y="0"/>
                        <a:pt x="150" y="31"/>
                        <a:pt x="101" y="106"/>
                      </a:cubicBezTo>
                      <a:cubicBezTo>
                        <a:pt x="0" y="282"/>
                        <a:pt x="150" y="447"/>
                        <a:pt x="299" y="447"/>
                      </a:cubicBezTo>
                      <a:cubicBezTo>
                        <a:pt x="366" y="447"/>
                        <a:pt x="432" y="414"/>
                        <a:pt x="477" y="336"/>
                      </a:cubicBezTo>
                      <a:cubicBezTo>
                        <a:pt x="586" y="159"/>
                        <a:pt x="439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8" name="Google Shape;2368;p47"/>
                <p:cNvSpPr/>
                <p:nvPr/>
              </p:nvSpPr>
              <p:spPr>
                <a:xfrm flipH="1">
                  <a:off x="2363708" y="2436520"/>
                  <a:ext cx="34144" cy="12025"/>
                </a:xfrm>
                <a:custGeom>
                  <a:rect b="b" l="l" r="r" t="t"/>
                  <a:pathLst>
                    <a:path extrusionOk="0" h="137" w="389">
                      <a:moveTo>
                        <a:pt x="0" y="1"/>
                      </a:moveTo>
                      <a:cubicBezTo>
                        <a:pt x="30" y="91"/>
                        <a:pt x="112" y="137"/>
                        <a:pt x="194" y="137"/>
                      </a:cubicBezTo>
                      <a:cubicBezTo>
                        <a:pt x="276" y="137"/>
                        <a:pt x="358" y="91"/>
                        <a:pt x="388" y="1"/>
                      </a:cubicBezTo>
                      <a:cubicBezTo>
                        <a:pt x="303" y="1"/>
                        <a:pt x="230" y="13"/>
                        <a:pt x="158" y="13"/>
                      </a:cubicBezTo>
                      <a:cubicBezTo>
                        <a:pt x="97" y="1"/>
                        <a:pt x="4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9" name="Google Shape;2369;p47"/>
                <p:cNvSpPr/>
                <p:nvPr/>
              </p:nvSpPr>
              <p:spPr>
                <a:xfrm flipH="1">
                  <a:off x="2261625" y="2381660"/>
                  <a:ext cx="44239" cy="32828"/>
                </a:xfrm>
                <a:custGeom>
                  <a:rect b="b" l="l" r="r" t="t"/>
                  <a:pathLst>
                    <a:path extrusionOk="0" h="374" w="504">
                      <a:moveTo>
                        <a:pt x="255" y="1"/>
                      </a:moveTo>
                      <a:cubicBezTo>
                        <a:pt x="195" y="1"/>
                        <a:pt x="135" y="30"/>
                        <a:pt x="92" y="80"/>
                      </a:cubicBezTo>
                      <a:cubicBezTo>
                        <a:pt x="0" y="194"/>
                        <a:pt x="92" y="373"/>
                        <a:pt x="245" y="373"/>
                      </a:cubicBezTo>
                      <a:cubicBezTo>
                        <a:pt x="254" y="373"/>
                        <a:pt x="264" y="372"/>
                        <a:pt x="273" y="371"/>
                      </a:cubicBezTo>
                      <a:cubicBezTo>
                        <a:pt x="431" y="359"/>
                        <a:pt x="504" y="153"/>
                        <a:pt x="370" y="44"/>
                      </a:cubicBezTo>
                      <a:cubicBezTo>
                        <a:pt x="336" y="14"/>
                        <a:pt x="296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0" name="Google Shape;2370;p47"/>
                <p:cNvSpPr/>
                <p:nvPr/>
              </p:nvSpPr>
              <p:spPr>
                <a:xfrm flipH="1">
                  <a:off x="2375471" y="2363140"/>
                  <a:ext cx="47925" cy="29141"/>
                </a:xfrm>
                <a:custGeom>
                  <a:rect b="b" l="l" r="r" t="t"/>
                  <a:pathLst>
                    <a:path extrusionOk="0" h="332" w="546">
                      <a:moveTo>
                        <a:pt x="231" y="0"/>
                      </a:moveTo>
                      <a:cubicBezTo>
                        <a:pt x="109" y="24"/>
                        <a:pt x="0" y="109"/>
                        <a:pt x="12" y="182"/>
                      </a:cubicBezTo>
                      <a:cubicBezTo>
                        <a:pt x="12" y="255"/>
                        <a:pt x="146" y="315"/>
                        <a:pt x="243" y="327"/>
                      </a:cubicBezTo>
                      <a:lnTo>
                        <a:pt x="255" y="327"/>
                      </a:lnTo>
                      <a:cubicBezTo>
                        <a:pt x="275" y="330"/>
                        <a:pt x="297" y="331"/>
                        <a:pt x="320" y="331"/>
                      </a:cubicBezTo>
                      <a:cubicBezTo>
                        <a:pt x="407" y="331"/>
                        <a:pt x="502" y="310"/>
                        <a:pt x="521" y="243"/>
                      </a:cubicBezTo>
                      <a:cubicBezTo>
                        <a:pt x="546" y="158"/>
                        <a:pt x="449" y="37"/>
                        <a:pt x="3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1" name="Google Shape;2371;p47"/>
                <p:cNvSpPr/>
                <p:nvPr/>
              </p:nvSpPr>
              <p:spPr>
                <a:xfrm flipH="1">
                  <a:off x="2393552" y="2363140"/>
                  <a:ext cx="29844" cy="28790"/>
                </a:xfrm>
                <a:custGeom>
                  <a:rect b="b" l="l" r="r" t="t"/>
                  <a:pathLst>
                    <a:path extrusionOk="0" h="328" w="340">
                      <a:moveTo>
                        <a:pt x="231" y="0"/>
                      </a:moveTo>
                      <a:cubicBezTo>
                        <a:pt x="109" y="24"/>
                        <a:pt x="0" y="109"/>
                        <a:pt x="12" y="182"/>
                      </a:cubicBezTo>
                      <a:cubicBezTo>
                        <a:pt x="12" y="255"/>
                        <a:pt x="146" y="315"/>
                        <a:pt x="231" y="327"/>
                      </a:cubicBezTo>
                      <a:lnTo>
                        <a:pt x="255" y="327"/>
                      </a:lnTo>
                      <a:cubicBezTo>
                        <a:pt x="291" y="291"/>
                        <a:pt x="315" y="243"/>
                        <a:pt x="328" y="194"/>
                      </a:cubicBezTo>
                      <a:cubicBezTo>
                        <a:pt x="340" y="121"/>
                        <a:pt x="303" y="49"/>
                        <a:pt x="231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2" name="Google Shape;2372;p47"/>
                <p:cNvSpPr/>
                <p:nvPr/>
              </p:nvSpPr>
              <p:spPr>
                <a:xfrm flipH="1">
                  <a:off x="2305250" y="2376130"/>
                  <a:ext cx="46872" cy="28878"/>
                </a:xfrm>
                <a:custGeom>
                  <a:rect b="b" l="l" r="r" t="t"/>
                  <a:pathLst>
                    <a:path extrusionOk="0" h="329" w="534">
                      <a:moveTo>
                        <a:pt x="273" y="1"/>
                      </a:moveTo>
                      <a:cubicBezTo>
                        <a:pt x="258" y="1"/>
                        <a:pt x="243" y="4"/>
                        <a:pt x="231" y="10"/>
                      </a:cubicBezTo>
                      <a:cubicBezTo>
                        <a:pt x="109" y="22"/>
                        <a:pt x="0" y="107"/>
                        <a:pt x="0" y="179"/>
                      </a:cubicBezTo>
                      <a:cubicBezTo>
                        <a:pt x="0" y="252"/>
                        <a:pt x="134" y="313"/>
                        <a:pt x="231" y="325"/>
                      </a:cubicBezTo>
                      <a:lnTo>
                        <a:pt x="243" y="325"/>
                      </a:lnTo>
                      <a:cubicBezTo>
                        <a:pt x="263" y="327"/>
                        <a:pt x="285" y="329"/>
                        <a:pt x="308" y="329"/>
                      </a:cubicBezTo>
                      <a:cubicBezTo>
                        <a:pt x="395" y="329"/>
                        <a:pt x="490" y="307"/>
                        <a:pt x="510" y="240"/>
                      </a:cubicBezTo>
                      <a:cubicBezTo>
                        <a:pt x="534" y="167"/>
                        <a:pt x="425" y="34"/>
                        <a:pt x="316" y="10"/>
                      </a:cubicBezTo>
                      <a:cubicBezTo>
                        <a:pt x="303" y="4"/>
                        <a:pt x="28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3" name="Google Shape;2373;p47"/>
                <p:cNvSpPr/>
                <p:nvPr/>
              </p:nvSpPr>
              <p:spPr>
                <a:xfrm flipH="1">
                  <a:off x="2323331" y="2376920"/>
                  <a:ext cx="29844" cy="27737"/>
                </a:xfrm>
                <a:custGeom>
                  <a:rect b="b" l="l" r="r" t="t"/>
                  <a:pathLst>
                    <a:path extrusionOk="0" h="316" w="340">
                      <a:moveTo>
                        <a:pt x="231" y="1"/>
                      </a:moveTo>
                      <a:cubicBezTo>
                        <a:pt x="109" y="13"/>
                        <a:pt x="0" y="98"/>
                        <a:pt x="12" y="170"/>
                      </a:cubicBezTo>
                      <a:cubicBezTo>
                        <a:pt x="12" y="243"/>
                        <a:pt x="146" y="304"/>
                        <a:pt x="231" y="316"/>
                      </a:cubicBezTo>
                      <a:lnTo>
                        <a:pt x="255" y="316"/>
                      </a:lnTo>
                      <a:cubicBezTo>
                        <a:pt x="291" y="280"/>
                        <a:pt x="315" y="231"/>
                        <a:pt x="328" y="183"/>
                      </a:cubicBezTo>
                      <a:cubicBezTo>
                        <a:pt x="340" y="110"/>
                        <a:pt x="303" y="37"/>
                        <a:pt x="23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4" name="Google Shape;2374;p47"/>
                <p:cNvSpPr/>
                <p:nvPr/>
              </p:nvSpPr>
              <p:spPr>
                <a:xfrm flipH="1">
                  <a:off x="2249865" y="2244555"/>
                  <a:ext cx="201180" cy="192139"/>
                </a:xfrm>
                <a:custGeom>
                  <a:rect b="b" l="l" r="r" t="t"/>
                  <a:pathLst>
                    <a:path extrusionOk="0" h="2189" w="2292">
                      <a:moveTo>
                        <a:pt x="1039" y="1"/>
                      </a:moveTo>
                      <a:cubicBezTo>
                        <a:pt x="988" y="1"/>
                        <a:pt x="963" y="56"/>
                        <a:pt x="849" y="66"/>
                      </a:cubicBezTo>
                      <a:cubicBezTo>
                        <a:pt x="829" y="69"/>
                        <a:pt x="812" y="70"/>
                        <a:pt x="795" y="70"/>
                      </a:cubicBezTo>
                      <a:cubicBezTo>
                        <a:pt x="690" y="70"/>
                        <a:pt x="638" y="22"/>
                        <a:pt x="563" y="22"/>
                      </a:cubicBezTo>
                      <a:cubicBezTo>
                        <a:pt x="546" y="22"/>
                        <a:pt x="529" y="24"/>
                        <a:pt x="509" y="30"/>
                      </a:cubicBezTo>
                      <a:cubicBezTo>
                        <a:pt x="424" y="66"/>
                        <a:pt x="424" y="115"/>
                        <a:pt x="340" y="139"/>
                      </a:cubicBezTo>
                      <a:cubicBezTo>
                        <a:pt x="321" y="143"/>
                        <a:pt x="304" y="145"/>
                        <a:pt x="288" y="145"/>
                      </a:cubicBezTo>
                      <a:cubicBezTo>
                        <a:pt x="229" y="145"/>
                        <a:pt x="190" y="121"/>
                        <a:pt x="152" y="121"/>
                      </a:cubicBezTo>
                      <a:cubicBezTo>
                        <a:pt x="142" y="121"/>
                        <a:pt x="132" y="123"/>
                        <a:pt x="121" y="127"/>
                      </a:cubicBezTo>
                      <a:cubicBezTo>
                        <a:pt x="0" y="187"/>
                        <a:pt x="24" y="745"/>
                        <a:pt x="315" y="963"/>
                      </a:cubicBezTo>
                      <a:cubicBezTo>
                        <a:pt x="461" y="1060"/>
                        <a:pt x="618" y="1121"/>
                        <a:pt x="788" y="1121"/>
                      </a:cubicBezTo>
                      <a:cubicBezTo>
                        <a:pt x="946" y="1121"/>
                        <a:pt x="958" y="1097"/>
                        <a:pt x="1140" y="1097"/>
                      </a:cubicBezTo>
                      <a:cubicBezTo>
                        <a:pt x="1163" y="1095"/>
                        <a:pt x="1185" y="1094"/>
                        <a:pt x="1208" y="1094"/>
                      </a:cubicBezTo>
                      <a:cubicBezTo>
                        <a:pt x="1327" y="1094"/>
                        <a:pt x="1439" y="1122"/>
                        <a:pt x="1552" y="1194"/>
                      </a:cubicBezTo>
                      <a:cubicBezTo>
                        <a:pt x="1673" y="1291"/>
                        <a:pt x="1746" y="1436"/>
                        <a:pt x="1746" y="1594"/>
                      </a:cubicBezTo>
                      <a:cubicBezTo>
                        <a:pt x="1784" y="1547"/>
                        <a:pt x="1838" y="1525"/>
                        <a:pt x="1894" y="1525"/>
                      </a:cubicBezTo>
                      <a:cubicBezTo>
                        <a:pt x="1926" y="1525"/>
                        <a:pt x="1958" y="1532"/>
                        <a:pt x="1988" y="1545"/>
                      </a:cubicBezTo>
                      <a:cubicBezTo>
                        <a:pt x="2073" y="1594"/>
                        <a:pt x="2061" y="1751"/>
                        <a:pt x="2000" y="1836"/>
                      </a:cubicBezTo>
                      <a:cubicBezTo>
                        <a:pt x="1927" y="1909"/>
                        <a:pt x="1843" y="1872"/>
                        <a:pt x="1794" y="1945"/>
                      </a:cubicBezTo>
                      <a:cubicBezTo>
                        <a:pt x="1746" y="2030"/>
                        <a:pt x="1782" y="2175"/>
                        <a:pt x="1843" y="2188"/>
                      </a:cubicBezTo>
                      <a:cubicBezTo>
                        <a:pt x="1846" y="2188"/>
                        <a:pt x="1849" y="2188"/>
                        <a:pt x="1852" y="2188"/>
                      </a:cubicBezTo>
                      <a:cubicBezTo>
                        <a:pt x="1975" y="2188"/>
                        <a:pt x="2184" y="1753"/>
                        <a:pt x="2255" y="1375"/>
                      </a:cubicBezTo>
                      <a:cubicBezTo>
                        <a:pt x="2279" y="1266"/>
                        <a:pt x="2291" y="1145"/>
                        <a:pt x="2279" y="1036"/>
                      </a:cubicBezTo>
                      <a:cubicBezTo>
                        <a:pt x="2279" y="1024"/>
                        <a:pt x="2279" y="1024"/>
                        <a:pt x="2279" y="1024"/>
                      </a:cubicBezTo>
                      <a:cubicBezTo>
                        <a:pt x="2218" y="733"/>
                        <a:pt x="2218" y="660"/>
                        <a:pt x="2194" y="600"/>
                      </a:cubicBezTo>
                      <a:cubicBezTo>
                        <a:pt x="2121" y="430"/>
                        <a:pt x="1988" y="309"/>
                        <a:pt x="1806" y="272"/>
                      </a:cubicBezTo>
                      <a:cubicBezTo>
                        <a:pt x="1770" y="266"/>
                        <a:pt x="1749" y="266"/>
                        <a:pt x="1702" y="266"/>
                      </a:cubicBezTo>
                      <a:cubicBezTo>
                        <a:pt x="1655" y="266"/>
                        <a:pt x="1582" y="266"/>
                        <a:pt x="1443" y="260"/>
                      </a:cubicBezTo>
                      <a:cubicBezTo>
                        <a:pt x="1370" y="260"/>
                        <a:pt x="1309" y="248"/>
                        <a:pt x="1261" y="224"/>
                      </a:cubicBezTo>
                      <a:cubicBezTo>
                        <a:pt x="1140" y="151"/>
                        <a:pt x="1140" y="30"/>
                        <a:pt x="1067" y="6"/>
                      </a:cubicBezTo>
                      <a:cubicBezTo>
                        <a:pt x="1057" y="2"/>
                        <a:pt x="1047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75" name="Google Shape;2375;p47"/>
                <p:cNvGrpSpPr/>
                <p:nvPr/>
              </p:nvGrpSpPr>
              <p:grpSpPr>
                <a:xfrm>
                  <a:off x="2291382" y="2343390"/>
                  <a:ext cx="183100" cy="95324"/>
                  <a:chOff x="1427282" y="2063590"/>
                  <a:chExt cx="183100" cy="95324"/>
                </a:xfrm>
              </p:grpSpPr>
              <p:sp>
                <p:nvSpPr>
                  <p:cNvPr id="2376" name="Google Shape;2376;p47"/>
                  <p:cNvSpPr/>
                  <p:nvPr/>
                </p:nvSpPr>
                <p:spPr>
                  <a:xfrm flipH="1">
                    <a:off x="1502857" y="2063590"/>
                    <a:ext cx="107524" cy="80490"/>
                  </a:xfrm>
                  <a:custGeom>
                    <a:rect b="b" l="l" r="r" t="t"/>
                    <a:pathLst>
                      <a:path extrusionOk="0" h="917" w="1225">
                        <a:moveTo>
                          <a:pt x="570" y="68"/>
                        </a:moveTo>
                        <a:cubicBezTo>
                          <a:pt x="607" y="68"/>
                          <a:pt x="655" y="80"/>
                          <a:pt x="703" y="92"/>
                        </a:cubicBezTo>
                        <a:cubicBezTo>
                          <a:pt x="788" y="128"/>
                          <a:pt x="873" y="201"/>
                          <a:pt x="910" y="298"/>
                        </a:cubicBezTo>
                        <a:cubicBezTo>
                          <a:pt x="1035" y="560"/>
                          <a:pt x="825" y="841"/>
                          <a:pt x="562" y="841"/>
                        </a:cubicBezTo>
                        <a:cubicBezTo>
                          <a:pt x="521" y="841"/>
                          <a:pt x="479" y="834"/>
                          <a:pt x="437" y="819"/>
                        </a:cubicBezTo>
                        <a:cubicBezTo>
                          <a:pt x="340" y="783"/>
                          <a:pt x="255" y="710"/>
                          <a:pt x="219" y="613"/>
                        </a:cubicBezTo>
                        <a:cubicBezTo>
                          <a:pt x="134" y="419"/>
                          <a:pt x="219" y="201"/>
                          <a:pt x="400" y="104"/>
                        </a:cubicBezTo>
                        <a:cubicBezTo>
                          <a:pt x="461" y="80"/>
                          <a:pt x="510" y="68"/>
                          <a:pt x="570" y="68"/>
                        </a:cubicBezTo>
                        <a:close/>
                        <a:moveTo>
                          <a:pt x="574" y="0"/>
                        </a:moveTo>
                        <a:cubicBezTo>
                          <a:pt x="506" y="0"/>
                          <a:pt x="437" y="16"/>
                          <a:pt x="376" y="43"/>
                        </a:cubicBezTo>
                        <a:cubicBezTo>
                          <a:pt x="0" y="213"/>
                          <a:pt x="25" y="746"/>
                          <a:pt x="413" y="880"/>
                        </a:cubicBezTo>
                        <a:cubicBezTo>
                          <a:pt x="461" y="904"/>
                          <a:pt x="510" y="916"/>
                          <a:pt x="570" y="916"/>
                        </a:cubicBezTo>
                        <a:lnTo>
                          <a:pt x="582" y="916"/>
                        </a:lnTo>
                        <a:cubicBezTo>
                          <a:pt x="1091" y="916"/>
                          <a:pt x="1225" y="189"/>
                          <a:pt x="728" y="31"/>
                        </a:cubicBezTo>
                        <a:cubicBezTo>
                          <a:pt x="680" y="10"/>
                          <a:pt x="627" y="0"/>
                          <a:pt x="5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1524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7" name="Google Shape;2377;p47"/>
                  <p:cNvSpPr/>
                  <p:nvPr/>
                </p:nvSpPr>
                <p:spPr>
                  <a:xfrm flipH="1">
                    <a:off x="1427282" y="2078249"/>
                    <a:ext cx="96904" cy="80665"/>
                  </a:xfrm>
                  <a:custGeom>
                    <a:rect b="b" l="l" r="r" t="t"/>
                    <a:pathLst>
                      <a:path extrusionOk="0" h="919" w="1104">
                        <a:moveTo>
                          <a:pt x="521" y="82"/>
                        </a:moveTo>
                        <a:cubicBezTo>
                          <a:pt x="558" y="82"/>
                          <a:pt x="606" y="95"/>
                          <a:pt x="655" y="107"/>
                        </a:cubicBezTo>
                        <a:cubicBezTo>
                          <a:pt x="1057" y="256"/>
                          <a:pt x="926" y="840"/>
                          <a:pt x="530" y="840"/>
                        </a:cubicBezTo>
                        <a:cubicBezTo>
                          <a:pt x="508" y="840"/>
                          <a:pt x="485" y="838"/>
                          <a:pt x="461" y="834"/>
                        </a:cubicBezTo>
                        <a:cubicBezTo>
                          <a:pt x="0" y="749"/>
                          <a:pt x="49" y="82"/>
                          <a:pt x="521" y="82"/>
                        </a:cubicBezTo>
                        <a:close/>
                        <a:moveTo>
                          <a:pt x="520" y="0"/>
                        </a:moveTo>
                        <a:cubicBezTo>
                          <a:pt x="337" y="0"/>
                          <a:pt x="154" y="107"/>
                          <a:pt x="85" y="301"/>
                        </a:cubicBezTo>
                        <a:cubicBezTo>
                          <a:pt x="49" y="422"/>
                          <a:pt x="49" y="543"/>
                          <a:pt x="97" y="652"/>
                        </a:cubicBezTo>
                        <a:cubicBezTo>
                          <a:pt x="158" y="761"/>
                          <a:pt x="243" y="846"/>
                          <a:pt x="364" y="895"/>
                        </a:cubicBezTo>
                        <a:cubicBezTo>
                          <a:pt x="412" y="907"/>
                          <a:pt x="461" y="919"/>
                          <a:pt x="521" y="919"/>
                        </a:cubicBezTo>
                        <a:lnTo>
                          <a:pt x="521" y="907"/>
                        </a:lnTo>
                        <a:cubicBezTo>
                          <a:pt x="885" y="907"/>
                          <a:pt x="1103" y="495"/>
                          <a:pt x="885" y="191"/>
                        </a:cubicBezTo>
                        <a:cubicBezTo>
                          <a:pt x="797" y="61"/>
                          <a:pt x="659" y="0"/>
                          <a:pt x="5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1524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8" name="Google Shape;2378;p47"/>
                  <p:cNvSpPr/>
                  <p:nvPr/>
                </p:nvSpPr>
                <p:spPr>
                  <a:xfrm flipH="1">
                    <a:off x="1511370" y="2108443"/>
                    <a:ext cx="17116" cy="7900"/>
                  </a:xfrm>
                  <a:custGeom>
                    <a:rect b="b" l="l" r="r" t="t"/>
                    <a:pathLst>
                      <a:path extrusionOk="0" h="90" w="195">
                        <a:moveTo>
                          <a:pt x="38" y="0"/>
                        </a:moveTo>
                        <a:cubicBezTo>
                          <a:pt x="26" y="0"/>
                          <a:pt x="13" y="12"/>
                          <a:pt x="13" y="29"/>
                        </a:cubicBezTo>
                        <a:cubicBezTo>
                          <a:pt x="1" y="54"/>
                          <a:pt x="25" y="66"/>
                          <a:pt x="37" y="78"/>
                        </a:cubicBezTo>
                        <a:lnTo>
                          <a:pt x="158" y="90"/>
                        </a:lnTo>
                        <a:cubicBezTo>
                          <a:pt x="170" y="90"/>
                          <a:pt x="183" y="78"/>
                          <a:pt x="195" y="54"/>
                        </a:cubicBezTo>
                        <a:cubicBezTo>
                          <a:pt x="195" y="41"/>
                          <a:pt x="183" y="17"/>
                          <a:pt x="158" y="17"/>
                        </a:cubicBezTo>
                        <a:lnTo>
                          <a:pt x="49" y="5"/>
                        </a:lnTo>
                        <a:cubicBezTo>
                          <a:pt x="46" y="2"/>
                          <a:pt x="42" y="0"/>
                          <a:pt x="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1524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79" name="Google Shape;2379;p47"/>
                <p:cNvSpPr/>
                <p:nvPr/>
              </p:nvSpPr>
              <p:spPr>
                <a:xfrm flipH="1">
                  <a:off x="2815930" y="3749379"/>
                  <a:ext cx="59511" cy="91813"/>
                </a:xfrm>
                <a:custGeom>
                  <a:rect b="b" l="l" r="r" t="t"/>
                  <a:pathLst>
                    <a:path extrusionOk="0" h="1046" w="678">
                      <a:moveTo>
                        <a:pt x="207" y="0"/>
                      </a:moveTo>
                      <a:cubicBezTo>
                        <a:pt x="104" y="0"/>
                        <a:pt x="0" y="95"/>
                        <a:pt x="47" y="220"/>
                      </a:cubicBezTo>
                      <a:lnTo>
                        <a:pt x="350" y="947"/>
                      </a:lnTo>
                      <a:cubicBezTo>
                        <a:pt x="377" y="1009"/>
                        <a:pt x="437" y="1046"/>
                        <a:pt x="501" y="1046"/>
                      </a:cubicBezTo>
                      <a:cubicBezTo>
                        <a:pt x="523" y="1046"/>
                        <a:pt x="546" y="1041"/>
                        <a:pt x="568" y="1032"/>
                      </a:cubicBezTo>
                      <a:cubicBezTo>
                        <a:pt x="641" y="995"/>
                        <a:pt x="677" y="898"/>
                        <a:pt x="653" y="826"/>
                      </a:cubicBezTo>
                      <a:lnTo>
                        <a:pt x="350" y="98"/>
                      </a:lnTo>
                      <a:cubicBezTo>
                        <a:pt x="320" y="29"/>
                        <a:pt x="263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0" name="Google Shape;2380;p47"/>
                <p:cNvSpPr/>
                <p:nvPr/>
              </p:nvSpPr>
              <p:spPr>
                <a:xfrm flipH="1">
                  <a:off x="2771252" y="3748238"/>
                  <a:ext cx="58634" cy="91286"/>
                </a:xfrm>
                <a:custGeom>
                  <a:rect b="b" l="l" r="r" t="t"/>
                  <a:pathLst>
                    <a:path extrusionOk="0" h="1040" w="668">
                      <a:moveTo>
                        <a:pt x="188" y="0"/>
                      </a:moveTo>
                      <a:cubicBezTo>
                        <a:pt x="166" y="0"/>
                        <a:pt x="144" y="5"/>
                        <a:pt x="122" y="14"/>
                      </a:cubicBezTo>
                      <a:cubicBezTo>
                        <a:pt x="37" y="39"/>
                        <a:pt x="1" y="136"/>
                        <a:pt x="37" y="220"/>
                      </a:cubicBezTo>
                      <a:lnTo>
                        <a:pt x="340" y="936"/>
                      </a:lnTo>
                      <a:cubicBezTo>
                        <a:pt x="369" y="1003"/>
                        <a:pt x="429" y="1040"/>
                        <a:pt x="495" y="1040"/>
                      </a:cubicBezTo>
                      <a:cubicBezTo>
                        <a:pt x="512" y="1040"/>
                        <a:pt x="529" y="1037"/>
                        <a:pt x="546" y="1033"/>
                      </a:cubicBezTo>
                      <a:cubicBezTo>
                        <a:pt x="631" y="996"/>
                        <a:pt x="668" y="899"/>
                        <a:pt x="631" y="814"/>
                      </a:cubicBezTo>
                      <a:lnTo>
                        <a:pt x="328" y="99"/>
                      </a:lnTo>
                      <a:cubicBezTo>
                        <a:pt x="301" y="37"/>
                        <a:pt x="24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1" name="Google Shape;2381;p47"/>
                <p:cNvSpPr/>
                <p:nvPr/>
              </p:nvSpPr>
              <p:spPr>
                <a:xfrm flipH="1">
                  <a:off x="2732982" y="3743937"/>
                  <a:ext cx="58546" cy="91374"/>
                </a:xfrm>
                <a:custGeom>
                  <a:rect b="b" l="l" r="r" t="t"/>
                  <a:pathLst>
                    <a:path extrusionOk="0" h="1041" w="667">
                      <a:moveTo>
                        <a:pt x="189" y="1"/>
                      </a:moveTo>
                      <a:cubicBezTo>
                        <a:pt x="167" y="1"/>
                        <a:pt x="144" y="5"/>
                        <a:pt x="121" y="15"/>
                      </a:cubicBezTo>
                      <a:cubicBezTo>
                        <a:pt x="37" y="39"/>
                        <a:pt x="0" y="136"/>
                        <a:pt x="37" y="221"/>
                      </a:cubicBezTo>
                      <a:lnTo>
                        <a:pt x="340" y="936"/>
                      </a:lnTo>
                      <a:cubicBezTo>
                        <a:pt x="369" y="1004"/>
                        <a:pt x="436" y="1040"/>
                        <a:pt x="505" y="1040"/>
                      </a:cubicBezTo>
                      <a:cubicBezTo>
                        <a:pt x="523" y="1040"/>
                        <a:pt x="541" y="1038"/>
                        <a:pt x="558" y="1033"/>
                      </a:cubicBezTo>
                      <a:cubicBezTo>
                        <a:pt x="631" y="997"/>
                        <a:pt x="667" y="900"/>
                        <a:pt x="631" y="815"/>
                      </a:cubicBezTo>
                      <a:lnTo>
                        <a:pt x="328" y="100"/>
                      </a:lnTo>
                      <a:cubicBezTo>
                        <a:pt x="310" y="37"/>
                        <a:pt x="252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2" name="Google Shape;2382;p47"/>
                <p:cNvSpPr/>
                <p:nvPr/>
              </p:nvSpPr>
              <p:spPr>
                <a:xfrm flipH="1">
                  <a:off x="2486068" y="3766319"/>
                  <a:ext cx="60653" cy="91286"/>
                </a:xfrm>
                <a:custGeom>
                  <a:rect b="b" l="l" r="r" t="t"/>
                  <a:pathLst>
                    <a:path extrusionOk="0" h="1040" w="691">
                      <a:moveTo>
                        <a:pt x="207" y="1"/>
                      </a:moveTo>
                      <a:cubicBezTo>
                        <a:pt x="105" y="1"/>
                        <a:pt x="1" y="96"/>
                        <a:pt x="48" y="220"/>
                      </a:cubicBezTo>
                      <a:lnTo>
                        <a:pt x="351" y="936"/>
                      </a:lnTo>
                      <a:cubicBezTo>
                        <a:pt x="380" y="1003"/>
                        <a:pt x="447" y="1040"/>
                        <a:pt x="510" y="1040"/>
                      </a:cubicBezTo>
                      <a:cubicBezTo>
                        <a:pt x="526" y="1040"/>
                        <a:pt x="542" y="1038"/>
                        <a:pt x="557" y="1033"/>
                      </a:cubicBezTo>
                      <a:cubicBezTo>
                        <a:pt x="642" y="996"/>
                        <a:pt x="690" y="899"/>
                        <a:pt x="654" y="814"/>
                      </a:cubicBezTo>
                      <a:lnTo>
                        <a:pt x="351" y="99"/>
                      </a:lnTo>
                      <a:cubicBezTo>
                        <a:pt x="320" y="30"/>
                        <a:pt x="264" y="1"/>
                        <a:pt x="2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3" name="Google Shape;2383;p47"/>
                <p:cNvSpPr/>
                <p:nvPr/>
              </p:nvSpPr>
              <p:spPr>
                <a:xfrm flipH="1">
                  <a:off x="2442444" y="3764827"/>
                  <a:ext cx="60653" cy="91286"/>
                </a:xfrm>
                <a:custGeom>
                  <a:rect b="b" l="l" r="r" t="t"/>
                  <a:pathLst>
                    <a:path extrusionOk="0" h="1040" w="691">
                      <a:moveTo>
                        <a:pt x="208" y="1"/>
                      </a:moveTo>
                      <a:cubicBezTo>
                        <a:pt x="105" y="1"/>
                        <a:pt x="1" y="100"/>
                        <a:pt x="48" y="225"/>
                      </a:cubicBezTo>
                      <a:lnTo>
                        <a:pt x="351" y="940"/>
                      </a:lnTo>
                      <a:cubicBezTo>
                        <a:pt x="378" y="1003"/>
                        <a:pt x="437" y="1039"/>
                        <a:pt x="501" y="1039"/>
                      </a:cubicBezTo>
                      <a:cubicBezTo>
                        <a:pt x="524" y="1039"/>
                        <a:pt x="547" y="1035"/>
                        <a:pt x="569" y="1025"/>
                      </a:cubicBezTo>
                      <a:cubicBezTo>
                        <a:pt x="642" y="1001"/>
                        <a:pt x="690" y="904"/>
                        <a:pt x="654" y="819"/>
                      </a:cubicBezTo>
                      <a:lnTo>
                        <a:pt x="351" y="104"/>
                      </a:lnTo>
                      <a:cubicBezTo>
                        <a:pt x="321" y="31"/>
                        <a:pt x="264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4" name="Google Shape;2384;p47"/>
                <p:cNvSpPr/>
                <p:nvPr/>
              </p:nvSpPr>
              <p:spPr>
                <a:xfrm flipH="1">
                  <a:off x="2403120" y="3760614"/>
                  <a:ext cx="61267" cy="91198"/>
                </a:xfrm>
                <a:custGeom>
                  <a:rect b="b" l="l" r="r" t="t"/>
                  <a:pathLst>
                    <a:path extrusionOk="0" h="1039" w="698">
                      <a:moveTo>
                        <a:pt x="209" y="0"/>
                      </a:moveTo>
                      <a:cubicBezTo>
                        <a:pt x="107" y="0"/>
                        <a:pt x="0" y="100"/>
                        <a:pt x="55" y="225"/>
                      </a:cubicBezTo>
                      <a:lnTo>
                        <a:pt x="358" y="940"/>
                      </a:lnTo>
                      <a:cubicBezTo>
                        <a:pt x="385" y="1003"/>
                        <a:pt x="445" y="1039"/>
                        <a:pt x="504" y="1039"/>
                      </a:cubicBezTo>
                      <a:cubicBezTo>
                        <a:pt x="525" y="1039"/>
                        <a:pt x="545" y="1034"/>
                        <a:pt x="564" y="1025"/>
                      </a:cubicBezTo>
                      <a:cubicBezTo>
                        <a:pt x="649" y="1001"/>
                        <a:pt x="698" y="904"/>
                        <a:pt x="649" y="819"/>
                      </a:cubicBezTo>
                      <a:lnTo>
                        <a:pt x="346" y="104"/>
                      </a:lnTo>
                      <a:cubicBezTo>
                        <a:pt x="320" y="30"/>
                        <a:pt x="265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5" name="Google Shape;2385;p47"/>
                <p:cNvSpPr/>
                <p:nvPr/>
              </p:nvSpPr>
              <p:spPr>
                <a:xfrm flipH="1">
                  <a:off x="2642484" y="3855060"/>
                  <a:ext cx="26684" cy="84966"/>
                </a:xfrm>
                <a:custGeom>
                  <a:rect b="b" l="l" r="r" t="t"/>
                  <a:pathLst>
                    <a:path extrusionOk="0" h="968" w="304">
                      <a:moveTo>
                        <a:pt x="255" y="0"/>
                      </a:moveTo>
                      <a:cubicBezTo>
                        <a:pt x="246" y="0"/>
                        <a:pt x="237" y="3"/>
                        <a:pt x="231" y="9"/>
                      </a:cubicBezTo>
                      <a:cubicBezTo>
                        <a:pt x="134" y="131"/>
                        <a:pt x="73" y="264"/>
                        <a:pt x="37" y="409"/>
                      </a:cubicBezTo>
                      <a:cubicBezTo>
                        <a:pt x="0" y="591"/>
                        <a:pt x="12" y="773"/>
                        <a:pt x="73" y="943"/>
                      </a:cubicBezTo>
                      <a:cubicBezTo>
                        <a:pt x="73" y="955"/>
                        <a:pt x="85" y="967"/>
                        <a:pt x="109" y="967"/>
                      </a:cubicBezTo>
                      <a:cubicBezTo>
                        <a:pt x="134" y="955"/>
                        <a:pt x="134" y="943"/>
                        <a:pt x="134" y="919"/>
                      </a:cubicBezTo>
                      <a:cubicBezTo>
                        <a:pt x="73" y="761"/>
                        <a:pt x="61" y="591"/>
                        <a:pt x="97" y="434"/>
                      </a:cubicBezTo>
                      <a:cubicBezTo>
                        <a:pt x="134" y="300"/>
                        <a:pt x="194" y="179"/>
                        <a:pt x="279" y="70"/>
                      </a:cubicBezTo>
                      <a:cubicBezTo>
                        <a:pt x="303" y="58"/>
                        <a:pt x="303" y="34"/>
                        <a:pt x="279" y="9"/>
                      </a:cubicBezTo>
                      <a:cubicBezTo>
                        <a:pt x="273" y="3"/>
                        <a:pt x="264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47"/>
                <p:cNvSpPr/>
                <p:nvPr/>
              </p:nvSpPr>
              <p:spPr>
                <a:xfrm flipH="1">
                  <a:off x="1792376" y="2054521"/>
                  <a:ext cx="111825" cy="1223671"/>
                </a:xfrm>
                <a:custGeom>
                  <a:rect b="b" l="l" r="r" t="t"/>
                  <a:pathLst>
                    <a:path extrusionOk="0" h="13941" w="1274">
                      <a:moveTo>
                        <a:pt x="1" y="1"/>
                      </a:moveTo>
                      <a:lnTo>
                        <a:pt x="1" y="13941"/>
                      </a:lnTo>
                      <a:lnTo>
                        <a:pt x="1273" y="13941"/>
                      </a:lnTo>
                      <a:lnTo>
                        <a:pt x="1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47"/>
                <p:cNvSpPr/>
                <p:nvPr/>
              </p:nvSpPr>
              <p:spPr>
                <a:xfrm flipH="1">
                  <a:off x="1792376" y="1890732"/>
                  <a:ext cx="111825" cy="177832"/>
                </a:xfrm>
                <a:custGeom>
                  <a:rect b="b" l="l" r="r" t="t"/>
                  <a:pathLst>
                    <a:path extrusionOk="0" h="2026" w="1274">
                      <a:moveTo>
                        <a:pt x="558" y="0"/>
                      </a:moveTo>
                      <a:lnTo>
                        <a:pt x="255" y="1018"/>
                      </a:lnTo>
                      <a:cubicBezTo>
                        <a:pt x="170" y="1309"/>
                        <a:pt x="85" y="1588"/>
                        <a:pt x="1" y="1867"/>
                      </a:cubicBezTo>
                      <a:cubicBezTo>
                        <a:pt x="25" y="1928"/>
                        <a:pt x="61" y="2000"/>
                        <a:pt x="110" y="2012"/>
                      </a:cubicBezTo>
                      <a:cubicBezTo>
                        <a:pt x="117" y="2015"/>
                        <a:pt x="125" y="2016"/>
                        <a:pt x="132" y="2016"/>
                      </a:cubicBezTo>
                      <a:cubicBezTo>
                        <a:pt x="204" y="2016"/>
                        <a:pt x="253" y="1915"/>
                        <a:pt x="352" y="1915"/>
                      </a:cubicBezTo>
                      <a:cubicBezTo>
                        <a:pt x="357" y="1915"/>
                        <a:pt x="362" y="1915"/>
                        <a:pt x="367" y="1915"/>
                      </a:cubicBezTo>
                      <a:cubicBezTo>
                        <a:pt x="473" y="1915"/>
                        <a:pt x="522" y="2025"/>
                        <a:pt x="628" y="2025"/>
                      </a:cubicBezTo>
                      <a:cubicBezTo>
                        <a:pt x="633" y="2025"/>
                        <a:pt x="638" y="2025"/>
                        <a:pt x="643" y="2025"/>
                      </a:cubicBezTo>
                      <a:cubicBezTo>
                        <a:pt x="764" y="2012"/>
                        <a:pt x="740" y="1915"/>
                        <a:pt x="849" y="1903"/>
                      </a:cubicBezTo>
                      <a:cubicBezTo>
                        <a:pt x="854" y="1903"/>
                        <a:pt x="859" y="1902"/>
                        <a:pt x="864" y="1902"/>
                      </a:cubicBezTo>
                      <a:cubicBezTo>
                        <a:pt x="946" y="1902"/>
                        <a:pt x="995" y="1989"/>
                        <a:pt x="1087" y="1989"/>
                      </a:cubicBezTo>
                      <a:cubicBezTo>
                        <a:pt x="1092" y="1989"/>
                        <a:pt x="1098" y="1989"/>
                        <a:pt x="1104" y="1988"/>
                      </a:cubicBezTo>
                      <a:cubicBezTo>
                        <a:pt x="1176" y="1964"/>
                        <a:pt x="1237" y="1928"/>
                        <a:pt x="1273" y="1867"/>
                      </a:cubicBezTo>
                      <a:cubicBezTo>
                        <a:pt x="1188" y="1588"/>
                        <a:pt x="1091" y="1309"/>
                        <a:pt x="1007" y="1018"/>
                      </a:cubicBezTo>
                      <a:cubicBezTo>
                        <a:pt x="898" y="679"/>
                        <a:pt x="788" y="340"/>
                        <a:pt x="6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47"/>
                <p:cNvSpPr/>
                <p:nvPr/>
              </p:nvSpPr>
              <p:spPr>
                <a:xfrm flipH="1">
                  <a:off x="1815812" y="1890732"/>
                  <a:ext cx="66007" cy="89443"/>
                </a:xfrm>
                <a:custGeom>
                  <a:rect b="b" l="l" r="r" t="t"/>
                  <a:pathLst>
                    <a:path extrusionOk="0" h="1019" w="752">
                      <a:moveTo>
                        <a:pt x="303" y="0"/>
                      </a:moveTo>
                      <a:cubicBezTo>
                        <a:pt x="206" y="352"/>
                        <a:pt x="97" y="691"/>
                        <a:pt x="0" y="1018"/>
                      </a:cubicBezTo>
                      <a:lnTo>
                        <a:pt x="752" y="1018"/>
                      </a:lnTo>
                      <a:cubicBezTo>
                        <a:pt x="643" y="679"/>
                        <a:pt x="521" y="340"/>
                        <a:pt x="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47"/>
                <p:cNvSpPr/>
                <p:nvPr/>
              </p:nvSpPr>
              <p:spPr>
                <a:xfrm flipH="1">
                  <a:off x="1787110" y="3253622"/>
                  <a:ext cx="122446" cy="82070"/>
                </a:xfrm>
                <a:custGeom>
                  <a:rect b="b" l="l" r="r" t="t"/>
                  <a:pathLst>
                    <a:path extrusionOk="0" h="935" w="1395">
                      <a:moveTo>
                        <a:pt x="280" y="1"/>
                      </a:moveTo>
                      <a:cubicBezTo>
                        <a:pt x="134" y="1"/>
                        <a:pt x="1" y="134"/>
                        <a:pt x="1" y="280"/>
                      </a:cubicBezTo>
                      <a:lnTo>
                        <a:pt x="1" y="667"/>
                      </a:lnTo>
                      <a:cubicBezTo>
                        <a:pt x="1" y="813"/>
                        <a:pt x="134" y="934"/>
                        <a:pt x="280" y="934"/>
                      </a:cubicBezTo>
                      <a:lnTo>
                        <a:pt x="1116" y="934"/>
                      </a:lnTo>
                      <a:cubicBezTo>
                        <a:pt x="1274" y="934"/>
                        <a:pt x="1395" y="813"/>
                        <a:pt x="1395" y="667"/>
                      </a:cubicBezTo>
                      <a:lnTo>
                        <a:pt x="1395" y="280"/>
                      </a:lnTo>
                      <a:cubicBezTo>
                        <a:pt x="1395" y="134"/>
                        <a:pt x="1274" y="1"/>
                        <a:pt x="1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47"/>
                <p:cNvSpPr/>
                <p:nvPr/>
              </p:nvSpPr>
              <p:spPr>
                <a:xfrm flipH="1">
                  <a:off x="1778596" y="3158913"/>
                  <a:ext cx="139474" cy="106559"/>
                </a:xfrm>
                <a:custGeom>
                  <a:rect b="b" l="l" r="r" t="t"/>
                  <a:pathLst>
                    <a:path extrusionOk="0" h="1214" w="1589">
                      <a:moveTo>
                        <a:pt x="1" y="1"/>
                      </a:moveTo>
                      <a:lnTo>
                        <a:pt x="1" y="1213"/>
                      </a:lnTo>
                      <a:lnTo>
                        <a:pt x="1589" y="1213"/>
                      </a:lnTo>
                      <a:lnTo>
                        <a:pt x="15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47"/>
                <p:cNvSpPr/>
                <p:nvPr/>
              </p:nvSpPr>
              <p:spPr>
                <a:xfrm flipH="1">
                  <a:off x="1721102" y="2362086"/>
                  <a:ext cx="137368" cy="188365"/>
                </a:xfrm>
                <a:custGeom>
                  <a:rect b="b" l="l" r="r" t="t"/>
                  <a:pathLst>
                    <a:path extrusionOk="0" h="2146" w="1565">
                      <a:moveTo>
                        <a:pt x="280" y="0"/>
                      </a:moveTo>
                      <a:lnTo>
                        <a:pt x="280" y="0"/>
                      </a:lnTo>
                      <a:cubicBezTo>
                        <a:pt x="146" y="206"/>
                        <a:pt x="255" y="497"/>
                        <a:pt x="498" y="558"/>
                      </a:cubicBezTo>
                      <a:cubicBezTo>
                        <a:pt x="255" y="558"/>
                        <a:pt x="73" y="703"/>
                        <a:pt x="61" y="836"/>
                      </a:cubicBezTo>
                      <a:cubicBezTo>
                        <a:pt x="50" y="952"/>
                        <a:pt x="225" y="1165"/>
                        <a:pt x="492" y="1165"/>
                      </a:cubicBezTo>
                      <a:cubicBezTo>
                        <a:pt x="494" y="1165"/>
                        <a:pt x="497" y="1165"/>
                        <a:pt x="499" y="1165"/>
                      </a:cubicBezTo>
                      <a:lnTo>
                        <a:pt x="499" y="1165"/>
                      </a:lnTo>
                      <a:cubicBezTo>
                        <a:pt x="227" y="1181"/>
                        <a:pt x="36" y="1240"/>
                        <a:pt x="13" y="1333"/>
                      </a:cubicBezTo>
                      <a:cubicBezTo>
                        <a:pt x="1" y="1430"/>
                        <a:pt x="146" y="1527"/>
                        <a:pt x="243" y="1564"/>
                      </a:cubicBezTo>
                      <a:cubicBezTo>
                        <a:pt x="293" y="1582"/>
                        <a:pt x="346" y="1592"/>
                        <a:pt x="399" y="1593"/>
                      </a:cubicBezTo>
                      <a:lnTo>
                        <a:pt x="399" y="1593"/>
                      </a:lnTo>
                      <a:cubicBezTo>
                        <a:pt x="193" y="1671"/>
                        <a:pt x="130" y="1971"/>
                        <a:pt x="340" y="2121"/>
                      </a:cubicBezTo>
                      <a:lnTo>
                        <a:pt x="934" y="2146"/>
                      </a:lnTo>
                      <a:cubicBezTo>
                        <a:pt x="1067" y="2012"/>
                        <a:pt x="1177" y="1855"/>
                        <a:pt x="1249" y="1685"/>
                      </a:cubicBezTo>
                      <a:cubicBezTo>
                        <a:pt x="1564" y="945"/>
                        <a:pt x="1104" y="194"/>
                        <a:pt x="1043" y="97"/>
                      </a:cubicBez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92" name="Google Shape;2392;p47"/>
              <p:cNvGrpSpPr/>
              <p:nvPr/>
            </p:nvGrpSpPr>
            <p:grpSpPr>
              <a:xfrm>
                <a:off x="1268878" y="1458613"/>
                <a:ext cx="2444893" cy="2697334"/>
                <a:chOff x="1268878" y="1458613"/>
                <a:chExt cx="2444893" cy="2697334"/>
              </a:xfrm>
            </p:grpSpPr>
            <p:sp>
              <p:nvSpPr>
                <p:cNvPr id="2393" name="Google Shape;2393;p47"/>
                <p:cNvSpPr/>
                <p:nvPr/>
              </p:nvSpPr>
              <p:spPr>
                <a:xfrm flipH="1">
                  <a:off x="2385050" y="1463440"/>
                  <a:ext cx="1208750" cy="1501918"/>
                </a:xfrm>
                <a:custGeom>
                  <a:rect b="b" l="l" r="r" t="t"/>
                  <a:pathLst>
                    <a:path extrusionOk="0" h="17111" w="13771">
                      <a:moveTo>
                        <a:pt x="7557" y="0"/>
                      </a:moveTo>
                      <a:cubicBezTo>
                        <a:pt x="6780" y="0"/>
                        <a:pt x="5984" y="149"/>
                        <a:pt x="5201" y="468"/>
                      </a:cubicBezTo>
                      <a:cubicBezTo>
                        <a:pt x="1104" y="2141"/>
                        <a:pt x="1" y="7438"/>
                        <a:pt x="3104" y="10590"/>
                      </a:cubicBezTo>
                      <a:cubicBezTo>
                        <a:pt x="3746" y="12759"/>
                        <a:pt x="4389" y="14929"/>
                        <a:pt x="5031" y="17111"/>
                      </a:cubicBezTo>
                      <a:lnTo>
                        <a:pt x="10098" y="17111"/>
                      </a:lnTo>
                      <a:cubicBezTo>
                        <a:pt x="10801" y="14868"/>
                        <a:pt x="11492" y="12638"/>
                        <a:pt x="12195" y="10396"/>
                      </a:cubicBezTo>
                      <a:lnTo>
                        <a:pt x="12171" y="10396"/>
                      </a:lnTo>
                      <a:cubicBezTo>
                        <a:pt x="13201" y="9256"/>
                        <a:pt x="13771" y="7777"/>
                        <a:pt x="13771" y="6238"/>
                      </a:cubicBezTo>
                      <a:cubicBezTo>
                        <a:pt x="13771" y="2659"/>
                        <a:pt x="10844" y="0"/>
                        <a:pt x="75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47"/>
                <p:cNvSpPr/>
                <p:nvPr/>
              </p:nvSpPr>
              <p:spPr>
                <a:xfrm flipH="1">
                  <a:off x="2386103" y="1458613"/>
                  <a:ext cx="1185314" cy="1511047"/>
                </a:xfrm>
                <a:custGeom>
                  <a:rect b="b" l="l" r="r" t="t"/>
                  <a:pathLst>
                    <a:path extrusionOk="0" h="17215" w="13504">
                      <a:moveTo>
                        <a:pt x="6771" y="133"/>
                      </a:moveTo>
                      <a:cubicBezTo>
                        <a:pt x="9184" y="133"/>
                        <a:pt x="11367" y="1539"/>
                        <a:pt x="12376" y="3735"/>
                      </a:cubicBezTo>
                      <a:cubicBezTo>
                        <a:pt x="13407" y="5966"/>
                        <a:pt x="13007" y="8608"/>
                        <a:pt x="11358" y="10438"/>
                      </a:cubicBezTo>
                      <a:cubicBezTo>
                        <a:pt x="11346" y="10451"/>
                        <a:pt x="11346" y="10463"/>
                        <a:pt x="11358" y="10475"/>
                      </a:cubicBezTo>
                      <a:cubicBezTo>
                        <a:pt x="11358" y="10487"/>
                        <a:pt x="11370" y="10487"/>
                        <a:pt x="11370" y="10499"/>
                      </a:cubicBezTo>
                      <a:lnTo>
                        <a:pt x="9273" y="17142"/>
                      </a:lnTo>
                      <a:lnTo>
                        <a:pt x="4279" y="17142"/>
                      </a:lnTo>
                      <a:lnTo>
                        <a:pt x="2364" y="10681"/>
                      </a:lnTo>
                      <a:cubicBezTo>
                        <a:pt x="2364" y="10669"/>
                        <a:pt x="2364" y="10645"/>
                        <a:pt x="2352" y="10632"/>
                      </a:cubicBezTo>
                      <a:cubicBezTo>
                        <a:pt x="631" y="8887"/>
                        <a:pt x="109" y="6269"/>
                        <a:pt x="1043" y="3978"/>
                      </a:cubicBezTo>
                      <a:cubicBezTo>
                        <a:pt x="1964" y="1699"/>
                        <a:pt x="4158" y="184"/>
                        <a:pt x="6619" y="135"/>
                      </a:cubicBezTo>
                      <a:cubicBezTo>
                        <a:pt x="6669" y="134"/>
                        <a:pt x="6720" y="133"/>
                        <a:pt x="6771" y="133"/>
                      </a:cubicBezTo>
                      <a:close/>
                      <a:moveTo>
                        <a:pt x="6747" y="0"/>
                      </a:moveTo>
                      <a:cubicBezTo>
                        <a:pt x="6696" y="0"/>
                        <a:pt x="6645" y="1"/>
                        <a:pt x="6594" y="2"/>
                      </a:cubicBezTo>
                      <a:cubicBezTo>
                        <a:pt x="4097" y="75"/>
                        <a:pt x="1879" y="1602"/>
                        <a:pt x="934" y="3929"/>
                      </a:cubicBezTo>
                      <a:cubicBezTo>
                        <a:pt x="0" y="6244"/>
                        <a:pt x="521" y="8899"/>
                        <a:pt x="2279" y="10681"/>
                      </a:cubicBezTo>
                      <a:lnTo>
                        <a:pt x="4219" y="17190"/>
                      </a:lnTo>
                      <a:cubicBezTo>
                        <a:pt x="4219" y="17202"/>
                        <a:pt x="4231" y="17214"/>
                        <a:pt x="4255" y="17214"/>
                      </a:cubicBezTo>
                      <a:lnTo>
                        <a:pt x="4243" y="17202"/>
                      </a:lnTo>
                      <a:lnTo>
                        <a:pt x="9310" y="17202"/>
                      </a:lnTo>
                      <a:cubicBezTo>
                        <a:pt x="9322" y="17202"/>
                        <a:pt x="9334" y="17202"/>
                        <a:pt x="9346" y="17178"/>
                      </a:cubicBezTo>
                      <a:lnTo>
                        <a:pt x="11443" y="10475"/>
                      </a:lnTo>
                      <a:cubicBezTo>
                        <a:pt x="11443" y="10463"/>
                        <a:pt x="11443" y="10451"/>
                        <a:pt x="11443" y="10451"/>
                      </a:cubicBezTo>
                      <a:cubicBezTo>
                        <a:pt x="13104" y="8584"/>
                        <a:pt x="13504" y="5905"/>
                        <a:pt x="12449" y="3638"/>
                      </a:cubicBezTo>
                      <a:cubicBezTo>
                        <a:pt x="11416" y="1418"/>
                        <a:pt x="9185" y="0"/>
                        <a:pt x="6747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47"/>
                <p:cNvSpPr/>
                <p:nvPr/>
              </p:nvSpPr>
              <p:spPr>
                <a:xfrm flipH="1">
                  <a:off x="2704196" y="2962998"/>
                  <a:ext cx="541660" cy="81192"/>
                </a:xfrm>
                <a:custGeom>
                  <a:rect b="b" l="l" r="r" t="t"/>
                  <a:pathLst>
                    <a:path extrusionOk="0" h="925" w="6171">
                      <a:moveTo>
                        <a:pt x="5528" y="63"/>
                      </a:moveTo>
                      <a:cubicBezTo>
                        <a:pt x="6013" y="100"/>
                        <a:pt x="6013" y="815"/>
                        <a:pt x="5528" y="851"/>
                      </a:cubicBezTo>
                      <a:lnTo>
                        <a:pt x="619" y="851"/>
                      </a:lnTo>
                      <a:cubicBezTo>
                        <a:pt x="134" y="815"/>
                        <a:pt x="134" y="100"/>
                        <a:pt x="619" y="63"/>
                      </a:cubicBezTo>
                      <a:close/>
                      <a:moveTo>
                        <a:pt x="5573" y="1"/>
                      </a:moveTo>
                      <a:cubicBezTo>
                        <a:pt x="5558" y="1"/>
                        <a:pt x="5543" y="1"/>
                        <a:pt x="5528" y="3"/>
                      </a:cubicBezTo>
                      <a:lnTo>
                        <a:pt x="619" y="3"/>
                      </a:lnTo>
                      <a:cubicBezTo>
                        <a:pt x="0" y="3"/>
                        <a:pt x="0" y="924"/>
                        <a:pt x="619" y="924"/>
                      </a:cubicBezTo>
                      <a:lnTo>
                        <a:pt x="5528" y="924"/>
                      </a:lnTo>
                      <a:cubicBezTo>
                        <a:pt x="5539" y="924"/>
                        <a:pt x="5551" y="925"/>
                        <a:pt x="5562" y="925"/>
                      </a:cubicBezTo>
                      <a:cubicBezTo>
                        <a:pt x="6167" y="925"/>
                        <a:pt x="6171" y="1"/>
                        <a:pt x="55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47"/>
                <p:cNvSpPr/>
                <p:nvPr/>
              </p:nvSpPr>
              <p:spPr>
                <a:xfrm flipH="1">
                  <a:off x="2712359" y="3046209"/>
                  <a:ext cx="530337" cy="80929"/>
                </a:xfrm>
                <a:custGeom>
                  <a:rect b="b" l="l" r="r" t="t"/>
                  <a:pathLst>
                    <a:path extrusionOk="0" h="922" w="6042">
                      <a:moveTo>
                        <a:pt x="5515" y="60"/>
                      </a:moveTo>
                      <a:cubicBezTo>
                        <a:pt x="6038" y="60"/>
                        <a:pt x="6041" y="838"/>
                        <a:pt x="5527" y="838"/>
                      </a:cubicBezTo>
                      <a:cubicBezTo>
                        <a:pt x="5515" y="838"/>
                        <a:pt x="5504" y="837"/>
                        <a:pt x="5492" y="836"/>
                      </a:cubicBezTo>
                      <a:lnTo>
                        <a:pt x="583" y="836"/>
                      </a:lnTo>
                      <a:cubicBezTo>
                        <a:pt x="98" y="812"/>
                        <a:pt x="98" y="97"/>
                        <a:pt x="583" y="61"/>
                      </a:cubicBezTo>
                      <a:lnTo>
                        <a:pt x="5492" y="61"/>
                      </a:lnTo>
                      <a:cubicBezTo>
                        <a:pt x="5500" y="60"/>
                        <a:pt x="5508" y="60"/>
                        <a:pt x="5515" y="60"/>
                      </a:cubicBezTo>
                      <a:close/>
                      <a:moveTo>
                        <a:pt x="583" y="0"/>
                      </a:moveTo>
                      <a:cubicBezTo>
                        <a:pt x="1" y="24"/>
                        <a:pt x="1" y="885"/>
                        <a:pt x="583" y="921"/>
                      </a:cubicBezTo>
                      <a:lnTo>
                        <a:pt x="5504" y="921"/>
                      </a:lnTo>
                      <a:cubicBezTo>
                        <a:pt x="5758" y="921"/>
                        <a:pt x="5965" y="715"/>
                        <a:pt x="5952" y="461"/>
                      </a:cubicBezTo>
                      <a:cubicBezTo>
                        <a:pt x="5952" y="206"/>
                        <a:pt x="5746" y="0"/>
                        <a:pt x="54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47"/>
                <p:cNvSpPr/>
                <p:nvPr/>
              </p:nvSpPr>
              <p:spPr>
                <a:xfrm flipH="1">
                  <a:off x="2706390" y="3129157"/>
                  <a:ext cx="527791" cy="80929"/>
                </a:xfrm>
                <a:custGeom>
                  <a:rect b="b" l="l" r="r" t="t"/>
                  <a:pathLst>
                    <a:path extrusionOk="0" h="922" w="6013">
                      <a:moveTo>
                        <a:pt x="5395" y="61"/>
                      </a:moveTo>
                      <a:cubicBezTo>
                        <a:pt x="5613" y="61"/>
                        <a:pt x="5783" y="243"/>
                        <a:pt x="5783" y="461"/>
                      </a:cubicBezTo>
                      <a:cubicBezTo>
                        <a:pt x="5783" y="667"/>
                        <a:pt x="5613" y="849"/>
                        <a:pt x="5395" y="849"/>
                      </a:cubicBezTo>
                      <a:lnTo>
                        <a:pt x="486" y="849"/>
                      </a:lnTo>
                      <a:cubicBezTo>
                        <a:pt x="1" y="813"/>
                        <a:pt x="1" y="98"/>
                        <a:pt x="486" y="61"/>
                      </a:cubicBezTo>
                      <a:close/>
                      <a:moveTo>
                        <a:pt x="486" y="1"/>
                      </a:moveTo>
                      <a:cubicBezTo>
                        <a:pt x="231" y="1"/>
                        <a:pt x="25" y="207"/>
                        <a:pt x="25" y="473"/>
                      </a:cubicBezTo>
                      <a:cubicBezTo>
                        <a:pt x="25" y="716"/>
                        <a:pt x="231" y="922"/>
                        <a:pt x="486" y="922"/>
                      </a:cubicBezTo>
                      <a:lnTo>
                        <a:pt x="5395" y="922"/>
                      </a:lnTo>
                      <a:cubicBezTo>
                        <a:pt x="5516" y="922"/>
                        <a:pt x="5637" y="873"/>
                        <a:pt x="5722" y="788"/>
                      </a:cubicBezTo>
                      <a:cubicBezTo>
                        <a:pt x="6013" y="498"/>
                        <a:pt x="5807" y="13"/>
                        <a:pt x="5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47"/>
                <p:cNvSpPr/>
                <p:nvPr/>
              </p:nvSpPr>
              <p:spPr>
                <a:xfrm flipH="1">
                  <a:off x="2705249" y="3203678"/>
                  <a:ext cx="540606" cy="80929"/>
                </a:xfrm>
                <a:custGeom>
                  <a:rect b="b" l="l" r="r" t="t"/>
                  <a:pathLst>
                    <a:path extrusionOk="0" h="922" w="6159">
                      <a:moveTo>
                        <a:pt x="5562" y="72"/>
                      </a:moveTo>
                      <a:cubicBezTo>
                        <a:pt x="6074" y="72"/>
                        <a:pt x="6074" y="850"/>
                        <a:pt x="5562" y="850"/>
                      </a:cubicBezTo>
                      <a:cubicBezTo>
                        <a:pt x="5551" y="850"/>
                        <a:pt x="5539" y="849"/>
                        <a:pt x="5528" y="849"/>
                      </a:cubicBezTo>
                      <a:lnTo>
                        <a:pt x="619" y="849"/>
                      </a:lnTo>
                      <a:cubicBezTo>
                        <a:pt x="522" y="849"/>
                        <a:pt x="425" y="812"/>
                        <a:pt x="352" y="739"/>
                      </a:cubicBezTo>
                      <a:cubicBezTo>
                        <a:pt x="97" y="485"/>
                        <a:pt x="279" y="73"/>
                        <a:pt x="619" y="73"/>
                      </a:cubicBezTo>
                      <a:lnTo>
                        <a:pt x="5528" y="73"/>
                      </a:lnTo>
                      <a:cubicBezTo>
                        <a:pt x="5539" y="72"/>
                        <a:pt x="5551" y="72"/>
                        <a:pt x="5562" y="72"/>
                      </a:cubicBezTo>
                      <a:close/>
                      <a:moveTo>
                        <a:pt x="619" y="0"/>
                      </a:moveTo>
                      <a:cubicBezTo>
                        <a:pt x="0" y="0"/>
                        <a:pt x="0" y="921"/>
                        <a:pt x="619" y="921"/>
                      </a:cubicBezTo>
                      <a:lnTo>
                        <a:pt x="5528" y="921"/>
                      </a:lnTo>
                      <a:cubicBezTo>
                        <a:pt x="5661" y="921"/>
                        <a:pt x="5770" y="873"/>
                        <a:pt x="5855" y="788"/>
                      </a:cubicBezTo>
                      <a:cubicBezTo>
                        <a:pt x="6158" y="497"/>
                        <a:pt x="5952" y="0"/>
                        <a:pt x="55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47"/>
                <p:cNvSpPr/>
                <p:nvPr/>
              </p:nvSpPr>
              <p:spPr>
                <a:xfrm flipH="1">
                  <a:off x="2737199" y="2176441"/>
                  <a:ext cx="461872" cy="793223"/>
                </a:xfrm>
                <a:custGeom>
                  <a:rect b="b" l="l" r="r" t="t"/>
                  <a:pathLst>
                    <a:path extrusionOk="0" h="9037" w="5262">
                      <a:moveTo>
                        <a:pt x="2790" y="1"/>
                      </a:moveTo>
                      <a:cubicBezTo>
                        <a:pt x="2782" y="1"/>
                        <a:pt x="2773" y="9"/>
                        <a:pt x="2764" y="18"/>
                      </a:cubicBezTo>
                      <a:cubicBezTo>
                        <a:pt x="2377" y="491"/>
                        <a:pt x="1831" y="818"/>
                        <a:pt x="1225" y="951"/>
                      </a:cubicBezTo>
                      <a:cubicBezTo>
                        <a:pt x="1064" y="982"/>
                        <a:pt x="900" y="997"/>
                        <a:pt x="736" y="997"/>
                      </a:cubicBezTo>
                      <a:cubicBezTo>
                        <a:pt x="506" y="997"/>
                        <a:pt x="276" y="967"/>
                        <a:pt x="49" y="903"/>
                      </a:cubicBezTo>
                      <a:cubicBezTo>
                        <a:pt x="25" y="903"/>
                        <a:pt x="1" y="927"/>
                        <a:pt x="13" y="951"/>
                      </a:cubicBezTo>
                      <a:lnTo>
                        <a:pt x="1237" y="9000"/>
                      </a:lnTo>
                      <a:cubicBezTo>
                        <a:pt x="1237" y="9012"/>
                        <a:pt x="1261" y="9036"/>
                        <a:pt x="1274" y="9036"/>
                      </a:cubicBezTo>
                      <a:cubicBezTo>
                        <a:pt x="1298" y="9024"/>
                        <a:pt x="1310" y="9012"/>
                        <a:pt x="1310" y="8988"/>
                      </a:cubicBezTo>
                      <a:lnTo>
                        <a:pt x="86" y="988"/>
                      </a:lnTo>
                      <a:lnTo>
                        <a:pt x="86" y="988"/>
                      </a:lnTo>
                      <a:cubicBezTo>
                        <a:pt x="300" y="1043"/>
                        <a:pt x="519" y="1071"/>
                        <a:pt x="739" y="1071"/>
                      </a:cubicBezTo>
                      <a:cubicBezTo>
                        <a:pt x="905" y="1071"/>
                        <a:pt x="1071" y="1055"/>
                        <a:pt x="1237" y="1024"/>
                      </a:cubicBezTo>
                      <a:cubicBezTo>
                        <a:pt x="1831" y="891"/>
                        <a:pt x="2377" y="576"/>
                        <a:pt x="2777" y="115"/>
                      </a:cubicBezTo>
                      <a:cubicBezTo>
                        <a:pt x="2946" y="612"/>
                        <a:pt x="3358" y="976"/>
                        <a:pt x="3880" y="1097"/>
                      </a:cubicBezTo>
                      <a:cubicBezTo>
                        <a:pt x="3976" y="1115"/>
                        <a:pt x="4072" y="1123"/>
                        <a:pt x="4168" y="1123"/>
                      </a:cubicBezTo>
                      <a:cubicBezTo>
                        <a:pt x="4533" y="1123"/>
                        <a:pt x="4889" y="997"/>
                        <a:pt x="5177" y="757"/>
                      </a:cubicBezTo>
                      <a:lnTo>
                        <a:pt x="5177" y="757"/>
                      </a:lnTo>
                      <a:lnTo>
                        <a:pt x="3528" y="8770"/>
                      </a:lnTo>
                      <a:cubicBezTo>
                        <a:pt x="3516" y="8782"/>
                        <a:pt x="3528" y="8806"/>
                        <a:pt x="3552" y="8806"/>
                      </a:cubicBezTo>
                      <a:cubicBezTo>
                        <a:pt x="3559" y="8809"/>
                        <a:pt x="3564" y="8811"/>
                        <a:pt x="3569" y="8811"/>
                      </a:cubicBezTo>
                      <a:cubicBezTo>
                        <a:pt x="3583" y="8811"/>
                        <a:pt x="3592" y="8800"/>
                        <a:pt x="3601" y="8782"/>
                      </a:cubicBezTo>
                      <a:lnTo>
                        <a:pt x="5261" y="660"/>
                      </a:lnTo>
                      <a:cubicBezTo>
                        <a:pt x="5261" y="648"/>
                        <a:pt x="5261" y="624"/>
                        <a:pt x="5249" y="624"/>
                      </a:cubicBezTo>
                      <a:cubicBezTo>
                        <a:pt x="5237" y="618"/>
                        <a:pt x="5228" y="615"/>
                        <a:pt x="5221" y="615"/>
                      </a:cubicBezTo>
                      <a:cubicBezTo>
                        <a:pt x="5213" y="615"/>
                        <a:pt x="5207" y="618"/>
                        <a:pt x="5201" y="624"/>
                      </a:cubicBezTo>
                      <a:cubicBezTo>
                        <a:pt x="4915" y="900"/>
                        <a:pt x="4541" y="1048"/>
                        <a:pt x="4157" y="1048"/>
                      </a:cubicBezTo>
                      <a:cubicBezTo>
                        <a:pt x="4069" y="1048"/>
                        <a:pt x="3980" y="1040"/>
                        <a:pt x="3892" y="1024"/>
                      </a:cubicBezTo>
                      <a:cubicBezTo>
                        <a:pt x="3383" y="903"/>
                        <a:pt x="2971" y="527"/>
                        <a:pt x="2825" y="30"/>
                      </a:cubicBezTo>
                      <a:cubicBezTo>
                        <a:pt x="2825" y="18"/>
                        <a:pt x="2813" y="6"/>
                        <a:pt x="2801" y="6"/>
                      </a:cubicBezTo>
                      <a:cubicBezTo>
                        <a:pt x="2797" y="2"/>
                        <a:pt x="2794" y="1"/>
                        <a:pt x="2790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47"/>
                <p:cNvSpPr/>
                <p:nvPr/>
              </p:nvSpPr>
              <p:spPr>
                <a:xfrm flipH="1">
                  <a:off x="2572271" y="1651543"/>
                  <a:ext cx="793837" cy="509709"/>
                </a:xfrm>
                <a:custGeom>
                  <a:rect b="b" l="l" r="r" t="t"/>
                  <a:pathLst>
                    <a:path extrusionOk="0" h="5807" w="9044">
                      <a:moveTo>
                        <a:pt x="4222" y="0"/>
                      </a:moveTo>
                      <a:cubicBezTo>
                        <a:pt x="3914" y="0"/>
                        <a:pt x="3601" y="34"/>
                        <a:pt x="3286" y="107"/>
                      </a:cubicBezTo>
                      <a:cubicBezTo>
                        <a:pt x="2049" y="398"/>
                        <a:pt x="461" y="1380"/>
                        <a:pt x="231" y="2883"/>
                      </a:cubicBezTo>
                      <a:cubicBezTo>
                        <a:pt x="195" y="3113"/>
                        <a:pt x="1" y="4156"/>
                        <a:pt x="692" y="4750"/>
                      </a:cubicBezTo>
                      <a:cubicBezTo>
                        <a:pt x="971" y="4990"/>
                        <a:pt x="1344" y="5112"/>
                        <a:pt x="1748" y="5112"/>
                      </a:cubicBezTo>
                      <a:cubicBezTo>
                        <a:pt x="2098" y="5112"/>
                        <a:pt x="2470" y="5020"/>
                        <a:pt x="2825" y="4834"/>
                      </a:cubicBezTo>
                      <a:cubicBezTo>
                        <a:pt x="3007" y="5089"/>
                        <a:pt x="3237" y="5295"/>
                        <a:pt x="3504" y="5465"/>
                      </a:cubicBezTo>
                      <a:cubicBezTo>
                        <a:pt x="3940" y="5720"/>
                        <a:pt x="4395" y="5806"/>
                        <a:pt x="4833" y="5806"/>
                      </a:cubicBezTo>
                      <a:cubicBezTo>
                        <a:pt x="5310" y="5806"/>
                        <a:pt x="5767" y="5705"/>
                        <a:pt x="6158" y="5610"/>
                      </a:cubicBezTo>
                      <a:cubicBezTo>
                        <a:pt x="7274" y="5356"/>
                        <a:pt x="8280" y="5125"/>
                        <a:pt x="8619" y="4313"/>
                      </a:cubicBezTo>
                      <a:cubicBezTo>
                        <a:pt x="9043" y="3283"/>
                        <a:pt x="8086" y="2071"/>
                        <a:pt x="7843" y="1768"/>
                      </a:cubicBezTo>
                      <a:cubicBezTo>
                        <a:pt x="7061" y="784"/>
                        <a:pt x="5704" y="0"/>
                        <a:pt x="42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47"/>
                <p:cNvSpPr/>
                <p:nvPr/>
              </p:nvSpPr>
              <p:spPr>
                <a:xfrm flipH="1">
                  <a:off x="2567005" y="1630740"/>
                  <a:ext cx="773561" cy="516468"/>
                </a:xfrm>
                <a:custGeom>
                  <a:rect b="b" l="l" r="r" t="t"/>
                  <a:pathLst>
                    <a:path extrusionOk="0" h="5884" w="8813">
                      <a:moveTo>
                        <a:pt x="4178" y="78"/>
                      </a:moveTo>
                      <a:cubicBezTo>
                        <a:pt x="5675" y="78"/>
                        <a:pt x="7004" y="888"/>
                        <a:pt x="7758" y="1823"/>
                      </a:cubicBezTo>
                      <a:cubicBezTo>
                        <a:pt x="8740" y="3059"/>
                        <a:pt x="8716" y="3883"/>
                        <a:pt x="8522" y="4332"/>
                      </a:cubicBezTo>
                      <a:cubicBezTo>
                        <a:pt x="8195" y="5132"/>
                        <a:pt x="7176" y="5362"/>
                        <a:pt x="6098" y="5617"/>
                      </a:cubicBezTo>
                      <a:cubicBezTo>
                        <a:pt x="5738" y="5694"/>
                        <a:pt x="5277" y="5798"/>
                        <a:pt x="4787" y="5798"/>
                      </a:cubicBezTo>
                      <a:cubicBezTo>
                        <a:pt x="4352" y="5798"/>
                        <a:pt x="3895" y="5716"/>
                        <a:pt x="3467" y="5459"/>
                      </a:cubicBezTo>
                      <a:cubicBezTo>
                        <a:pt x="3213" y="5302"/>
                        <a:pt x="2982" y="5096"/>
                        <a:pt x="2801" y="4853"/>
                      </a:cubicBezTo>
                      <a:cubicBezTo>
                        <a:pt x="2789" y="4841"/>
                        <a:pt x="2776" y="4841"/>
                        <a:pt x="2764" y="4841"/>
                      </a:cubicBezTo>
                      <a:lnTo>
                        <a:pt x="2752" y="4841"/>
                      </a:lnTo>
                      <a:cubicBezTo>
                        <a:pt x="2401" y="5022"/>
                        <a:pt x="2034" y="5114"/>
                        <a:pt x="1690" y="5114"/>
                      </a:cubicBezTo>
                      <a:cubicBezTo>
                        <a:pt x="1299" y="5114"/>
                        <a:pt x="938" y="4995"/>
                        <a:pt x="667" y="4756"/>
                      </a:cubicBezTo>
                      <a:cubicBezTo>
                        <a:pt x="231" y="4393"/>
                        <a:pt x="85" y="3786"/>
                        <a:pt x="207" y="2950"/>
                      </a:cubicBezTo>
                      <a:lnTo>
                        <a:pt x="207" y="2926"/>
                      </a:lnTo>
                      <a:cubicBezTo>
                        <a:pt x="425" y="1471"/>
                        <a:pt x="1928" y="489"/>
                        <a:pt x="3237" y="186"/>
                      </a:cubicBezTo>
                      <a:cubicBezTo>
                        <a:pt x="3555" y="112"/>
                        <a:pt x="3870" y="78"/>
                        <a:pt x="4178" y="78"/>
                      </a:cubicBezTo>
                      <a:close/>
                      <a:moveTo>
                        <a:pt x="4182" y="1"/>
                      </a:moveTo>
                      <a:cubicBezTo>
                        <a:pt x="3865" y="1"/>
                        <a:pt x="3541" y="36"/>
                        <a:pt x="3213" y="114"/>
                      </a:cubicBezTo>
                      <a:cubicBezTo>
                        <a:pt x="1892" y="417"/>
                        <a:pt x="352" y="1423"/>
                        <a:pt x="134" y="2902"/>
                      </a:cubicBezTo>
                      <a:lnTo>
                        <a:pt x="134" y="2938"/>
                      </a:lnTo>
                      <a:cubicBezTo>
                        <a:pt x="1" y="3799"/>
                        <a:pt x="158" y="4429"/>
                        <a:pt x="607" y="4817"/>
                      </a:cubicBezTo>
                      <a:cubicBezTo>
                        <a:pt x="898" y="5062"/>
                        <a:pt x="1281" y="5188"/>
                        <a:pt x="1694" y="5188"/>
                      </a:cubicBezTo>
                      <a:cubicBezTo>
                        <a:pt x="2037" y="5188"/>
                        <a:pt x="2401" y="5102"/>
                        <a:pt x="2752" y="4926"/>
                      </a:cubicBezTo>
                      <a:cubicBezTo>
                        <a:pt x="2946" y="5168"/>
                        <a:pt x="3176" y="5362"/>
                        <a:pt x="3431" y="5532"/>
                      </a:cubicBezTo>
                      <a:cubicBezTo>
                        <a:pt x="3843" y="5762"/>
                        <a:pt x="4304" y="5883"/>
                        <a:pt x="4776" y="5883"/>
                      </a:cubicBezTo>
                      <a:cubicBezTo>
                        <a:pt x="5225" y="5859"/>
                        <a:pt x="5673" y="5799"/>
                        <a:pt x="6110" y="5677"/>
                      </a:cubicBezTo>
                      <a:cubicBezTo>
                        <a:pt x="7213" y="5423"/>
                        <a:pt x="8243" y="5180"/>
                        <a:pt x="8595" y="4356"/>
                      </a:cubicBezTo>
                      <a:cubicBezTo>
                        <a:pt x="8789" y="3871"/>
                        <a:pt x="8813" y="3035"/>
                        <a:pt x="7807" y="1774"/>
                      </a:cubicBezTo>
                      <a:cubicBezTo>
                        <a:pt x="7054" y="821"/>
                        <a:pt x="5704" y="1"/>
                        <a:pt x="4182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47"/>
                <p:cNvSpPr/>
                <p:nvPr/>
              </p:nvSpPr>
              <p:spPr>
                <a:xfrm flipH="1">
                  <a:off x="2731842" y="1861766"/>
                  <a:ext cx="146935" cy="96026"/>
                </a:xfrm>
                <a:custGeom>
                  <a:rect b="b" l="l" r="r" t="t"/>
                  <a:pathLst>
                    <a:path extrusionOk="0" h="1094" w="1674">
                      <a:moveTo>
                        <a:pt x="1556" y="0"/>
                      </a:moveTo>
                      <a:cubicBezTo>
                        <a:pt x="1530" y="0"/>
                        <a:pt x="1501" y="18"/>
                        <a:pt x="1515" y="39"/>
                      </a:cubicBezTo>
                      <a:cubicBezTo>
                        <a:pt x="1540" y="148"/>
                        <a:pt x="1600" y="536"/>
                        <a:pt x="1358" y="791"/>
                      </a:cubicBezTo>
                      <a:cubicBezTo>
                        <a:pt x="1188" y="973"/>
                        <a:pt x="934" y="985"/>
                        <a:pt x="619" y="1009"/>
                      </a:cubicBezTo>
                      <a:cubicBezTo>
                        <a:pt x="550" y="1018"/>
                        <a:pt x="483" y="1022"/>
                        <a:pt x="416" y="1022"/>
                      </a:cubicBezTo>
                      <a:cubicBezTo>
                        <a:pt x="294" y="1022"/>
                        <a:pt x="174" y="1008"/>
                        <a:pt x="49" y="985"/>
                      </a:cubicBezTo>
                      <a:cubicBezTo>
                        <a:pt x="37" y="985"/>
                        <a:pt x="12" y="997"/>
                        <a:pt x="12" y="1009"/>
                      </a:cubicBezTo>
                      <a:cubicBezTo>
                        <a:pt x="0" y="1033"/>
                        <a:pt x="25" y="1058"/>
                        <a:pt x="37" y="1058"/>
                      </a:cubicBezTo>
                      <a:cubicBezTo>
                        <a:pt x="170" y="1082"/>
                        <a:pt x="315" y="1094"/>
                        <a:pt x="449" y="1094"/>
                      </a:cubicBezTo>
                      <a:lnTo>
                        <a:pt x="619" y="1094"/>
                      </a:lnTo>
                      <a:cubicBezTo>
                        <a:pt x="946" y="1070"/>
                        <a:pt x="1225" y="1045"/>
                        <a:pt x="1406" y="839"/>
                      </a:cubicBezTo>
                      <a:cubicBezTo>
                        <a:pt x="1673" y="573"/>
                        <a:pt x="1612" y="148"/>
                        <a:pt x="1588" y="27"/>
                      </a:cubicBezTo>
                      <a:cubicBezTo>
                        <a:pt x="1588" y="8"/>
                        <a:pt x="1573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47"/>
                <p:cNvSpPr/>
                <p:nvPr/>
              </p:nvSpPr>
              <p:spPr>
                <a:xfrm flipH="1">
                  <a:off x="2741496" y="1868086"/>
                  <a:ext cx="55386" cy="48276"/>
                </a:xfrm>
                <a:custGeom>
                  <a:rect b="b" l="l" r="r" t="t"/>
                  <a:pathLst>
                    <a:path extrusionOk="0" h="550" w="631">
                      <a:moveTo>
                        <a:pt x="35" y="0"/>
                      </a:moveTo>
                      <a:cubicBezTo>
                        <a:pt x="17" y="0"/>
                        <a:pt x="1" y="18"/>
                        <a:pt x="1" y="28"/>
                      </a:cubicBezTo>
                      <a:cubicBezTo>
                        <a:pt x="1" y="137"/>
                        <a:pt x="25" y="246"/>
                        <a:pt x="98" y="331"/>
                      </a:cubicBezTo>
                      <a:cubicBezTo>
                        <a:pt x="146" y="404"/>
                        <a:pt x="219" y="452"/>
                        <a:pt x="304" y="489"/>
                      </a:cubicBezTo>
                      <a:cubicBezTo>
                        <a:pt x="401" y="525"/>
                        <a:pt x="498" y="549"/>
                        <a:pt x="595" y="549"/>
                      </a:cubicBezTo>
                      <a:cubicBezTo>
                        <a:pt x="607" y="549"/>
                        <a:pt x="631" y="537"/>
                        <a:pt x="631" y="525"/>
                      </a:cubicBezTo>
                      <a:cubicBezTo>
                        <a:pt x="631" y="501"/>
                        <a:pt x="607" y="476"/>
                        <a:pt x="595" y="476"/>
                      </a:cubicBezTo>
                      <a:cubicBezTo>
                        <a:pt x="498" y="476"/>
                        <a:pt x="413" y="452"/>
                        <a:pt x="340" y="428"/>
                      </a:cubicBezTo>
                      <a:cubicBezTo>
                        <a:pt x="267" y="392"/>
                        <a:pt x="195" y="355"/>
                        <a:pt x="158" y="295"/>
                      </a:cubicBezTo>
                      <a:cubicBezTo>
                        <a:pt x="98" y="222"/>
                        <a:pt x="73" y="125"/>
                        <a:pt x="73" y="40"/>
                      </a:cubicBezTo>
                      <a:cubicBezTo>
                        <a:pt x="73" y="16"/>
                        <a:pt x="61" y="4"/>
                        <a:pt x="49" y="4"/>
                      </a:cubicBezTo>
                      <a:cubicBezTo>
                        <a:pt x="45" y="1"/>
                        <a:pt x="40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47"/>
                <p:cNvSpPr/>
                <p:nvPr/>
              </p:nvSpPr>
              <p:spPr>
                <a:xfrm flipH="1">
                  <a:off x="2778713" y="1882832"/>
                  <a:ext cx="41605" cy="21768"/>
                </a:xfrm>
                <a:custGeom>
                  <a:rect b="b" l="l" r="r" t="t"/>
                  <a:pathLst>
                    <a:path extrusionOk="0" h="248" w="474">
                      <a:moveTo>
                        <a:pt x="44" y="1"/>
                      </a:moveTo>
                      <a:cubicBezTo>
                        <a:pt x="38" y="1"/>
                        <a:pt x="32" y="2"/>
                        <a:pt x="25" y="5"/>
                      </a:cubicBezTo>
                      <a:cubicBezTo>
                        <a:pt x="13" y="18"/>
                        <a:pt x="1" y="30"/>
                        <a:pt x="13" y="54"/>
                      </a:cubicBezTo>
                      <a:cubicBezTo>
                        <a:pt x="37" y="139"/>
                        <a:pt x="98" y="199"/>
                        <a:pt x="183" y="236"/>
                      </a:cubicBezTo>
                      <a:cubicBezTo>
                        <a:pt x="219" y="248"/>
                        <a:pt x="256" y="248"/>
                        <a:pt x="292" y="248"/>
                      </a:cubicBezTo>
                      <a:lnTo>
                        <a:pt x="328" y="248"/>
                      </a:lnTo>
                      <a:cubicBezTo>
                        <a:pt x="365" y="248"/>
                        <a:pt x="401" y="248"/>
                        <a:pt x="449" y="236"/>
                      </a:cubicBezTo>
                      <a:cubicBezTo>
                        <a:pt x="462" y="236"/>
                        <a:pt x="474" y="211"/>
                        <a:pt x="474" y="187"/>
                      </a:cubicBezTo>
                      <a:cubicBezTo>
                        <a:pt x="474" y="175"/>
                        <a:pt x="449" y="163"/>
                        <a:pt x="437" y="163"/>
                      </a:cubicBezTo>
                      <a:cubicBezTo>
                        <a:pt x="401" y="163"/>
                        <a:pt x="365" y="175"/>
                        <a:pt x="328" y="175"/>
                      </a:cubicBezTo>
                      <a:lnTo>
                        <a:pt x="316" y="175"/>
                      </a:lnTo>
                      <a:cubicBezTo>
                        <a:pt x="280" y="175"/>
                        <a:pt x="243" y="175"/>
                        <a:pt x="207" y="163"/>
                      </a:cubicBezTo>
                      <a:cubicBezTo>
                        <a:pt x="146" y="139"/>
                        <a:pt x="98" y="90"/>
                        <a:pt x="74" y="30"/>
                      </a:cubicBezTo>
                      <a:cubicBezTo>
                        <a:pt x="74" y="12"/>
                        <a:pt x="61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47"/>
                <p:cNvSpPr/>
                <p:nvPr/>
              </p:nvSpPr>
              <p:spPr>
                <a:xfrm flipH="1">
                  <a:off x="1443334" y="3333400"/>
                  <a:ext cx="2095982" cy="357595"/>
                </a:xfrm>
                <a:custGeom>
                  <a:rect b="b" l="l" r="r" t="t"/>
                  <a:pathLst>
                    <a:path extrusionOk="0" h="4074" w="36704">
                      <a:moveTo>
                        <a:pt x="35671" y="1"/>
                      </a:moveTo>
                      <a:cubicBezTo>
                        <a:pt x="35664" y="1"/>
                        <a:pt x="35656" y="1"/>
                        <a:pt x="35649" y="1"/>
                      </a:cubicBezTo>
                      <a:lnTo>
                        <a:pt x="1042" y="61"/>
                      </a:lnTo>
                      <a:cubicBezTo>
                        <a:pt x="461" y="74"/>
                        <a:pt x="0" y="546"/>
                        <a:pt x="0" y="1128"/>
                      </a:cubicBezTo>
                      <a:lnTo>
                        <a:pt x="0" y="3019"/>
                      </a:lnTo>
                      <a:cubicBezTo>
                        <a:pt x="0" y="3601"/>
                        <a:pt x="473" y="4074"/>
                        <a:pt x="1055" y="4074"/>
                      </a:cubicBezTo>
                      <a:lnTo>
                        <a:pt x="35661" y="4001"/>
                      </a:lnTo>
                      <a:cubicBezTo>
                        <a:pt x="36243" y="4001"/>
                        <a:pt x="36704" y="3528"/>
                        <a:pt x="36704" y="2946"/>
                      </a:cubicBezTo>
                      <a:lnTo>
                        <a:pt x="36704" y="1055"/>
                      </a:lnTo>
                      <a:cubicBezTo>
                        <a:pt x="36704" y="469"/>
                        <a:pt x="36243" y="1"/>
                        <a:pt x="356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47"/>
                <p:cNvSpPr/>
                <p:nvPr/>
              </p:nvSpPr>
              <p:spPr>
                <a:xfrm flipH="1">
                  <a:off x="1268878" y="3671690"/>
                  <a:ext cx="2444893" cy="128941"/>
                </a:xfrm>
                <a:custGeom>
                  <a:rect b="b" l="l" r="r" t="t"/>
                  <a:pathLst>
                    <a:path extrusionOk="0" h="1469" w="42814">
                      <a:moveTo>
                        <a:pt x="42129" y="0"/>
                      </a:moveTo>
                      <a:cubicBezTo>
                        <a:pt x="42115" y="0"/>
                        <a:pt x="42100" y="1"/>
                        <a:pt x="42086" y="1"/>
                      </a:cubicBezTo>
                      <a:lnTo>
                        <a:pt x="885" y="74"/>
                      </a:lnTo>
                      <a:cubicBezTo>
                        <a:pt x="0" y="111"/>
                        <a:pt x="0" y="1419"/>
                        <a:pt x="885" y="1468"/>
                      </a:cubicBezTo>
                      <a:lnTo>
                        <a:pt x="885" y="1468"/>
                      </a:lnTo>
                      <a:lnTo>
                        <a:pt x="42086" y="1383"/>
                      </a:lnTo>
                      <a:cubicBezTo>
                        <a:pt x="42100" y="1384"/>
                        <a:pt x="42115" y="1385"/>
                        <a:pt x="42129" y="1385"/>
                      </a:cubicBezTo>
                      <a:cubicBezTo>
                        <a:pt x="42509" y="1385"/>
                        <a:pt x="42813" y="1078"/>
                        <a:pt x="42813" y="692"/>
                      </a:cubicBezTo>
                      <a:cubicBezTo>
                        <a:pt x="42813" y="307"/>
                        <a:pt x="42509" y="0"/>
                        <a:pt x="42129" y="0"/>
                      </a:cubicBezTo>
                      <a:close/>
                      <a:moveTo>
                        <a:pt x="885" y="1468"/>
                      </a:moveTo>
                      <a:lnTo>
                        <a:pt x="873" y="1468"/>
                      </a:lnTo>
                      <a:lnTo>
                        <a:pt x="885" y="1468"/>
                      </a:lnTo>
                      <a:cubicBezTo>
                        <a:pt x="885" y="1468"/>
                        <a:pt x="885" y="1468"/>
                        <a:pt x="885" y="14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47"/>
                <p:cNvSpPr/>
                <p:nvPr/>
              </p:nvSpPr>
              <p:spPr>
                <a:xfrm flipH="1">
                  <a:off x="1271305" y="3793085"/>
                  <a:ext cx="2440040" cy="359702"/>
                </a:xfrm>
                <a:custGeom>
                  <a:rect b="b" l="l" r="r" t="t"/>
                  <a:pathLst>
                    <a:path extrusionOk="0" h="4098" w="42729">
                      <a:moveTo>
                        <a:pt x="41759" y="0"/>
                      </a:moveTo>
                      <a:lnTo>
                        <a:pt x="970" y="85"/>
                      </a:lnTo>
                      <a:cubicBezTo>
                        <a:pt x="425" y="85"/>
                        <a:pt x="1" y="522"/>
                        <a:pt x="1" y="1055"/>
                      </a:cubicBezTo>
                      <a:lnTo>
                        <a:pt x="1" y="3140"/>
                      </a:lnTo>
                      <a:cubicBezTo>
                        <a:pt x="1" y="3673"/>
                        <a:pt x="437" y="4097"/>
                        <a:pt x="970" y="4097"/>
                      </a:cubicBezTo>
                      <a:lnTo>
                        <a:pt x="41771" y="4025"/>
                      </a:lnTo>
                      <a:cubicBezTo>
                        <a:pt x="42304" y="4025"/>
                        <a:pt x="42729" y="3588"/>
                        <a:pt x="42729" y="3055"/>
                      </a:cubicBezTo>
                      <a:lnTo>
                        <a:pt x="42729" y="970"/>
                      </a:lnTo>
                      <a:cubicBezTo>
                        <a:pt x="42729" y="437"/>
                        <a:pt x="42292" y="0"/>
                        <a:pt x="41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47"/>
                <p:cNvSpPr/>
                <p:nvPr/>
              </p:nvSpPr>
              <p:spPr>
                <a:xfrm flipH="1">
                  <a:off x="1268878" y="3789837"/>
                  <a:ext cx="2444893" cy="366110"/>
                </a:xfrm>
                <a:custGeom>
                  <a:rect b="b" l="l" r="r" t="t"/>
                  <a:pathLst>
                    <a:path extrusionOk="0" h="4171" w="42814">
                      <a:moveTo>
                        <a:pt x="41807" y="74"/>
                      </a:moveTo>
                      <a:cubicBezTo>
                        <a:pt x="42316" y="74"/>
                        <a:pt x="42728" y="486"/>
                        <a:pt x="42728" y="1007"/>
                      </a:cubicBezTo>
                      <a:lnTo>
                        <a:pt x="42728" y="3092"/>
                      </a:lnTo>
                      <a:cubicBezTo>
                        <a:pt x="42728" y="3601"/>
                        <a:pt x="42316" y="4013"/>
                        <a:pt x="41807" y="4025"/>
                      </a:cubicBezTo>
                      <a:lnTo>
                        <a:pt x="1006" y="4098"/>
                      </a:lnTo>
                      <a:cubicBezTo>
                        <a:pt x="485" y="4098"/>
                        <a:pt x="73" y="3686"/>
                        <a:pt x="73" y="3165"/>
                      </a:cubicBezTo>
                      <a:lnTo>
                        <a:pt x="73" y="1080"/>
                      </a:lnTo>
                      <a:cubicBezTo>
                        <a:pt x="73" y="571"/>
                        <a:pt x="485" y="159"/>
                        <a:pt x="1006" y="159"/>
                      </a:cubicBezTo>
                      <a:lnTo>
                        <a:pt x="41807" y="74"/>
                      </a:lnTo>
                      <a:close/>
                      <a:moveTo>
                        <a:pt x="41795" y="1"/>
                      </a:moveTo>
                      <a:lnTo>
                        <a:pt x="1006" y="74"/>
                      </a:lnTo>
                      <a:cubicBezTo>
                        <a:pt x="449" y="74"/>
                        <a:pt x="0" y="534"/>
                        <a:pt x="0" y="1080"/>
                      </a:cubicBezTo>
                      <a:lnTo>
                        <a:pt x="0" y="3165"/>
                      </a:lnTo>
                      <a:cubicBezTo>
                        <a:pt x="0" y="3722"/>
                        <a:pt x="449" y="4171"/>
                        <a:pt x="1006" y="4171"/>
                      </a:cubicBezTo>
                      <a:lnTo>
                        <a:pt x="41807" y="4098"/>
                      </a:lnTo>
                      <a:cubicBezTo>
                        <a:pt x="42352" y="4098"/>
                        <a:pt x="42813" y="3637"/>
                        <a:pt x="42801" y="3092"/>
                      </a:cubicBezTo>
                      <a:lnTo>
                        <a:pt x="42801" y="995"/>
                      </a:lnTo>
                      <a:cubicBezTo>
                        <a:pt x="42801" y="449"/>
                        <a:pt x="42352" y="1"/>
                        <a:pt x="417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47"/>
                <p:cNvSpPr/>
                <p:nvPr/>
              </p:nvSpPr>
              <p:spPr>
                <a:xfrm flipH="1">
                  <a:off x="1741291" y="2282211"/>
                  <a:ext cx="208641" cy="300190"/>
                </a:xfrm>
                <a:custGeom>
                  <a:rect b="b" l="l" r="r" t="t"/>
                  <a:pathLst>
                    <a:path extrusionOk="0" h="3420" w="2377">
                      <a:moveTo>
                        <a:pt x="1091" y="1"/>
                      </a:moveTo>
                      <a:cubicBezTo>
                        <a:pt x="1031" y="13"/>
                        <a:pt x="970" y="122"/>
                        <a:pt x="922" y="583"/>
                      </a:cubicBezTo>
                      <a:cubicBezTo>
                        <a:pt x="885" y="983"/>
                        <a:pt x="861" y="1371"/>
                        <a:pt x="837" y="1771"/>
                      </a:cubicBezTo>
                      <a:cubicBezTo>
                        <a:pt x="533" y="1656"/>
                        <a:pt x="318" y="1596"/>
                        <a:pt x="192" y="1596"/>
                      </a:cubicBezTo>
                      <a:cubicBezTo>
                        <a:pt x="132" y="1596"/>
                        <a:pt x="93" y="1610"/>
                        <a:pt x="73" y="1637"/>
                      </a:cubicBezTo>
                      <a:cubicBezTo>
                        <a:pt x="0" y="1759"/>
                        <a:pt x="267" y="2098"/>
                        <a:pt x="873" y="2656"/>
                      </a:cubicBezTo>
                      <a:cubicBezTo>
                        <a:pt x="1273" y="2910"/>
                        <a:pt x="1661" y="3165"/>
                        <a:pt x="2061" y="3419"/>
                      </a:cubicBezTo>
                      <a:cubicBezTo>
                        <a:pt x="2303" y="2801"/>
                        <a:pt x="2376" y="2146"/>
                        <a:pt x="2255" y="1504"/>
                      </a:cubicBezTo>
                      <a:cubicBezTo>
                        <a:pt x="2146" y="1286"/>
                        <a:pt x="1988" y="1116"/>
                        <a:pt x="1782" y="995"/>
                      </a:cubicBezTo>
                      <a:cubicBezTo>
                        <a:pt x="1649" y="910"/>
                        <a:pt x="1491" y="849"/>
                        <a:pt x="1334" y="825"/>
                      </a:cubicBezTo>
                      <a:cubicBezTo>
                        <a:pt x="1370" y="631"/>
                        <a:pt x="1358" y="425"/>
                        <a:pt x="1285" y="231"/>
                      </a:cubicBezTo>
                      <a:cubicBezTo>
                        <a:pt x="1261" y="183"/>
                        <a:pt x="1152" y="1"/>
                        <a:pt x="1091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47"/>
                <p:cNvSpPr/>
                <p:nvPr/>
              </p:nvSpPr>
              <p:spPr>
                <a:xfrm flipH="1">
                  <a:off x="1830733" y="2355679"/>
                  <a:ext cx="12815" cy="71361"/>
                </a:xfrm>
                <a:custGeom>
                  <a:rect b="b" l="l" r="r" t="t"/>
                  <a:pathLst>
                    <a:path extrusionOk="0" h="813" w="146">
                      <a:moveTo>
                        <a:pt x="134" y="0"/>
                      </a:moveTo>
                      <a:cubicBezTo>
                        <a:pt x="122" y="0"/>
                        <a:pt x="110" y="12"/>
                        <a:pt x="110" y="12"/>
                      </a:cubicBezTo>
                      <a:cubicBezTo>
                        <a:pt x="61" y="194"/>
                        <a:pt x="37" y="364"/>
                        <a:pt x="13" y="546"/>
                      </a:cubicBezTo>
                      <a:cubicBezTo>
                        <a:pt x="0" y="631"/>
                        <a:pt x="0" y="715"/>
                        <a:pt x="0" y="788"/>
                      </a:cubicBezTo>
                      <a:cubicBezTo>
                        <a:pt x="0" y="800"/>
                        <a:pt x="13" y="812"/>
                        <a:pt x="25" y="812"/>
                      </a:cubicBezTo>
                      <a:cubicBezTo>
                        <a:pt x="25" y="812"/>
                        <a:pt x="37" y="800"/>
                        <a:pt x="37" y="800"/>
                      </a:cubicBezTo>
                      <a:cubicBezTo>
                        <a:pt x="37" y="715"/>
                        <a:pt x="49" y="631"/>
                        <a:pt x="49" y="546"/>
                      </a:cubicBezTo>
                      <a:cubicBezTo>
                        <a:pt x="73" y="364"/>
                        <a:pt x="97" y="194"/>
                        <a:pt x="146" y="25"/>
                      </a:cubicBezTo>
                      <a:cubicBezTo>
                        <a:pt x="146" y="12"/>
                        <a:pt x="134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47"/>
                <p:cNvSpPr/>
                <p:nvPr/>
              </p:nvSpPr>
              <p:spPr>
                <a:xfrm flipH="1">
                  <a:off x="1757265" y="2430025"/>
                  <a:ext cx="81631" cy="34232"/>
                </a:xfrm>
                <a:custGeom>
                  <a:rect b="b" l="l" r="r" t="t"/>
                  <a:pathLst>
                    <a:path extrusionOk="0" h="390" w="930">
                      <a:moveTo>
                        <a:pt x="21" y="1"/>
                      </a:moveTo>
                      <a:cubicBezTo>
                        <a:pt x="12" y="1"/>
                        <a:pt x="1" y="11"/>
                        <a:pt x="8" y="26"/>
                      </a:cubicBezTo>
                      <a:cubicBezTo>
                        <a:pt x="33" y="100"/>
                        <a:pt x="96" y="140"/>
                        <a:pt x="164" y="140"/>
                      </a:cubicBezTo>
                      <a:cubicBezTo>
                        <a:pt x="197" y="140"/>
                        <a:pt x="231" y="131"/>
                        <a:pt x="263" y="111"/>
                      </a:cubicBezTo>
                      <a:cubicBezTo>
                        <a:pt x="263" y="147"/>
                        <a:pt x="275" y="184"/>
                        <a:pt x="299" y="220"/>
                      </a:cubicBezTo>
                      <a:cubicBezTo>
                        <a:pt x="335" y="262"/>
                        <a:pt x="387" y="284"/>
                        <a:pt x="438" y="284"/>
                      </a:cubicBezTo>
                      <a:cubicBezTo>
                        <a:pt x="490" y="284"/>
                        <a:pt x="541" y="262"/>
                        <a:pt x="578" y="220"/>
                      </a:cubicBezTo>
                      <a:cubicBezTo>
                        <a:pt x="590" y="244"/>
                        <a:pt x="590" y="268"/>
                        <a:pt x="614" y="293"/>
                      </a:cubicBezTo>
                      <a:cubicBezTo>
                        <a:pt x="638" y="341"/>
                        <a:pt x="699" y="378"/>
                        <a:pt x="760" y="390"/>
                      </a:cubicBezTo>
                      <a:lnTo>
                        <a:pt x="784" y="390"/>
                      </a:lnTo>
                      <a:cubicBezTo>
                        <a:pt x="869" y="365"/>
                        <a:pt x="929" y="293"/>
                        <a:pt x="917" y="208"/>
                      </a:cubicBezTo>
                      <a:cubicBezTo>
                        <a:pt x="929" y="196"/>
                        <a:pt x="917" y="184"/>
                        <a:pt x="905" y="184"/>
                      </a:cubicBezTo>
                      <a:cubicBezTo>
                        <a:pt x="881" y="184"/>
                        <a:pt x="881" y="196"/>
                        <a:pt x="881" y="208"/>
                      </a:cubicBezTo>
                      <a:cubicBezTo>
                        <a:pt x="893" y="268"/>
                        <a:pt x="844" y="341"/>
                        <a:pt x="772" y="353"/>
                      </a:cubicBezTo>
                      <a:cubicBezTo>
                        <a:pt x="766" y="354"/>
                        <a:pt x="761" y="355"/>
                        <a:pt x="755" y="355"/>
                      </a:cubicBezTo>
                      <a:cubicBezTo>
                        <a:pt x="692" y="355"/>
                        <a:pt x="650" y="292"/>
                        <a:pt x="638" y="281"/>
                      </a:cubicBezTo>
                      <a:cubicBezTo>
                        <a:pt x="614" y="244"/>
                        <a:pt x="614" y="208"/>
                        <a:pt x="602" y="171"/>
                      </a:cubicBezTo>
                      <a:cubicBezTo>
                        <a:pt x="602" y="171"/>
                        <a:pt x="602" y="159"/>
                        <a:pt x="590" y="159"/>
                      </a:cubicBezTo>
                      <a:cubicBezTo>
                        <a:pt x="590" y="159"/>
                        <a:pt x="578" y="159"/>
                        <a:pt x="566" y="171"/>
                      </a:cubicBezTo>
                      <a:cubicBezTo>
                        <a:pt x="554" y="208"/>
                        <a:pt x="517" y="244"/>
                        <a:pt x="469" y="256"/>
                      </a:cubicBezTo>
                      <a:cubicBezTo>
                        <a:pt x="460" y="258"/>
                        <a:pt x="452" y="259"/>
                        <a:pt x="443" y="259"/>
                      </a:cubicBezTo>
                      <a:cubicBezTo>
                        <a:pt x="400" y="259"/>
                        <a:pt x="355" y="236"/>
                        <a:pt x="335" y="196"/>
                      </a:cubicBezTo>
                      <a:cubicBezTo>
                        <a:pt x="299" y="159"/>
                        <a:pt x="287" y="111"/>
                        <a:pt x="299" y="75"/>
                      </a:cubicBezTo>
                      <a:cubicBezTo>
                        <a:pt x="299" y="62"/>
                        <a:pt x="299" y="50"/>
                        <a:pt x="287" y="50"/>
                      </a:cubicBezTo>
                      <a:lnTo>
                        <a:pt x="263" y="50"/>
                      </a:lnTo>
                      <a:cubicBezTo>
                        <a:pt x="243" y="80"/>
                        <a:pt x="206" y="102"/>
                        <a:pt x="167" y="102"/>
                      </a:cubicBezTo>
                      <a:cubicBezTo>
                        <a:pt x="159" y="102"/>
                        <a:pt x="150" y="101"/>
                        <a:pt x="141" y="99"/>
                      </a:cubicBezTo>
                      <a:cubicBezTo>
                        <a:pt x="93" y="99"/>
                        <a:pt x="57" y="62"/>
                        <a:pt x="32" y="14"/>
                      </a:cubicBezTo>
                      <a:cubicBezTo>
                        <a:pt x="32" y="5"/>
                        <a:pt x="27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47"/>
                <p:cNvSpPr/>
                <p:nvPr/>
              </p:nvSpPr>
              <p:spPr>
                <a:xfrm flipH="1">
                  <a:off x="1798783" y="2371654"/>
                  <a:ext cx="16063" cy="54333"/>
                </a:xfrm>
                <a:custGeom>
                  <a:rect b="b" l="l" r="r" t="t"/>
                  <a:pathLst>
                    <a:path extrusionOk="0" h="619" w="183">
                      <a:moveTo>
                        <a:pt x="170" y="0"/>
                      </a:moveTo>
                      <a:cubicBezTo>
                        <a:pt x="158" y="0"/>
                        <a:pt x="146" y="0"/>
                        <a:pt x="146" y="12"/>
                      </a:cubicBezTo>
                      <a:lnTo>
                        <a:pt x="1" y="594"/>
                      </a:lnTo>
                      <a:cubicBezTo>
                        <a:pt x="1" y="594"/>
                        <a:pt x="1" y="618"/>
                        <a:pt x="13" y="618"/>
                      </a:cubicBezTo>
                      <a:cubicBezTo>
                        <a:pt x="25" y="606"/>
                        <a:pt x="25" y="606"/>
                        <a:pt x="37" y="594"/>
                      </a:cubicBezTo>
                      <a:lnTo>
                        <a:pt x="183" y="24"/>
                      </a:lnTo>
                      <a:cubicBezTo>
                        <a:pt x="183" y="12"/>
                        <a:pt x="183" y="0"/>
                        <a:pt x="170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47"/>
                <p:cNvSpPr/>
                <p:nvPr/>
              </p:nvSpPr>
              <p:spPr>
                <a:xfrm flipH="1">
                  <a:off x="2388200" y="2575907"/>
                  <a:ext cx="243751" cy="351188"/>
                </a:xfrm>
                <a:custGeom>
                  <a:rect b="b" l="l" r="r" t="t"/>
                  <a:pathLst>
                    <a:path extrusionOk="0" h="4001" w="2777">
                      <a:moveTo>
                        <a:pt x="2194" y="0"/>
                      </a:moveTo>
                      <a:cubicBezTo>
                        <a:pt x="1952" y="49"/>
                        <a:pt x="1710" y="146"/>
                        <a:pt x="1504" y="279"/>
                      </a:cubicBezTo>
                      <a:cubicBezTo>
                        <a:pt x="1213" y="461"/>
                        <a:pt x="946" y="740"/>
                        <a:pt x="619" y="1419"/>
                      </a:cubicBezTo>
                      <a:cubicBezTo>
                        <a:pt x="304" y="2097"/>
                        <a:pt x="97" y="2825"/>
                        <a:pt x="0" y="3564"/>
                      </a:cubicBezTo>
                      <a:lnTo>
                        <a:pt x="2485" y="4000"/>
                      </a:lnTo>
                      <a:cubicBezTo>
                        <a:pt x="2582" y="3043"/>
                        <a:pt x="2679" y="2085"/>
                        <a:pt x="2776" y="1128"/>
                      </a:cubicBezTo>
                      <a:lnTo>
                        <a:pt x="21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47"/>
                <p:cNvSpPr/>
                <p:nvPr/>
              </p:nvSpPr>
              <p:spPr>
                <a:xfrm flipH="1">
                  <a:off x="2026478" y="2529035"/>
                  <a:ext cx="486274" cy="688332"/>
                </a:xfrm>
                <a:custGeom>
                  <a:rect b="b" l="l" r="r" t="t"/>
                  <a:pathLst>
                    <a:path extrusionOk="0" h="7842" w="5540">
                      <a:moveTo>
                        <a:pt x="2804" y="1"/>
                      </a:moveTo>
                      <a:cubicBezTo>
                        <a:pt x="1260" y="1"/>
                        <a:pt x="240" y="974"/>
                        <a:pt x="0" y="1213"/>
                      </a:cubicBezTo>
                      <a:lnTo>
                        <a:pt x="1176" y="7553"/>
                      </a:lnTo>
                      <a:cubicBezTo>
                        <a:pt x="1718" y="7747"/>
                        <a:pt x="2282" y="7842"/>
                        <a:pt x="2843" y="7842"/>
                      </a:cubicBezTo>
                      <a:cubicBezTo>
                        <a:pt x="3788" y="7842"/>
                        <a:pt x="4726" y="7573"/>
                        <a:pt x="5540" y="7056"/>
                      </a:cubicBezTo>
                      <a:cubicBezTo>
                        <a:pt x="5297" y="4886"/>
                        <a:pt x="5043" y="2716"/>
                        <a:pt x="4800" y="559"/>
                      </a:cubicBezTo>
                      <a:cubicBezTo>
                        <a:pt x="4218" y="207"/>
                        <a:pt x="3540" y="13"/>
                        <a:pt x="2861" y="1"/>
                      </a:cubicBezTo>
                      <a:cubicBezTo>
                        <a:pt x="2842" y="1"/>
                        <a:pt x="2823" y="1"/>
                        <a:pt x="2804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47"/>
                <p:cNvSpPr/>
                <p:nvPr/>
              </p:nvSpPr>
              <p:spPr>
                <a:xfrm flipH="1">
                  <a:off x="1960472" y="3097206"/>
                  <a:ext cx="624695" cy="274648"/>
                </a:xfrm>
                <a:custGeom>
                  <a:rect b="b" l="l" r="r" t="t"/>
                  <a:pathLst>
                    <a:path extrusionOk="0" h="3129" w="7117">
                      <a:moveTo>
                        <a:pt x="6316" y="1"/>
                      </a:moveTo>
                      <a:cubicBezTo>
                        <a:pt x="6171" y="195"/>
                        <a:pt x="5952" y="340"/>
                        <a:pt x="5722" y="401"/>
                      </a:cubicBezTo>
                      <a:cubicBezTo>
                        <a:pt x="5674" y="413"/>
                        <a:pt x="5613" y="413"/>
                        <a:pt x="5565" y="413"/>
                      </a:cubicBezTo>
                      <a:cubicBezTo>
                        <a:pt x="5565" y="419"/>
                        <a:pt x="5562" y="422"/>
                        <a:pt x="5558" y="422"/>
                      </a:cubicBezTo>
                      <a:cubicBezTo>
                        <a:pt x="5555" y="422"/>
                        <a:pt x="5552" y="419"/>
                        <a:pt x="5552" y="413"/>
                      </a:cubicBezTo>
                      <a:cubicBezTo>
                        <a:pt x="5512" y="418"/>
                        <a:pt x="5470" y="421"/>
                        <a:pt x="5427" y="421"/>
                      </a:cubicBezTo>
                      <a:cubicBezTo>
                        <a:pt x="5367" y="421"/>
                        <a:pt x="5306" y="415"/>
                        <a:pt x="5249" y="401"/>
                      </a:cubicBezTo>
                      <a:lnTo>
                        <a:pt x="5213" y="401"/>
                      </a:lnTo>
                      <a:cubicBezTo>
                        <a:pt x="5177" y="389"/>
                        <a:pt x="5128" y="377"/>
                        <a:pt x="5092" y="365"/>
                      </a:cubicBezTo>
                      <a:lnTo>
                        <a:pt x="4983" y="365"/>
                      </a:lnTo>
                      <a:lnTo>
                        <a:pt x="4425" y="389"/>
                      </a:lnTo>
                      <a:lnTo>
                        <a:pt x="3661" y="425"/>
                      </a:lnTo>
                      <a:lnTo>
                        <a:pt x="3443" y="425"/>
                      </a:lnTo>
                      <a:lnTo>
                        <a:pt x="2510" y="462"/>
                      </a:lnTo>
                      <a:lnTo>
                        <a:pt x="1904" y="498"/>
                      </a:lnTo>
                      <a:lnTo>
                        <a:pt x="813" y="558"/>
                      </a:lnTo>
                      <a:lnTo>
                        <a:pt x="449" y="571"/>
                      </a:lnTo>
                      <a:lnTo>
                        <a:pt x="231" y="583"/>
                      </a:lnTo>
                      <a:lnTo>
                        <a:pt x="1" y="595"/>
                      </a:lnTo>
                      <a:lnTo>
                        <a:pt x="1" y="740"/>
                      </a:lnTo>
                      <a:lnTo>
                        <a:pt x="61" y="1807"/>
                      </a:lnTo>
                      <a:lnTo>
                        <a:pt x="61" y="2049"/>
                      </a:lnTo>
                      <a:lnTo>
                        <a:pt x="110" y="2995"/>
                      </a:lnTo>
                      <a:lnTo>
                        <a:pt x="122" y="3128"/>
                      </a:lnTo>
                      <a:lnTo>
                        <a:pt x="158" y="3128"/>
                      </a:lnTo>
                      <a:lnTo>
                        <a:pt x="449" y="3104"/>
                      </a:lnTo>
                      <a:lnTo>
                        <a:pt x="1249" y="3068"/>
                      </a:lnTo>
                      <a:lnTo>
                        <a:pt x="1407" y="3055"/>
                      </a:lnTo>
                      <a:lnTo>
                        <a:pt x="1443" y="2752"/>
                      </a:lnTo>
                      <a:lnTo>
                        <a:pt x="1455" y="2619"/>
                      </a:lnTo>
                      <a:lnTo>
                        <a:pt x="2789" y="2619"/>
                      </a:lnTo>
                      <a:cubicBezTo>
                        <a:pt x="2777" y="2752"/>
                        <a:pt x="2752" y="2874"/>
                        <a:pt x="2728" y="2983"/>
                      </a:cubicBezTo>
                      <a:lnTo>
                        <a:pt x="3116" y="2971"/>
                      </a:lnTo>
                      <a:lnTo>
                        <a:pt x="5237" y="2862"/>
                      </a:lnTo>
                      <a:lnTo>
                        <a:pt x="5262" y="2643"/>
                      </a:lnTo>
                      <a:cubicBezTo>
                        <a:pt x="5698" y="2643"/>
                        <a:pt x="6158" y="2631"/>
                        <a:pt x="6607" y="2619"/>
                      </a:cubicBezTo>
                      <a:cubicBezTo>
                        <a:pt x="6813" y="2377"/>
                        <a:pt x="6946" y="2074"/>
                        <a:pt x="7007" y="1759"/>
                      </a:cubicBezTo>
                      <a:cubicBezTo>
                        <a:pt x="7116" y="1068"/>
                        <a:pt x="6765" y="522"/>
                        <a:pt x="6546" y="231"/>
                      </a:cubicBezTo>
                      <a:cubicBezTo>
                        <a:pt x="6474" y="146"/>
                        <a:pt x="6401" y="74"/>
                        <a:pt x="6316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47"/>
                <p:cNvSpPr/>
                <p:nvPr/>
              </p:nvSpPr>
              <p:spPr>
                <a:xfrm flipH="1">
                  <a:off x="2454208" y="3231327"/>
                  <a:ext cx="290535" cy="685786"/>
                </a:xfrm>
                <a:custGeom>
                  <a:rect b="b" l="l" r="r" t="t"/>
                  <a:pathLst>
                    <a:path extrusionOk="0" h="7813" w="3310">
                      <a:moveTo>
                        <a:pt x="1019" y="0"/>
                      </a:moveTo>
                      <a:cubicBezTo>
                        <a:pt x="995" y="109"/>
                        <a:pt x="946" y="315"/>
                        <a:pt x="898" y="558"/>
                      </a:cubicBezTo>
                      <a:cubicBezTo>
                        <a:pt x="776" y="1188"/>
                        <a:pt x="643" y="2049"/>
                        <a:pt x="643" y="2049"/>
                      </a:cubicBezTo>
                      <a:lnTo>
                        <a:pt x="643" y="2097"/>
                      </a:lnTo>
                      <a:lnTo>
                        <a:pt x="595" y="2521"/>
                      </a:lnTo>
                      <a:cubicBezTo>
                        <a:pt x="607" y="2546"/>
                        <a:pt x="607" y="2570"/>
                        <a:pt x="595" y="2594"/>
                      </a:cubicBezTo>
                      <a:lnTo>
                        <a:pt x="558" y="2970"/>
                      </a:lnTo>
                      <a:lnTo>
                        <a:pt x="546" y="3079"/>
                      </a:lnTo>
                      <a:lnTo>
                        <a:pt x="510" y="3443"/>
                      </a:lnTo>
                      <a:lnTo>
                        <a:pt x="498" y="3552"/>
                      </a:lnTo>
                      <a:lnTo>
                        <a:pt x="461" y="3915"/>
                      </a:lnTo>
                      <a:lnTo>
                        <a:pt x="461" y="4025"/>
                      </a:lnTo>
                      <a:lnTo>
                        <a:pt x="413" y="4400"/>
                      </a:lnTo>
                      <a:lnTo>
                        <a:pt x="413" y="4509"/>
                      </a:lnTo>
                      <a:lnTo>
                        <a:pt x="376" y="4873"/>
                      </a:lnTo>
                      <a:lnTo>
                        <a:pt x="364" y="4970"/>
                      </a:lnTo>
                      <a:lnTo>
                        <a:pt x="328" y="5346"/>
                      </a:lnTo>
                      <a:lnTo>
                        <a:pt x="279" y="5806"/>
                      </a:lnTo>
                      <a:cubicBezTo>
                        <a:pt x="255" y="6012"/>
                        <a:pt x="243" y="6206"/>
                        <a:pt x="219" y="6400"/>
                      </a:cubicBezTo>
                      <a:cubicBezTo>
                        <a:pt x="207" y="6534"/>
                        <a:pt x="195" y="6667"/>
                        <a:pt x="182" y="6788"/>
                      </a:cubicBezTo>
                      <a:cubicBezTo>
                        <a:pt x="170" y="6837"/>
                        <a:pt x="158" y="6873"/>
                        <a:pt x="146" y="6909"/>
                      </a:cubicBezTo>
                      <a:cubicBezTo>
                        <a:pt x="122" y="6958"/>
                        <a:pt x="110" y="7006"/>
                        <a:pt x="98" y="7067"/>
                      </a:cubicBezTo>
                      <a:cubicBezTo>
                        <a:pt x="1" y="7418"/>
                        <a:pt x="73" y="7588"/>
                        <a:pt x="146" y="7673"/>
                      </a:cubicBezTo>
                      <a:cubicBezTo>
                        <a:pt x="237" y="7771"/>
                        <a:pt x="383" y="7813"/>
                        <a:pt x="563" y="7813"/>
                      </a:cubicBezTo>
                      <a:cubicBezTo>
                        <a:pt x="672" y="7813"/>
                        <a:pt x="794" y="7797"/>
                        <a:pt x="922" y="7770"/>
                      </a:cubicBezTo>
                      <a:lnTo>
                        <a:pt x="934" y="7770"/>
                      </a:lnTo>
                      <a:cubicBezTo>
                        <a:pt x="1576" y="7625"/>
                        <a:pt x="2376" y="7212"/>
                        <a:pt x="2643" y="7079"/>
                      </a:cubicBezTo>
                      <a:cubicBezTo>
                        <a:pt x="2655" y="7067"/>
                        <a:pt x="2679" y="7055"/>
                        <a:pt x="2704" y="7043"/>
                      </a:cubicBezTo>
                      <a:lnTo>
                        <a:pt x="2704" y="7006"/>
                      </a:lnTo>
                      <a:lnTo>
                        <a:pt x="2740" y="6534"/>
                      </a:lnTo>
                      <a:lnTo>
                        <a:pt x="2740" y="6522"/>
                      </a:lnTo>
                      <a:lnTo>
                        <a:pt x="2764" y="6352"/>
                      </a:lnTo>
                      <a:lnTo>
                        <a:pt x="2776" y="6170"/>
                      </a:lnTo>
                      <a:lnTo>
                        <a:pt x="3237" y="1527"/>
                      </a:lnTo>
                      <a:lnTo>
                        <a:pt x="3261" y="1224"/>
                      </a:lnTo>
                      <a:lnTo>
                        <a:pt x="3286" y="1091"/>
                      </a:lnTo>
                      <a:lnTo>
                        <a:pt x="3298" y="909"/>
                      </a:lnTo>
                      <a:lnTo>
                        <a:pt x="3298" y="812"/>
                      </a:lnTo>
                      <a:lnTo>
                        <a:pt x="3310" y="727"/>
                      </a:lnTo>
                      <a:lnTo>
                        <a:pt x="3104" y="655"/>
                      </a:lnTo>
                      <a:cubicBezTo>
                        <a:pt x="2692" y="534"/>
                        <a:pt x="2279" y="400"/>
                        <a:pt x="1867" y="267"/>
                      </a:cubicBez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47"/>
                <p:cNvSpPr/>
                <p:nvPr/>
              </p:nvSpPr>
              <p:spPr>
                <a:xfrm flipH="1">
                  <a:off x="2439285" y="3135915"/>
                  <a:ext cx="234184" cy="226811"/>
                </a:xfrm>
                <a:custGeom>
                  <a:rect b="b" l="l" r="r" t="t"/>
                  <a:pathLst>
                    <a:path extrusionOk="0" h="2584" w="2668">
                      <a:moveTo>
                        <a:pt x="1281" y="0"/>
                      </a:moveTo>
                      <a:cubicBezTo>
                        <a:pt x="1079" y="0"/>
                        <a:pt x="877" y="46"/>
                        <a:pt x="692" y="142"/>
                      </a:cubicBezTo>
                      <a:cubicBezTo>
                        <a:pt x="655" y="154"/>
                        <a:pt x="631" y="166"/>
                        <a:pt x="595" y="190"/>
                      </a:cubicBezTo>
                      <a:cubicBezTo>
                        <a:pt x="461" y="263"/>
                        <a:pt x="352" y="372"/>
                        <a:pt x="267" y="493"/>
                      </a:cubicBezTo>
                      <a:cubicBezTo>
                        <a:pt x="231" y="530"/>
                        <a:pt x="195" y="578"/>
                        <a:pt x="170" y="639"/>
                      </a:cubicBezTo>
                      <a:cubicBezTo>
                        <a:pt x="98" y="748"/>
                        <a:pt x="61" y="869"/>
                        <a:pt x="37" y="1002"/>
                      </a:cubicBezTo>
                      <a:cubicBezTo>
                        <a:pt x="37" y="1002"/>
                        <a:pt x="37" y="1014"/>
                        <a:pt x="37" y="1014"/>
                      </a:cubicBezTo>
                      <a:lnTo>
                        <a:pt x="13" y="1184"/>
                      </a:lnTo>
                      <a:cubicBezTo>
                        <a:pt x="1" y="1693"/>
                        <a:pt x="280" y="2154"/>
                        <a:pt x="716" y="2396"/>
                      </a:cubicBezTo>
                      <a:cubicBezTo>
                        <a:pt x="928" y="2523"/>
                        <a:pt x="1160" y="2584"/>
                        <a:pt x="1389" y="2584"/>
                      </a:cubicBezTo>
                      <a:cubicBezTo>
                        <a:pt x="1816" y="2584"/>
                        <a:pt x="2229" y="2375"/>
                        <a:pt x="2474" y="1996"/>
                      </a:cubicBezTo>
                      <a:cubicBezTo>
                        <a:pt x="2486" y="1984"/>
                        <a:pt x="2498" y="1960"/>
                        <a:pt x="2510" y="1948"/>
                      </a:cubicBezTo>
                      <a:cubicBezTo>
                        <a:pt x="2558" y="1851"/>
                        <a:pt x="2595" y="1754"/>
                        <a:pt x="2631" y="1657"/>
                      </a:cubicBezTo>
                      <a:cubicBezTo>
                        <a:pt x="2655" y="1548"/>
                        <a:pt x="2667" y="1451"/>
                        <a:pt x="2667" y="1342"/>
                      </a:cubicBezTo>
                      <a:cubicBezTo>
                        <a:pt x="2643" y="857"/>
                        <a:pt x="2377" y="421"/>
                        <a:pt x="1964" y="178"/>
                      </a:cubicBezTo>
                      <a:cubicBezTo>
                        <a:pt x="1750" y="61"/>
                        <a:pt x="1515" y="0"/>
                        <a:pt x="1281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47"/>
                <p:cNvSpPr/>
                <p:nvPr/>
              </p:nvSpPr>
              <p:spPr>
                <a:xfrm flipH="1">
                  <a:off x="2452104" y="3768602"/>
                  <a:ext cx="547979" cy="176691"/>
                </a:xfrm>
                <a:custGeom>
                  <a:rect b="b" l="l" r="r" t="t"/>
                  <a:pathLst>
                    <a:path extrusionOk="0" h="2013" w="6243">
                      <a:moveTo>
                        <a:pt x="2621" y="0"/>
                      </a:moveTo>
                      <a:cubicBezTo>
                        <a:pt x="1286" y="0"/>
                        <a:pt x="277" y="518"/>
                        <a:pt x="61" y="1237"/>
                      </a:cubicBezTo>
                      <a:lnTo>
                        <a:pt x="61" y="1249"/>
                      </a:lnTo>
                      <a:cubicBezTo>
                        <a:pt x="25" y="1382"/>
                        <a:pt x="0" y="1528"/>
                        <a:pt x="25" y="1661"/>
                      </a:cubicBezTo>
                      <a:cubicBezTo>
                        <a:pt x="37" y="1782"/>
                        <a:pt x="61" y="1904"/>
                        <a:pt x="97" y="2013"/>
                      </a:cubicBezTo>
                      <a:lnTo>
                        <a:pt x="982" y="2013"/>
                      </a:lnTo>
                      <a:cubicBezTo>
                        <a:pt x="2679" y="2001"/>
                        <a:pt x="4388" y="1988"/>
                        <a:pt x="6085" y="1976"/>
                      </a:cubicBezTo>
                      <a:cubicBezTo>
                        <a:pt x="6170" y="1916"/>
                        <a:pt x="6219" y="1831"/>
                        <a:pt x="6243" y="1734"/>
                      </a:cubicBezTo>
                      <a:cubicBezTo>
                        <a:pt x="6243" y="1710"/>
                        <a:pt x="6231" y="1685"/>
                        <a:pt x="6231" y="1661"/>
                      </a:cubicBezTo>
                      <a:cubicBezTo>
                        <a:pt x="6195" y="1552"/>
                        <a:pt x="6134" y="1455"/>
                        <a:pt x="6049" y="1370"/>
                      </a:cubicBezTo>
                      <a:cubicBezTo>
                        <a:pt x="6013" y="1346"/>
                        <a:pt x="5976" y="1310"/>
                        <a:pt x="5952" y="1261"/>
                      </a:cubicBezTo>
                      <a:cubicBezTo>
                        <a:pt x="5940" y="1249"/>
                        <a:pt x="5928" y="1225"/>
                        <a:pt x="5916" y="1201"/>
                      </a:cubicBezTo>
                      <a:cubicBezTo>
                        <a:pt x="5904" y="1188"/>
                        <a:pt x="5891" y="1176"/>
                        <a:pt x="5879" y="1152"/>
                      </a:cubicBezTo>
                      <a:cubicBezTo>
                        <a:pt x="5831" y="1055"/>
                        <a:pt x="5795" y="946"/>
                        <a:pt x="5758" y="837"/>
                      </a:cubicBezTo>
                      <a:cubicBezTo>
                        <a:pt x="5710" y="643"/>
                        <a:pt x="5673" y="449"/>
                        <a:pt x="5649" y="255"/>
                      </a:cubicBezTo>
                      <a:cubicBezTo>
                        <a:pt x="5649" y="207"/>
                        <a:pt x="5637" y="170"/>
                        <a:pt x="5637" y="122"/>
                      </a:cubicBezTo>
                      <a:lnTo>
                        <a:pt x="5407" y="110"/>
                      </a:lnTo>
                      <a:lnTo>
                        <a:pt x="3722" y="37"/>
                      </a:lnTo>
                      <a:lnTo>
                        <a:pt x="3576" y="37"/>
                      </a:lnTo>
                      <a:lnTo>
                        <a:pt x="3140" y="13"/>
                      </a:lnTo>
                      <a:lnTo>
                        <a:pt x="3055" y="13"/>
                      </a:lnTo>
                      <a:cubicBezTo>
                        <a:pt x="2922" y="1"/>
                        <a:pt x="2801" y="1"/>
                        <a:pt x="2667" y="1"/>
                      </a:cubicBezTo>
                      <a:cubicBezTo>
                        <a:pt x="2652" y="0"/>
                        <a:pt x="2636" y="0"/>
                        <a:pt x="2621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47"/>
                <p:cNvSpPr/>
                <p:nvPr/>
              </p:nvSpPr>
              <p:spPr>
                <a:xfrm flipH="1">
                  <a:off x="2454210" y="3720764"/>
                  <a:ext cx="546926" cy="227776"/>
                </a:xfrm>
                <a:custGeom>
                  <a:rect b="b" l="l" r="r" t="t"/>
                  <a:pathLst>
                    <a:path extrusionOk="0" h="2595" w="6231">
                      <a:moveTo>
                        <a:pt x="3164" y="0"/>
                      </a:moveTo>
                      <a:cubicBezTo>
                        <a:pt x="3116" y="61"/>
                        <a:pt x="3055" y="158"/>
                        <a:pt x="2982" y="267"/>
                      </a:cubicBezTo>
                      <a:cubicBezTo>
                        <a:pt x="2841" y="441"/>
                        <a:pt x="2621" y="537"/>
                        <a:pt x="2393" y="537"/>
                      </a:cubicBezTo>
                      <a:cubicBezTo>
                        <a:pt x="2367" y="537"/>
                        <a:pt x="2341" y="536"/>
                        <a:pt x="2316" y="533"/>
                      </a:cubicBezTo>
                      <a:cubicBezTo>
                        <a:pt x="2203" y="486"/>
                        <a:pt x="2066" y="463"/>
                        <a:pt x="1915" y="463"/>
                      </a:cubicBezTo>
                      <a:cubicBezTo>
                        <a:pt x="1416" y="463"/>
                        <a:pt x="773" y="714"/>
                        <a:pt x="400" y="1152"/>
                      </a:cubicBezTo>
                      <a:cubicBezTo>
                        <a:pt x="231" y="1346"/>
                        <a:pt x="122" y="1576"/>
                        <a:pt x="49" y="1818"/>
                      </a:cubicBezTo>
                      <a:lnTo>
                        <a:pt x="49" y="1830"/>
                      </a:lnTo>
                      <a:cubicBezTo>
                        <a:pt x="12" y="1964"/>
                        <a:pt x="0" y="2109"/>
                        <a:pt x="12" y="2255"/>
                      </a:cubicBezTo>
                      <a:cubicBezTo>
                        <a:pt x="25" y="2364"/>
                        <a:pt x="49" y="2485"/>
                        <a:pt x="85" y="2594"/>
                      </a:cubicBezTo>
                      <a:lnTo>
                        <a:pt x="970" y="2594"/>
                      </a:lnTo>
                      <a:cubicBezTo>
                        <a:pt x="2667" y="2582"/>
                        <a:pt x="4376" y="2570"/>
                        <a:pt x="6073" y="2558"/>
                      </a:cubicBezTo>
                      <a:cubicBezTo>
                        <a:pt x="6110" y="2533"/>
                        <a:pt x="6146" y="2497"/>
                        <a:pt x="6170" y="2461"/>
                      </a:cubicBezTo>
                      <a:cubicBezTo>
                        <a:pt x="6194" y="2424"/>
                        <a:pt x="6219" y="2376"/>
                        <a:pt x="6231" y="2315"/>
                      </a:cubicBezTo>
                      <a:cubicBezTo>
                        <a:pt x="6231" y="2182"/>
                        <a:pt x="6158" y="2049"/>
                        <a:pt x="6037" y="1964"/>
                      </a:cubicBezTo>
                      <a:cubicBezTo>
                        <a:pt x="6000" y="1939"/>
                        <a:pt x="5964" y="1903"/>
                        <a:pt x="5940" y="1855"/>
                      </a:cubicBezTo>
                      <a:cubicBezTo>
                        <a:pt x="5928" y="1842"/>
                        <a:pt x="5916" y="1818"/>
                        <a:pt x="5903" y="1794"/>
                      </a:cubicBezTo>
                      <a:cubicBezTo>
                        <a:pt x="5891" y="1782"/>
                        <a:pt x="5879" y="1770"/>
                        <a:pt x="5867" y="1746"/>
                      </a:cubicBezTo>
                      <a:cubicBezTo>
                        <a:pt x="5831" y="1649"/>
                        <a:pt x="5782" y="1539"/>
                        <a:pt x="5746" y="1430"/>
                      </a:cubicBezTo>
                      <a:cubicBezTo>
                        <a:pt x="5673" y="1261"/>
                        <a:pt x="5540" y="1127"/>
                        <a:pt x="5370" y="1042"/>
                      </a:cubicBezTo>
                      <a:cubicBezTo>
                        <a:pt x="5288" y="1005"/>
                        <a:pt x="5206" y="990"/>
                        <a:pt x="5123" y="990"/>
                      </a:cubicBezTo>
                      <a:cubicBezTo>
                        <a:pt x="4730" y="990"/>
                        <a:pt x="4339" y="1345"/>
                        <a:pt x="3966" y="1345"/>
                      </a:cubicBezTo>
                      <a:cubicBezTo>
                        <a:pt x="3912" y="1345"/>
                        <a:pt x="3859" y="1338"/>
                        <a:pt x="3806" y="1321"/>
                      </a:cubicBezTo>
                      <a:cubicBezTo>
                        <a:pt x="3564" y="1249"/>
                        <a:pt x="3297" y="946"/>
                        <a:pt x="3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47"/>
                <p:cNvSpPr/>
                <p:nvPr/>
              </p:nvSpPr>
              <p:spPr>
                <a:xfrm flipH="1">
                  <a:off x="2270142" y="3064291"/>
                  <a:ext cx="342674" cy="262886"/>
                </a:xfrm>
                <a:custGeom>
                  <a:rect b="b" l="l" r="r" t="t"/>
                  <a:pathLst>
                    <a:path extrusionOk="0" h="2995" w="3904">
                      <a:moveTo>
                        <a:pt x="2037" y="0"/>
                      </a:moveTo>
                      <a:lnTo>
                        <a:pt x="2037" y="0"/>
                      </a:lnTo>
                      <a:cubicBezTo>
                        <a:pt x="2073" y="133"/>
                        <a:pt x="2098" y="279"/>
                        <a:pt x="2122" y="412"/>
                      </a:cubicBezTo>
                      <a:cubicBezTo>
                        <a:pt x="2134" y="509"/>
                        <a:pt x="2158" y="606"/>
                        <a:pt x="2170" y="703"/>
                      </a:cubicBezTo>
                      <a:cubicBezTo>
                        <a:pt x="2183" y="727"/>
                        <a:pt x="2183" y="764"/>
                        <a:pt x="2183" y="788"/>
                      </a:cubicBezTo>
                      <a:cubicBezTo>
                        <a:pt x="2122" y="776"/>
                        <a:pt x="2061" y="752"/>
                        <a:pt x="1989" y="752"/>
                      </a:cubicBezTo>
                      <a:cubicBezTo>
                        <a:pt x="1795" y="727"/>
                        <a:pt x="1589" y="703"/>
                        <a:pt x="1383" y="691"/>
                      </a:cubicBezTo>
                      <a:cubicBezTo>
                        <a:pt x="1303" y="685"/>
                        <a:pt x="1224" y="682"/>
                        <a:pt x="1144" y="682"/>
                      </a:cubicBezTo>
                      <a:cubicBezTo>
                        <a:pt x="897" y="682"/>
                        <a:pt x="651" y="712"/>
                        <a:pt x="413" y="776"/>
                      </a:cubicBezTo>
                      <a:cubicBezTo>
                        <a:pt x="267" y="824"/>
                        <a:pt x="134" y="885"/>
                        <a:pt x="1" y="958"/>
                      </a:cubicBezTo>
                      <a:lnTo>
                        <a:pt x="13" y="958"/>
                      </a:lnTo>
                      <a:cubicBezTo>
                        <a:pt x="110" y="1006"/>
                        <a:pt x="207" y="1055"/>
                        <a:pt x="304" y="1115"/>
                      </a:cubicBezTo>
                      <a:cubicBezTo>
                        <a:pt x="607" y="1285"/>
                        <a:pt x="873" y="1515"/>
                        <a:pt x="1092" y="1770"/>
                      </a:cubicBezTo>
                      <a:cubicBezTo>
                        <a:pt x="1298" y="2012"/>
                        <a:pt x="1467" y="2279"/>
                        <a:pt x="1601" y="2558"/>
                      </a:cubicBezTo>
                      <a:cubicBezTo>
                        <a:pt x="1649" y="2667"/>
                        <a:pt x="1698" y="2776"/>
                        <a:pt x="1734" y="2885"/>
                      </a:cubicBezTo>
                      <a:cubicBezTo>
                        <a:pt x="1746" y="2921"/>
                        <a:pt x="1758" y="2958"/>
                        <a:pt x="1770" y="2994"/>
                      </a:cubicBezTo>
                      <a:lnTo>
                        <a:pt x="3698" y="2994"/>
                      </a:lnTo>
                      <a:cubicBezTo>
                        <a:pt x="3722" y="2643"/>
                        <a:pt x="3746" y="2291"/>
                        <a:pt x="3770" y="1927"/>
                      </a:cubicBezTo>
                      <a:cubicBezTo>
                        <a:pt x="3783" y="1867"/>
                        <a:pt x="3795" y="1806"/>
                        <a:pt x="3795" y="1734"/>
                      </a:cubicBezTo>
                      <a:cubicBezTo>
                        <a:pt x="3807" y="1479"/>
                        <a:pt x="3831" y="1212"/>
                        <a:pt x="3855" y="958"/>
                      </a:cubicBezTo>
                      <a:lnTo>
                        <a:pt x="3855" y="849"/>
                      </a:lnTo>
                      <a:lnTo>
                        <a:pt x="3855" y="837"/>
                      </a:lnTo>
                      <a:cubicBezTo>
                        <a:pt x="3855" y="824"/>
                        <a:pt x="3855" y="812"/>
                        <a:pt x="3855" y="800"/>
                      </a:cubicBezTo>
                      <a:cubicBezTo>
                        <a:pt x="3855" y="715"/>
                        <a:pt x="3867" y="630"/>
                        <a:pt x="3867" y="546"/>
                      </a:cubicBezTo>
                      <a:cubicBezTo>
                        <a:pt x="3880" y="509"/>
                        <a:pt x="3880" y="473"/>
                        <a:pt x="3880" y="437"/>
                      </a:cubicBezTo>
                      <a:cubicBezTo>
                        <a:pt x="3892" y="315"/>
                        <a:pt x="3904" y="194"/>
                        <a:pt x="3904" y="73"/>
                      </a:cubicBezTo>
                      <a:lnTo>
                        <a:pt x="3831" y="73"/>
                      </a:lnTo>
                      <a:cubicBezTo>
                        <a:pt x="3237" y="49"/>
                        <a:pt x="2643" y="24"/>
                        <a:pt x="2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47"/>
                <p:cNvSpPr/>
                <p:nvPr/>
              </p:nvSpPr>
              <p:spPr>
                <a:xfrm flipH="1">
                  <a:off x="2119080" y="3221760"/>
                  <a:ext cx="293695" cy="686137"/>
                </a:xfrm>
                <a:custGeom>
                  <a:rect b="b" l="l" r="r" t="t"/>
                  <a:pathLst>
                    <a:path extrusionOk="0" h="7817" w="3346">
                      <a:moveTo>
                        <a:pt x="1043" y="0"/>
                      </a:moveTo>
                      <a:cubicBezTo>
                        <a:pt x="1019" y="109"/>
                        <a:pt x="982" y="303"/>
                        <a:pt x="922" y="558"/>
                      </a:cubicBezTo>
                      <a:cubicBezTo>
                        <a:pt x="885" y="764"/>
                        <a:pt x="849" y="982"/>
                        <a:pt x="813" y="1200"/>
                      </a:cubicBezTo>
                      <a:cubicBezTo>
                        <a:pt x="788" y="1321"/>
                        <a:pt x="764" y="1455"/>
                        <a:pt x="752" y="1564"/>
                      </a:cubicBezTo>
                      <a:cubicBezTo>
                        <a:pt x="704" y="1843"/>
                        <a:pt x="667" y="2049"/>
                        <a:pt x="667" y="2049"/>
                      </a:cubicBezTo>
                      <a:lnTo>
                        <a:pt x="667" y="2097"/>
                      </a:lnTo>
                      <a:lnTo>
                        <a:pt x="631" y="2521"/>
                      </a:lnTo>
                      <a:cubicBezTo>
                        <a:pt x="631" y="2546"/>
                        <a:pt x="631" y="2570"/>
                        <a:pt x="619" y="2594"/>
                      </a:cubicBezTo>
                      <a:lnTo>
                        <a:pt x="582" y="2970"/>
                      </a:lnTo>
                      <a:lnTo>
                        <a:pt x="570" y="3079"/>
                      </a:lnTo>
                      <a:lnTo>
                        <a:pt x="534" y="3443"/>
                      </a:lnTo>
                      <a:lnTo>
                        <a:pt x="534" y="3540"/>
                      </a:lnTo>
                      <a:lnTo>
                        <a:pt x="497" y="3915"/>
                      </a:lnTo>
                      <a:lnTo>
                        <a:pt x="485" y="4024"/>
                      </a:lnTo>
                      <a:lnTo>
                        <a:pt x="449" y="4400"/>
                      </a:lnTo>
                      <a:lnTo>
                        <a:pt x="437" y="4509"/>
                      </a:lnTo>
                      <a:lnTo>
                        <a:pt x="400" y="4873"/>
                      </a:lnTo>
                      <a:lnTo>
                        <a:pt x="388" y="4970"/>
                      </a:lnTo>
                      <a:lnTo>
                        <a:pt x="352" y="5346"/>
                      </a:lnTo>
                      <a:cubicBezTo>
                        <a:pt x="340" y="5503"/>
                        <a:pt x="328" y="5649"/>
                        <a:pt x="316" y="5806"/>
                      </a:cubicBezTo>
                      <a:cubicBezTo>
                        <a:pt x="291" y="6012"/>
                        <a:pt x="279" y="6206"/>
                        <a:pt x="255" y="6412"/>
                      </a:cubicBezTo>
                      <a:cubicBezTo>
                        <a:pt x="243" y="6534"/>
                        <a:pt x="231" y="6667"/>
                        <a:pt x="219" y="6800"/>
                      </a:cubicBezTo>
                      <a:cubicBezTo>
                        <a:pt x="0" y="7358"/>
                        <a:pt x="97" y="7576"/>
                        <a:pt x="170" y="7673"/>
                      </a:cubicBezTo>
                      <a:cubicBezTo>
                        <a:pt x="258" y="7775"/>
                        <a:pt x="402" y="7817"/>
                        <a:pt x="579" y="7817"/>
                      </a:cubicBezTo>
                      <a:cubicBezTo>
                        <a:pt x="1284" y="7817"/>
                        <a:pt x="2505" y="7159"/>
                        <a:pt x="2728" y="7043"/>
                      </a:cubicBezTo>
                      <a:lnTo>
                        <a:pt x="2728" y="7006"/>
                      </a:lnTo>
                      <a:lnTo>
                        <a:pt x="2776" y="6558"/>
                      </a:lnTo>
                      <a:lnTo>
                        <a:pt x="2776" y="6546"/>
                      </a:lnTo>
                      <a:lnTo>
                        <a:pt x="3273" y="1443"/>
                      </a:lnTo>
                      <a:lnTo>
                        <a:pt x="3298" y="1224"/>
                      </a:lnTo>
                      <a:lnTo>
                        <a:pt x="3322" y="909"/>
                      </a:lnTo>
                      <a:lnTo>
                        <a:pt x="3334" y="812"/>
                      </a:lnTo>
                      <a:lnTo>
                        <a:pt x="3346" y="727"/>
                      </a:lnTo>
                      <a:lnTo>
                        <a:pt x="1479" y="133"/>
                      </a:lnTo>
                      <a:lnTo>
                        <a:pt x="1043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47"/>
                <p:cNvSpPr/>
                <p:nvPr/>
              </p:nvSpPr>
              <p:spPr>
                <a:xfrm flipH="1">
                  <a:off x="2104157" y="3126523"/>
                  <a:ext cx="234184" cy="226635"/>
                </a:xfrm>
                <a:custGeom>
                  <a:rect b="b" l="l" r="r" t="t"/>
                  <a:pathLst>
                    <a:path extrusionOk="0" h="2582" w="2668">
                      <a:moveTo>
                        <a:pt x="1276" y="0"/>
                      </a:moveTo>
                      <a:cubicBezTo>
                        <a:pt x="1078" y="0"/>
                        <a:pt x="879" y="42"/>
                        <a:pt x="692" y="128"/>
                      </a:cubicBezTo>
                      <a:cubicBezTo>
                        <a:pt x="656" y="140"/>
                        <a:pt x="631" y="164"/>
                        <a:pt x="595" y="176"/>
                      </a:cubicBezTo>
                      <a:cubicBezTo>
                        <a:pt x="474" y="261"/>
                        <a:pt x="353" y="358"/>
                        <a:pt x="268" y="479"/>
                      </a:cubicBezTo>
                      <a:cubicBezTo>
                        <a:pt x="231" y="528"/>
                        <a:pt x="195" y="576"/>
                        <a:pt x="171" y="637"/>
                      </a:cubicBezTo>
                      <a:cubicBezTo>
                        <a:pt x="98" y="746"/>
                        <a:pt x="62" y="867"/>
                        <a:pt x="37" y="1000"/>
                      </a:cubicBezTo>
                      <a:cubicBezTo>
                        <a:pt x="37" y="1000"/>
                        <a:pt x="37" y="1012"/>
                        <a:pt x="37" y="1025"/>
                      </a:cubicBezTo>
                      <a:lnTo>
                        <a:pt x="13" y="1182"/>
                      </a:lnTo>
                      <a:cubicBezTo>
                        <a:pt x="1" y="1691"/>
                        <a:pt x="280" y="2152"/>
                        <a:pt x="716" y="2394"/>
                      </a:cubicBezTo>
                      <a:cubicBezTo>
                        <a:pt x="928" y="2521"/>
                        <a:pt x="1161" y="2582"/>
                        <a:pt x="1390" y="2582"/>
                      </a:cubicBezTo>
                      <a:cubicBezTo>
                        <a:pt x="1816" y="2582"/>
                        <a:pt x="2229" y="2373"/>
                        <a:pt x="2474" y="1994"/>
                      </a:cubicBezTo>
                      <a:cubicBezTo>
                        <a:pt x="2486" y="1982"/>
                        <a:pt x="2498" y="1958"/>
                        <a:pt x="2510" y="1946"/>
                      </a:cubicBezTo>
                      <a:cubicBezTo>
                        <a:pt x="2559" y="1861"/>
                        <a:pt x="2595" y="1764"/>
                        <a:pt x="2631" y="1655"/>
                      </a:cubicBezTo>
                      <a:cubicBezTo>
                        <a:pt x="2656" y="1558"/>
                        <a:pt x="2668" y="1449"/>
                        <a:pt x="2668" y="1340"/>
                      </a:cubicBezTo>
                      <a:cubicBezTo>
                        <a:pt x="2656" y="1025"/>
                        <a:pt x="2534" y="709"/>
                        <a:pt x="2328" y="479"/>
                      </a:cubicBezTo>
                      <a:cubicBezTo>
                        <a:pt x="2054" y="165"/>
                        <a:pt x="1668" y="0"/>
                        <a:pt x="1276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47"/>
                <p:cNvSpPr/>
                <p:nvPr/>
              </p:nvSpPr>
              <p:spPr>
                <a:xfrm flipH="1">
                  <a:off x="2123295" y="3768602"/>
                  <a:ext cx="533145" cy="176691"/>
                </a:xfrm>
                <a:custGeom>
                  <a:rect b="b" l="l" r="r" t="t"/>
                  <a:pathLst>
                    <a:path extrusionOk="0" h="2013" w="6074">
                      <a:moveTo>
                        <a:pt x="2550" y="0"/>
                      </a:moveTo>
                      <a:cubicBezTo>
                        <a:pt x="1251" y="0"/>
                        <a:pt x="265" y="518"/>
                        <a:pt x="49" y="1237"/>
                      </a:cubicBezTo>
                      <a:lnTo>
                        <a:pt x="49" y="1249"/>
                      </a:lnTo>
                      <a:cubicBezTo>
                        <a:pt x="13" y="1382"/>
                        <a:pt x="1" y="1528"/>
                        <a:pt x="13" y="1661"/>
                      </a:cubicBezTo>
                      <a:cubicBezTo>
                        <a:pt x="25" y="1782"/>
                        <a:pt x="49" y="1904"/>
                        <a:pt x="86" y="2013"/>
                      </a:cubicBezTo>
                      <a:lnTo>
                        <a:pt x="946" y="2013"/>
                      </a:lnTo>
                      <a:cubicBezTo>
                        <a:pt x="2595" y="2001"/>
                        <a:pt x="4267" y="1988"/>
                        <a:pt x="5916" y="1976"/>
                      </a:cubicBezTo>
                      <a:cubicBezTo>
                        <a:pt x="6001" y="1916"/>
                        <a:pt x="6061" y="1831"/>
                        <a:pt x="6074" y="1734"/>
                      </a:cubicBezTo>
                      <a:cubicBezTo>
                        <a:pt x="6074" y="1698"/>
                        <a:pt x="6061" y="1673"/>
                        <a:pt x="6049" y="1637"/>
                      </a:cubicBezTo>
                      <a:cubicBezTo>
                        <a:pt x="6025" y="1540"/>
                        <a:pt x="5964" y="1443"/>
                        <a:pt x="5880" y="1370"/>
                      </a:cubicBezTo>
                      <a:cubicBezTo>
                        <a:pt x="5843" y="1346"/>
                        <a:pt x="5807" y="1310"/>
                        <a:pt x="5783" y="1261"/>
                      </a:cubicBezTo>
                      <a:lnTo>
                        <a:pt x="5746" y="1201"/>
                      </a:lnTo>
                      <a:cubicBezTo>
                        <a:pt x="5734" y="1188"/>
                        <a:pt x="5734" y="1176"/>
                        <a:pt x="5722" y="1152"/>
                      </a:cubicBezTo>
                      <a:cubicBezTo>
                        <a:pt x="5674" y="1055"/>
                        <a:pt x="5625" y="946"/>
                        <a:pt x="5601" y="837"/>
                      </a:cubicBezTo>
                      <a:cubicBezTo>
                        <a:pt x="5552" y="643"/>
                        <a:pt x="5516" y="449"/>
                        <a:pt x="5504" y="255"/>
                      </a:cubicBezTo>
                      <a:cubicBezTo>
                        <a:pt x="5492" y="207"/>
                        <a:pt x="5480" y="170"/>
                        <a:pt x="5480" y="122"/>
                      </a:cubicBezTo>
                      <a:lnTo>
                        <a:pt x="5261" y="110"/>
                      </a:lnTo>
                      <a:lnTo>
                        <a:pt x="3613" y="37"/>
                      </a:lnTo>
                      <a:lnTo>
                        <a:pt x="3480" y="37"/>
                      </a:lnTo>
                      <a:lnTo>
                        <a:pt x="3055" y="13"/>
                      </a:lnTo>
                      <a:lnTo>
                        <a:pt x="2970" y="13"/>
                      </a:lnTo>
                      <a:cubicBezTo>
                        <a:pt x="2837" y="1"/>
                        <a:pt x="2716" y="1"/>
                        <a:pt x="2595" y="1"/>
                      </a:cubicBezTo>
                      <a:cubicBezTo>
                        <a:pt x="2580" y="0"/>
                        <a:pt x="2565" y="0"/>
                        <a:pt x="2550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47"/>
                <p:cNvSpPr/>
                <p:nvPr/>
              </p:nvSpPr>
              <p:spPr>
                <a:xfrm flipH="1">
                  <a:off x="2116888" y="3717516"/>
                  <a:ext cx="547014" cy="228829"/>
                </a:xfrm>
                <a:custGeom>
                  <a:rect b="b" l="l" r="r" t="t"/>
                  <a:pathLst>
                    <a:path extrusionOk="0" h="2607" w="6232">
                      <a:moveTo>
                        <a:pt x="3165" y="1"/>
                      </a:moveTo>
                      <a:cubicBezTo>
                        <a:pt x="3116" y="61"/>
                        <a:pt x="3055" y="158"/>
                        <a:pt x="2983" y="267"/>
                      </a:cubicBezTo>
                      <a:cubicBezTo>
                        <a:pt x="2830" y="442"/>
                        <a:pt x="2619" y="538"/>
                        <a:pt x="2393" y="538"/>
                      </a:cubicBezTo>
                      <a:cubicBezTo>
                        <a:pt x="2367" y="538"/>
                        <a:pt x="2342" y="536"/>
                        <a:pt x="2316" y="534"/>
                      </a:cubicBezTo>
                      <a:cubicBezTo>
                        <a:pt x="2206" y="487"/>
                        <a:pt x="2071" y="465"/>
                        <a:pt x="1924" y="465"/>
                      </a:cubicBezTo>
                      <a:cubicBezTo>
                        <a:pt x="1424" y="465"/>
                        <a:pt x="775" y="722"/>
                        <a:pt x="401" y="1152"/>
                      </a:cubicBezTo>
                      <a:cubicBezTo>
                        <a:pt x="231" y="1346"/>
                        <a:pt x="122" y="1576"/>
                        <a:pt x="49" y="1819"/>
                      </a:cubicBezTo>
                      <a:lnTo>
                        <a:pt x="49" y="1831"/>
                      </a:lnTo>
                      <a:cubicBezTo>
                        <a:pt x="13" y="1964"/>
                        <a:pt x="1" y="2110"/>
                        <a:pt x="13" y="2255"/>
                      </a:cubicBezTo>
                      <a:cubicBezTo>
                        <a:pt x="25" y="2376"/>
                        <a:pt x="49" y="2486"/>
                        <a:pt x="86" y="2607"/>
                      </a:cubicBezTo>
                      <a:lnTo>
                        <a:pt x="971" y="2607"/>
                      </a:lnTo>
                      <a:cubicBezTo>
                        <a:pt x="2668" y="2595"/>
                        <a:pt x="4377" y="2570"/>
                        <a:pt x="6074" y="2558"/>
                      </a:cubicBezTo>
                      <a:cubicBezTo>
                        <a:pt x="6110" y="2534"/>
                        <a:pt x="6146" y="2498"/>
                        <a:pt x="6171" y="2461"/>
                      </a:cubicBezTo>
                      <a:cubicBezTo>
                        <a:pt x="6195" y="2425"/>
                        <a:pt x="6219" y="2376"/>
                        <a:pt x="6231" y="2328"/>
                      </a:cubicBezTo>
                      <a:cubicBezTo>
                        <a:pt x="6231" y="2183"/>
                        <a:pt x="6159" y="2049"/>
                        <a:pt x="6037" y="1976"/>
                      </a:cubicBezTo>
                      <a:cubicBezTo>
                        <a:pt x="6001" y="1940"/>
                        <a:pt x="5965" y="1904"/>
                        <a:pt x="5940" y="1867"/>
                      </a:cubicBezTo>
                      <a:cubicBezTo>
                        <a:pt x="5928" y="1843"/>
                        <a:pt x="5916" y="1819"/>
                        <a:pt x="5904" y="1807"/>
                      </a:cubicBezTo>
                      <a:cubicBezTo>
                        <a:pt x="5892" y="1783"/>
                        <a:pt x="5880" y="1770"/>
                        <a:pt x="5868" y="1746"/>
                      </a:cubicBezTo>
                      <a:cubicBezTo>
                        <a:pt x="5831" y="1649"/>
                        <a:pt x="5783" y="1540"/>
                        <a:pt x="5746" y="1431"/>
                      </a:cubicBezTo>
                      <a:cubicBezTo>
                        <a:pt x="5674" y="1261"/>
                        <a:pt x="5540" y="1128"/>
                        <a:pt x="5371" y="1043"/>
                      </a:cubicBezTo>
                      <a:cubicBezTo>
                        <a:pt x="5291" y="1009"/>
                        <a:pt x="5210" y="994"/>
                        <a:pt x="5130" y="994"/>
                      </a:cubicBezTo>
                      <a:cubicBezTo>
                        <a:pt x="4733" y="994"/>
                        <a:pt x="4335" y="1346"/>
                        <a:pt x="3966" y="1346"/>
                      </a:cubicBezTo>
                      <a:cubicBezTo>
                        <a:pt x="3912" y="1346"/>
                        <a:pt x="3859" y="1339"/>
                        <a:pt x="3807" y="1322"/>
                      </a:cubicBezTo>
                      <a:cubicBezTo>
                        <a:pt x="3565" y="1249"/>
                        <a:pt x="3298" y="946"/>
                        <a:pt x="3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47"/>
                <p:cNvSpPr/>
                <p:nvPr/>
              </p:nvSpPr>
              <p:spPr>
                <a:xfrm flipH="1">
                  <a:off x="1946688" y="3054723"/>
                  <a:ext cx="331000" cy="275614"/>
                </a:xfrm>
                <a:custGeom>
                  <a:rect b="b" l="l" r="r" t="t"/>
                  <a:pathLst>
                    <a:path extrusionOk="0" h="3140" w="3771">
                      <a:moveTo>
                        <a:pt x="2728" y="0"/>
                      </a:moveTo>
                      <a:lnTo>
                        <a:pt x="1286" y="97"/>
                      </a:lnTo>
                      <a:lnTo>
                        <a:pt x="1" y="182"/>
                      </a:lnTo>
                      <a:lnTo>
                        <a:pt x="1" y="546"/>
                      </a:lnTo>
                      <a:cubicBezTo>
                        <a:pt x="1" y="582"/>
                        <a:pt x="1" y="618"/>
                        <a:pt x="1" y="655"/>
                      </a:cubicBezTo>
                      <a:lnTo>
                        <a:pt x="1" y="909"/>
                      </a:lnTo>
                      <a:lnTo>
                        <a:pt x="1" y="958"/>
                      </a:lnTo>
                      <a:lnTo>
                        <a:pt x="25" y="958"/>
                      </a:lnTo>
                      <a:cubicBezTo>
                        <a:pt x="57" y="956"/>
                        <a:pt x="89" y="955"/>
                        <a:pt x="121" y="955"/>
                      </a:cubicBezTo>
                      <a:cubicBezTo>
                        <a:pt x="343" y="955"/>
                        <a:pt x="565" y="992"/>
                        <a:pt x="777" y="1067"/>
                      </a:cubicBezTo>
                      <a:cubicBezTo>
                        <a:pt x="1068" y="1176"/>
                        <a:pt x="1322" y="1358"/>
                        <a:pt x="1504" y="1600"/>
                      </a:cubicBezTo>
                      <a:lnTo>
                        <a:pt x="1540" y="1661"/>
                      </a:lnTo>
                      <a:cubicBezTo>
                        <a:pt x="1759" y="1976"/>
                        <a:pt x="1868" y="2364"/>
                        <a:pt x="1831" y="2752"/>
                      </a:cubicBezTo>
                      <a:cubicBezTo>
                        <a:pt x="1819" y="2885"/>
                        <a:pt x="1795" y="3006"/>
                        <a:pt x="1759" y="3139"/>
                      </a:cubicBezTo>
                      <a:cubicBezTo>
                        <a:pt x="2195" y="3127"/>
                        <a:pt x="2655" y="3115"/>
                        <a:pt x="3104" y="3103"/>
                      </a:cubicBezTo>
                      <a:cubicBezTo>
                        <a:pt x="3371" y="2861"/>
                        <a:pt x="3565" y="2546"/>
                        <a:pt x="3649" y="2194"/>
                      </a:cubicBezTo>
                      <a:cubicBezTo>
                        <a:pt x="3771" y="1636"/>
                        <a:pt x="3637" y="1042"/>
                        <a:pt x="3298" y="582"/>
                      </a:cubicBezTo>
                      <a:cubicBezTo>
                        <a:pt x="3152" y="376"/>
                        <a:pt x="2983" y="206"/>
                        <a:pt x="2789" y="49"/>
                      </a:cubicBezTo>
                      <a:lnTo>
                        <a:pt x="27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47"/>
                <p:cNvSpPr/>
                <p:nvPr/>
              </p:nvSpPr>
              <p:spPr>
                <a:xfrm flipH="1">
                  <a:off x="1988208" y="2509900"/>
                  <a:ext cx="538412" cy="623115"/>
                </a:xfrm>
                <a:custGeom>
                  <a:rect b="b" l="l" r="r" t="t"/>
                  <a:pathLst>
                    <a:path extrusionOk="0" h="7099" w="6134">
                      <a:moveTo>
                        <a:pt x="2968" y="1"/>
                      </a:moveTo>
                      <a:cubicBezTo>
                        <a:pt x="1286" y="1"/>
                        <a:pt x="193" y="1141"/>
                        <a:pt x="0" y="1358"/>
                      </a:cubicBezTo>
                      <a:lnTo>
                        <a:pt x="1019" y="7068"/>
                      </a:lnTo>
                      <a:cubicBezTo>
                        <a:pt x="1237" y="6995"/>
                        <a:pt x="1455" y="6934"/>
                        <a:pt x="1673" y="6898"/>
                      </a:cubicBezTo>
                      <a:cubicBezTo>
                        <a:pt x="1921" y="6854"/>
                        <a:pt x="2172" y="6833"/>
                        <a:pt x="2426" y="6833"/>
                      </a:cubicBezTo>
                      <a:cubicBezTo>
                        <a:pt x="2594" y="6833"/>
                        <a:pt x="2764" y="6842"/>
                        <a:pt x="2934" y="6862"/>
                      </a:cubicBezTo>
                      <a:cubicBezTo>
                        <a:pt x="4046" y="6955"/>
                        <a:pt x="4473" y="7099"/>
                        <a:pt x="4938" y="7099"/>
                      </a:cubicBezTo>
                      <a:cubicBezTo>
                        <a:pt x="5077" y="7099"/>
                        <a:pt x="5218" y="7086"/>
                        <a:pt x="5382" y="7056"/>
                      </a:cubicBezTo>
                      <a:cubicBezTo>
                        <a:pt x="5649" y="6995"/>
                        <a:pt x="5891" y="6910"/>
                        <a:pt x="6134" y="6789"/>
                      </a:cubicBezTo>
                      <a:cubicBezTo>
                        <a:pt x="5746" y="4716"/>
                        <a:pt x="5358" y="2643"/>
                        <a:pt x="4970" y="571"/>
                      </a:cubicBezTo>
                      <a:cubicBezTo>
                        <a:pt x="4376" y="207"/>
                        <a:pt x="3685" y="13"/>
                        <a:pt x="2994" y="1"/>
                      </a:cubicBezTo>
                      <a:cubicBezTo>
                        <a:pt x="2986" y="1"/>
                        <a:pt x="2977" y="1"/>
                        <a:pt x="2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47"/>
                <p:cNvSpPr/>
                <p:nvPr/>
              </p:nvSpPr>
              <p:spPr>
                <a:xfrm flipH="1">
                  <a:off x="1831789" y="2560986"/>
                  <a:ext cx="255425" cy="386298"/>
                </a:xfrm>
                <a:custGeom>
                  <a:rect b="b" l="l" r="r" t="t"/>
                  <a:pathLst>
                    <a:path extrusionOk="0" h="4401" w="2910">
                      <a:moveTo>
                        <a:pt x="304" y="1"/>
                      </a:moveTo>
                      <a:cubicBezTo>
                        <a:pt x="207" y="413"/>
                        <a:pt x="98" y="837"/>
                        <a:pt x="1" y="1249"/>
                      </a:cubicBezTo>
                      <a:cubicBezTo>
                        <a:pt x="1" y="1273"/>
                        <a:pt x="1" y="1298"/>
                        <a:pt x="1" y="1310"/>
                      </a:cubicBezTo>
                      <a:lnTo>
                        <a:pt x="352" y="2352"/>
                      </a:lnTo>
                      <a:cubicBezTo>
                        <a:pt x="413" y="2437"/>
                        <a:pt x="461" y="2522"/>
                        <a:pt x="522" y="2619"/>
                      </a:cubicBezTo>
                      <a:cubicBezTo>
                        <a:pt x="558" y="2667"/>
                        <a:pt x="582" y="2716"/>
                        <a:pt x="619" y="2752"/>
                      </a:cubicBezTo>
                      <a:cubicBezTo>
                        <a:pt x="704" y="2898"/>
                        <a:pt x="801" y="3031"/>
                        <a:pt x="885" y="3164"/>
                      </a:cubicBezTo>
                      <a:cubicBezTo>
                        <a:pt x="934" y="3249"/>
                        <a:pt x="982" y="3322"/>
                        <a:pt x="1043" y="3407"/>
                      </a:cubicBezTo>
                      <a:lnTo>
                        <a:pt x="1104" y="3504"/>
                      </a:lnTo>
                      <a:cubicBezTo>
                        <a:pt x="1152" y="3577"/>
                        <a:pt x="1201" y="3637"/>
                        <a:pt x="1249" y="3710"/>
                      </a:cubicBezTo>
                      <a:cubicBezTo>
                        <a:pt x="1249" y="3722"/>
                        <a:pt x="1249" y="3710"/>
                        <a:pt x="1261" y="3734"/>
                      </a:cubicBezTo>
                      <a:cubicBezTo>
                        <a:pt x="1273" y="3758"/>
                        <a:pt x="1273" y="3770"/>
                        <a:pt x="1310" y="3807"/>
                      </a:cubicBezTo>
                      <a:cubicBezTo>
                        <a:pt x="1334" y="3855"/>
                        <a:pt x="1370" y="3904"/>
                        <a:pt x="1395" y="3940"/>
                      </a:cubicBezTo>
                      <a:cubicBezTo>
                        <a:pt x="1443" y="4001"/>
                        <a:pt x="1479" y="4074"/>
                        <a:pt x="1528" y="4134"/>
                      </a:cubicBezTo>
                      <a:cubicBezTo>
                        <a:pt x="1528" y="4146"/>
                        <a:pt x="1552" y="4170"/>
                        <a:pt x="1564" y="4195"/>
                      </a:cubicBezTo>
                      <a:cubicBezTo>
                        <a:pt x="1589" y="4231"/>
                        <a:pt x="1613" y="4280"/>
                        <a:pt x="1649" y="4328"/>
                      </a:cubicBezTo>
                      <a:cubicBezTo>
                        <a:pt x="1661" y="4352"/>
                        <a:pt x="1686" y="4377"/>
                        <a:pt x="1698" y="4401"/>
                      </a:cubicBezTo>
                      <a:cubicBezTo>
                        <a:pt x="2110" y="4207"/>
                        <a:pt x="2510" y="4001"/>
                        <a:pt x="2910" y="3807"/>
                      </a:cubicBezTo>
                      <a:cubicBezTo>
                        <a:pt x="2910" y="3770"/>
                        <a:pt x="2898" y="3734"/>
                        <a:pt x="2898" y="3698"/>
                      </a:cubicBezTo>
                      <a:cubicBezTo>
                        <a:pt x="2861" y="3577"/>
                        <a:pt x="2813" y="3443"/>
                        <a:pt x="2764" y="3322"/>
                      </a:cubicBezTo>
                      <a:cubicBezTo>
                        <a:pt x="2728" y="3273"/>
                        <a:pt x="2704" y="3213"/>
                        <a:pt x="2667" y="3164"/>
                      </a:cubicBezTo>
                      <a:lnTo>
                        <a:pt x="2631" y="3092"/>
                      </a:lnTo>
                      <a:cubicBezTo>
                        <a:pt x="2631" y="3080"/>
                        <a:pt x="2631" y="3080"/>
                        <a:pt x="2619" y="3067"/>
                      </a:cubicBezTo>
                      <a:lnTo>
                        <a:pt x="2401" y="2667"/>
                      </a:lnTo>
                      <a:cubicBezTo>
                        <a:pt x="2352" y="2583"/>
                        <a:pt x="2304" y="2498"/>
                        <a:pt x="2255" y="2425"/>
                      </a:cubicBezTo>
                      <a:cubicBezTo>
                        <a:pt x="2122" y="2170"/>
                        <a:pt x="2001" y="1964"/>
                        <a:pt x="1904" y="1795"/>
                      </a:cubicBezTo>
                      <a:cubicBezTo>
                        <a:pt x="1492" y="1116"/>
                        <a:pt x="1322" y="886"/>
                        <a:pt x="1322" y="886"/>
                      </a:cubicBezTo>
                      <a:cubicBezTo>
                        <a:pt x="1237" y="728"/>
                        <a:pt x="1128" y="595"/>
                        <a:pt x="995" y="461"/>
                      </a:cubicBezTo>
                      <a:cubicBezTo>
                        <a:pt x="801" y="255"/>
                        <a:pt x="558" y="98"/>
                        <a:pt x="304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47"/>
                <p:cNvSpPr/>
                <p:nvPr/>
              </p:nvSpPr>
              <p:spPr>
                <a:xfrm flipH="1">
                  <a:off x="1853029" y="2795083"/>
                  <a:ext cx="136315" cy="74521"/>
                </a:xfrm>
                <a:custGeom>
                  <a:rect b="b" l="l" r="r" t="t"/>
                  <a:pathLst>
                    <a:path extrusionOk="0" h="849" w="1553">
                      <a:moveTo>
                        <a:pt x="1274" y="0"/>
                      </a:moveTo>
                      <a:lnTo>
                        <a:pt x="1" y="849"/>
                      </a:lnTo>
                      <a:cubicBezTo>
                        <a:pt x="522" y="740"/>
                        <a:pt x="1031" y="619"/>
                        <a:pt x="1552" y="510"/>
                      </a:cubicBezTo>
                      <a:lnTo>
                        <a:pt x="1504" y="437"/>
                      </a:lnTo>
                      <a:cubicBezTo>
                        <a:pt x="1504" y="425"/>
                        <a:pt x="1504" y="413"/>
                        <a:pt x="1492" y="413"/>
                      </a:cubicBezTo>
                      <a:lnTo>
                        <a:pt x="1274" y="0"/>
                      </a:ln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47"/>
                <p:cNvSpPr/>
                <p:nvPr/>
              </p:nvSpPr>
              <p:spPr>
                <a:xfrm flipH="1">
                  <a:off x="1847764" y="2550628"/>
                  <a:ext cx="291589" cy="346711"/>
                </a:xfrm>
                <a:custGeom>
                  <a:rect b="b" l="l" r="r" t="t"/>
                  <a:pathLst>
                    <a:path extrusionOk="0" h="3950" w="3322">
                      <a:moveTo>
                        <a:pt x="439" y="1"/>
                      </a:moveTo>
                      <a:cubicBezTo>
                        <a:pt x="377" y="1"/>
                        <a:pt x="316" y="4"/>
                        <a:pt x="255" y="10"/>
                      </a:cubicBezTo>
                      <a:cubicBezTo>
                        <a:pt x="170" y="422"/>
                        <a:pt x="86" y="834"/>
                        <a:pt x="1" y="1246"/>
                      </a:cubicBezTo>
                      <a:lnTo>
                        <a:pt x="1043" y="3949"/>
                      </a:lnTo>
                      <a:lnTo>
                        <a:pt x="3322" y="2858"/>
                      </a:lnTo>
                      <a:cubicBezTo>
                        <a:pt x="3019" y="2167"/>
                        <a:pt x="2631" y="1525"/>
                        <a:pt x="2146" y="955"/>
                      </a:cubicBezTo>
                      <a:cubicBezTo>
                        <a:pt x="1649" y="385"/>
                        <a:pt x="1310" y="179"/>
                        <a:pt x="983" y="82"/>
                      </a:cubicBezTo>
                      <a:cubicBezTo>
                        <a:pt x="810" y="28"/>
                        <a:pt x="623" y="1"/>
                        <a:pt x="4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47"/>
                <p:cNvSpPr/>
                <p:nvPr/>
              </p:nvSpPr>
              <p:spPr>
                <a:xfrm flipH="1">
                  <a:off x="1736025" y="2487166"/>
                  <a:ext cx="208641" cy="493208"/>
                </a:xfrm>
                <a:custGeom>
                  <a:rect b="b" l="l" r="r" t="t"/>
                  <a:pathLst>
                    <a:path extrusionOk="0" h="5619" w="2377">
                      <a:moveTo>
                        <a:pt x="1217" y="0"/>
                      </a:moveTo>
                      <a:cubicBezTo>
                        <a:pt x="1013" y="0"/>
                        <a:pt x="814" y="57"/>
                        <a:pt x="643" y="163"/>
                      </a:cubicBezTo>
                      <a:cubicBezTo>
                        <a:pt x="425" y="1751"/>
                        <a:pt x="219" y="3351"/>
                        <a:pt x="1" y="4951"/>
                      </a:cubicBezTo>
                      <a:cubicBezTo>
                        <a:pt x="37" y="5327"/>
                        <a:pt x="352" y="5605"/>
                        <a:pt x="716" y="5618"/>
                      </a:cubicBezTo>
                      <a:cubicBezTo>
                        <a:pt x="726" y="5618"/>
                        <a:pt x="735" y="5618"/>
                        <a:pt x="745" y="5618"/>
                      </a:cubicBezTo>
                      <a:cubicBezTo>
                        <a:pt x="1036" y="5618"/>
                        <a:pt x="1301" y="5439"/>
                        <a:pt x="1407" y="5169"/>
                      </a:cubicBezTo>
                      <a:cubicBezTo>
                        <a:pt x="2159" y="3702"/>
                        <a:pt x="2377" y="2017"/>
                        <a:pt x="2049" y="405"/>
                      </a:cubicBezTo>
                      <a:cubicBezTo>
                        <a:pt x="1904" y="236"/>
                        <a:pt x="1722" y="102"/>
                        <a:pt x="1516" y="42"/>
                      </a:cubicBezTo>
                      <a:cubicBezTo>
                        <a:pt x="1417" y="14"/>
                        <a:pt x="1316" y="0"/>
                        <a:pt x="1217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47"/>
                <p:cNvSpPr/>
                <p:nvPr/>
              </p:nvSpPr>
              <p:spPr>
                <a:xfrm flipH="1">
                  <a:off x="2072210" y="2818519"/>
                  <a:ext cx="593798" cy="329858"/>
                </a:xfrm>
                <a:custGeom>
                  <a:rect b="b" l="l" r="r" t="t"/>
                  <a:pathLst>
                    <a:path extrusionOk="0" h="3758" w="6765">
                      <a:moveTo>
                        <a:pt x="5916" y="0"/>
                      </a:moveTo>
                      <a:lnTo>
                        <a:pt x="1" y="73"/>
                      </a:lnTo>
                      <a:lnTo>
                        <a:pt x="1092" y="3758"/>
                      </a:lnTo>
                      <a:lnTo>
                        <a:pt x="6764" y="3758"/>
                      </a:lnTo>
                      <a:cubicBezTo>
                        <a:pt x="6473" y="2509"/>
                        <a:pt x="6195" y="1249"/>
                        <a:pt x="5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47"/>
                <p:cNvSpPr/>
                <p:nvPr/>
              </p:nvSpPr>
              <p:spPr>
                <a:xfrm flipH="1">
                  <a:off x="2246704" y="2408871"/>
                  <a:ext cx="146935" cy="194597"/>
                </a:xfrm>
                <a:custGeom>
                  <a:rect b="b" l="l" r="r" t="t"/>
                  <a:pathLst>
                    <a:path extrusionOk="0" h="2217" w="1674">
                      <a:moveTo>
                        <a:pt x="934" y="0"/>
                      </a:moveTo>
                      <a:cubicBezTo>
                        <a:pt x="728" y="25"/>
                        <a:pt x="498" y="49"/>
                        <a:pt x="267" y="73"/>
                      </a:cubicBezTo>
                      <a:cubicBezTo>
                        <a:pt x="279" y="231"/>
                        <a:pt x="279" y="388"/>
                        <a:pt x="279" y="558"/>
                      </a:cubicBezTo>
                      <a:lnTo>
                        <a:pt x="279" y="691"/>
                      </a:lnTo>
                      <a:cubicBezTo>
                        <a:pt x="328" y="1164"/>
                        <a:pt x="352" y="1237"/>
                        <a:pt x="292" y="1334"/>
                      </a:cubicBezTo>
                      <a:cubicBezTo>
                        <a:pt x="255" y="1406"/>
                        <a:pt x="219" y="1394"/>
                        <a:pt x="110" y="1540"/>
                      </a:cubicBezTo>
                      <a:cubicBezTo>
                        <a:pt x="61" y="1600"/>
                        <a:pt x="25" y="1661"/>
                        <a:pt x="1" y="1697"/>
                      </a:cubicBezTo>
                      <a:cubicBezTo>
                        <a:pt x="159" y="2052"/>
                        <a:pt x="477" y="2217"/>
                        <a:pt x="793" y="2217"/>
                      </a:cubicBezTo>
                      <a:cubicBezTo>
                        <a:pt x="1202" y="2217"/>
                        <a:pt x="1607" y="1942"/>
                        <a:pt x="1661" y="1443"/>
                      </a:cubicBezTo>
                      <a:cubicBezTo>
                        <a:pt x="1673" y="1394"/>
                        <a:pt x="1673" y="1358"/>
                        <a:pt x="1661" y="1309"/>
                      </a:cubicBezTo>
                      <a:cubicBezTo>
                        <a:pt x="1625" y="1152"/>
                        <a:pt x="1407" y="1116"/>
                        <a:pt x="1261" y="970"/>
                      </a:cubicBezTo>
                      <a:cubicBezTo>
                        <a:pt x="1128" y="837"/>
                        <a:pt x="1067" y="643"/>
                        <a:pt x="1079" y="449"/>
                      </a:cubicBezTo>
                      <a:cubicBezTo>
                        <a:pt x="1067" y="400"/>
                        <a:pt x="1055" y="352"/>
                        <a:pt x="1031" y="303"/>
                      </a:cubicBezTo>
                      <a:lnTo>
                        <a:pt x="1031" y="291"/>
                      </a:lnTo>
                      <a:cubicBezTo>
                        <a:pt x="1007" y="194"/>
                        <a:pt x="970" y="97"/>
                        <a:pt x="934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47"/>
                <p:cNvSpPr/>
                <p:nvPr/>
              </p:nvSpPr>
              <p:spPr>
                <a:xfrm flipH="1">
                  <a:off x="2302002" y="2426601"/>
                  <a:ext cx="67148" cy="100327"/>
                </a:xfrm>
                <a:custGeom>
                  <a:rect b="b" l="l" r="r" t="t"/>
                  <a:pathLst>
                    <a:path extrusionOk="0" h="1143" w="765">
                      <a:moveTo>
                        <a:pt x="552" y="1"/>
                      </a:moveTo>
                      <a:cubicBezTo>
                        <a:pt x="394" y="1"/>
                        <a:pt x="198" y="113"/>
                        <a:pt x="37" y="307"/>
                      </a:cubicBezTo>
                      <a:cubicBezTo>
                        <a:pt x="25" y="320"/>
                        <a:pt x="13" y="332"/>
                        <a:pt x="0" y="356"/>
                      </a:cubicBezTo>
                      <a:lnTo>
                        <a:pt x="0" y="489"/>
                      </a:lnTo>
                      <a:cubicBezTo>
                        <a:pt x="25" y="804"/>
                        <a:pt x="85" y="950"/>
                        <a:pt x="13" y="1132"/>
                      </a:cubicBezTo>
                      <a:cubicBezTo>
                        <a:pt x="37" y="1139"/>
                        <a:pt x="64" y="1142"/>
                        <a:pt x="91" y="1142"/>
                      </a:cubicBezTo>
                      <a:cubicBezTo>
                        <a:pt x="249" y="1142"/>
                        <a:pt x="441" y="1025"/>
                        <a:pt x="607" y="829"/>
                      </a:cubicBezTo>
                      <a:cubicBezTo>
                        <a:pt x="740" y="659"/>
                        <a:pt x="764" y="210"/>
                        <a:pt x="752" y="101"/>
                      </a:cubicBezTo>
                      <a:lnTo>
                        <a:pt x="752" y="89"/>
                      </a:lnTo>
                      <a:lnTo>
                        <a:pt x="728" y="65"/>
                      </a:lnTo>
                      <a:cubicBezTo>
                        <a:pt x="680" y="21"/>
                        <a:pt x="620" y="1"/>
                        <a:pt x="552" y="1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47"/>
                <p:cNvSpPr/>
                <p:nvPr/>
              </p:nvSpPr>
              <p:spPr>
                <a:xfrm flipH="1">
                  <a:off x="2258379" y="2288706"/>
                  <a:ext cx="176779" cy="189155"/>
                </a:xfrm>
                <a:custGeom>
                  <a:rect b="b" l="l" r="r" t="t"/>
                  <a:pathLst>
                    <a:path extrusionOk="0" h="2155" w="2014">
                      <a:moveTo>
                        <a:pt x="1182" y="0"/>
                      </a:moveTo>
                      <a:cubicBezTo>
                        <a:pt x="1045" y="0"/>
                        <a:pt x="909" y="38"/>
                        <a:pt x="789" y="109"/>
                      </a:cubicBezTo>
                      <a:cubicBezTo>
                        <a:pt x="571" y="242"/>
                        <a:pt x="401" y="424"/>
                        <a:pt x="280" y="654"/>
                      </a:cubicBezTo>
                      <a:cubicBezTo>
                        <a:pt x="268" y="678"/>
                        <a:pt x="255" y="703"/>
                        <a:pt x="243" y="739"/>
                      </a:cubicBezTo>
                      <a:cubicBezTo>
                        <a:pt x="1" y="1309"/>
                        <a:pt x="159" y="1915"/>
                        <a:pt x="595" y="2097"/>
                      </a:cubicBezTo>
                      <a:cubicBezTo>
                        <a:pt x="681" y="2136"/>
                        <a:pt x="772" y="2154"/>
                        <a:pt x="865" y="2154"/>
                      </a:cubicBezTo>
                      <a:cubicBezTo>
                        <a:pt x="1177" y="2154"/>
                        <a:pt x="1505" y="1945"/>
                        <a:pt x="1710" y="1600"/>
                      </a:cubicBezTo>
                      <a:cubicBezTo>
                        <a:pt x="1759" y="1539"/>
                        <a:pt x="1795" y="1478"/>
                        <a:pt x="1819" y="1418"/>
                      </a:cubicBezTo>
                      <a:cubicBezTo>
                        <a:pt x="1831" y="1369"/>
                        <a:pt x="1856" y="1333"/>
                        <a:pt x="1868" y="1285"/>
                      </a:cubicBezTo>
                      <a:cubicBezTo>
                        <a:pt x="1880" y="1272"/>
                        <a:pt x="1880" y="1248"/>
                        <a:pt x="1880" y="1236"/>
                      </a:cubicBezTo>
                      <a:cubicBezTo>
                        <a:pt x="2013" y="751"/>
                        <a:pt x="1880" y="266"/>
                        <a:pt x="1516" y="72"/>
                      </a:cubicBezTo>
                      <a:lnTo>
                        <a:pt x="1468" y="60"/>
                      </a:lnTo>
                      <a:cubicBezTo>
                        <a:pt x="1377" y="20"/>
                        <a:pt x="1279" y="0"/>
                        <a:pt x="1182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47"/>
                <p:cNvSpPr/>
                <p:nvPr/>
              </p:nvSpPr>
              <p:spPr>
                <a:xfrm flipH="1">
                  <a:off x="2293488" y="2402814"/>
                  <a:ext cx="51524" cy="39235"/>
                </a:xfrm>
                <a:custGeom>
                  <a:rect b="b" l="l" r="r" t="t"/>
                  <a:pathLst>
                    <a:path extrusionOk="0" h="447" w="587">
                      <a:moveTo>
                        <a:pt x="286" y="0"/>
                      </a:moveTo>
                      <a:cubicBezTo>
                        <a:pt x="218" y="0"/>
                        <a:pt x="150" y="31"/>
                        <a:pt x="101" y="106"/>
                      </a:cubicBezTo>
                      <a:cubicBezTo>
                        <a:pt x="0" y="282"/>
                        <a:pt x="150" y="447"/>
                        <a:pt x="299" y="447"/>
                      </a:cubicBezTo>
                      <a:cubicBezTo>
                        <a:pt x="366" y="447"/>
                        <a:pt x="432" y="414"/>
                        <a:pt x="477" y="336"/>
                      </a:cubicBezTo>
                      <a:cubicBezTo>
                        <a:pt x="586" y="159"/>
                        <a:pt x="439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47"/>
                <p:cNvSpPr/>
                <p:nvPr/>
              </p:nvSpPr>
              <p:spPr>
                <a:xfrm flipH="1">
                  <a:off x="2363708" y="2436520"/>
                  <a:ext cx="34144" cy="12025"/>
                </a:xfrm>
                <a:custGeom>
                  <a:rect b="b" l="l" r="r" t="t"/>
                  <a:pathLst>
                    <a:path extrusionOk="0" h="137" w="389">
                      <a:moveTo>
                        <a:pt x="0" y="1"/>
                      </a:moveTo>
                      <a:cubicBezTo>
                        <a:pt x="30" y="91"/>
                        <a:pt x="112" y="137"/>
                        <a:pt x="194" y="137"/>
                      </a:cubicBezTo>
                      <a:cubicBezTo>
                        <a:pt x="276" y="137"/>
                        <a:pt x="358" y="91"/>
                        <a:pt x="388" y="1"/>
                      </a:cubicBezTo>
                      <a:cubicBezTo>
                        <a:pt x="303" y="1"/>
                        <a:pt x="230" y="13"/>
                        <a:pt x="158" y="13"/>
                      </a:cubicBezTo>
                      <a:cubicBezTo>
                        <a:pt x="97" y="1"/>
                        <a:pt x="4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47"/>
                <p:cNvSpPr/>
                <p:nvPr/>
              </p:nvSpPr>
              <p:spPr>
                <a:xfrm flipH="1">
                  <a:off x="2261625" y="2381660"/>
                  <a:ext cx="44239" cy="32828"/>
                </a:xfrm>
                <a:custGeom>
                  <a:rect b="b" l="l" r="r" t="t"/>
                  <a:pathLst>
                    <a:path extrusionOk="0" h="374" w="504">
                      <a:moveTo>
                        <a:pt x="255" y="1"/>
                      </a:moveTo>
                      <a:cubicBezTo>
                        <a:pt x="195" y="1"/>
                        <a:pt x="135" y="30"/>
                        <a:pt x="92" y="80"/>
                      </a:cubicBezTo>
                      <a:cubicBezTo>
                        <a:pt x="0" y="194"/>
                        <a:pt x="92" y="373"/>
                        <a:pt x="245" y="373"/>
                      </a:cubicBezTo>
                      <a:cubicBezTo>
                        <a:pt x="254" y="373"/>
                        <a:pt x="264" y="372"/>
                        <a:pt x="273" y="371"/>
                      </a:cubicBezTo>
                      <a:cubicBezTo>
                        <a:pt x="431" y="359"/>
                        <a:pt x="504" y="153"/>
                        <a:pt x="370" y="44"/>
                      </a:cubicBezTo>
                      <a:cubicBezTo>
                        <a:pt x="336" y="14"/>
                        <a:pt x="296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47"/>
                <p:cNvSpPr/>
                <p:nvPr/>
              </p:nvSpPr>
              <p:spPr>
                <a:xfrm flipH="1">
                  <a:off x="2375471" y="2363140"/>
                  <a:ext cx="47925" cy="29141"/>
                </a:xfrm>
                <a:custGeom>
                  <a:rect b="b" l="l" r="r" t="t"/>
                  <a:pathLst>
                    <a:path extrusionOk="0" h="332" w="546">
                      <a:moveTo>
                        <a:pt x="231" y="0"/>
                      </a:moveTo>
                      <a:cubicBezTo>
                        <a:pt x="109" y="24"/>
                        <a:pt x="0" y="109"/>
                        <a:pt x="12" y="182"/>
                      </a:cubicBezTo>
                      <a:cubicBezTo>
                        <a:pt x="12" y="255"/>
                        <a:pt x="146" y="315"/>
                        <a:pt x="243" y="327"/>
                      </a:cubicBezTo>
                      <a:lnTo>
                        <a:pt x="255" y="327"/>
                      </a:lnTo>
                      <a:cubicBezTo>
                        <a:pt x="275" y="330"/>
                        <a:pt x="297" y="331"/>
                        <a:pt x="320" y="331"/>
                      </a:cubicBezTo>
                      <a:cubicBezTo>
                        <a:pt x="407" y="331"/>
                        <a:pt x="502" y="310"/>
                        <a:pt x="521" y="243"/>
                      </a:cubicBezTo>
                      <a:cubicBezTo>
                        <a:pt x="546" y="158"/>
                        <a:pt x="449" y="37"/>
                        <a:pt x="3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47"/>
                <p:cNvSpPr/>
                <p:nvPr/>
              </p:nvSpPr>
              <p:spPr>
                <a:xfrm flipH="1">
                  <a:off x="2393552" y="2363140"/>
                  <a:ext cx="29844" cy="28790"/>
                </a:xfrm>
                <a:custGeom>
                  <a:rect b="b" l="l" r="r" t="t"/>
                  <a:pathLst>
                    <a:path extrusionOk="0" h="328" w="340">
                      <a:moveTo>
                        <a:pt x="231" y="0"/>
                      </a:moveTo>
                      <a:cubicBezTo>
                        <a:pt x="109" y="24"/>
                        <a:pt x="0" y="109"/>
                        <a:pt x="12" y="182"/>
                      </a:cubicBezTo>
                      <a:cubicBezTo>
                        <a:pt x="12" y="255"/>
                        <a:pt x="146" y="315"/>
                        <a:pt x="231" y="327"/>
                      </a:cubicBezTo>
                      <a:lnTo>
                        <a:pt x="255" y="327"/>
                      </a:lnTo>
                      <a:cubicBezTo>
                        <a:pt x="291" y="291"/>
                        <a:pt x="315" y="243"/>
                        <a:pt x="328" y="194"/>
                      </a:cubicBezTo>
                      <a:cubicBezTo>
                        <a:pt x="340" y="121"/>
                        <a:pt x="303" y="49"/>
                        <a:pt x="231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47"/>
                <p:cNvSpPr/>
                <p:nvPr/>
              </p:nvSpPr>
              <p:spPr>
                <a:xfrm flipH="1">
                  <a:off x="2305250" y="2376130"/>
                  <a:ext cx="46872" cy="28878"/>
                </a:xfrm>
                <a:custGeom>
                  <a:rect b="b" l="l" r="r" t="t"/>
                  <a:pathLst>
                    <a:path extrusionOk="0" h="329" w="534">
                      <a:moveTo>
                        <a:pt x="273" y="1"/>
                      </a:moveTo>
                      <a:cubicBezTo>
                        <a:pt x="258" y="1"/>
                        <a:pt x="243" y="4"/>
                        <a:pt x="231" y="10"/>
                      </a:cubicBezTo>
                      <a:cubicBezTo>
                        <a:pt x="109" y="22"/>
                        <a:pt x="0" y="107"/>
                        <a:pt x="0" y="179"/>
                      </a:cubicBezTo>
                      <a:cubicBezTo>
                        <a:pt x="0" y="252"/>
                        <a:pt x="134" y="313"/>
                        <a:pt x="231" y="325"/>
                      </a:cubicBezTo>
                      <a:lnTo>
                        <a:pt x="243" y="325"/>
                      </a:lnTo>
                      <a:cubicBezTo>
                        <a:pt x="263" y="327"/>
                        <a:pt x="285" y="329"/>
                        <a:pt x="308" y="329"/>
                      </a:cubicBezTo>
                      <a:cubicBezTo>
                        <a:pt x="395" y="329"/>
                        <a:pt x="490" y="307"/>
                        <a:pt x="510" y="240"/>
                      </a:cubicBezTo>
                      <a:cubicBezTo>
                        <a:pt x="534" y="167"/>
                        <a:pt x="425" y="34"/>
                        <a:pt x="316" y="10"/>
                      </a:cubicBezTo>
                      <a:cubicBezTo>
                        <a:pt x="303" y="4"/>
                        <a:pt x="28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47"/>
                <p:cNvSpPr/>
                <p:nvPr/>
              </p:nvSpPr>
              <p:spPr>
                <a:xfrm flipH="1">
                  <a:off x="2323331" y="2376920"/>
                  <a:ext cx="29844" cy="27737"/>
                </a:xfrm>
                <a:custGeom>
                  <a:rect b="b" l="l" r="r" t="t"/>
                  <a:pathLst>
                    <a:path extrusionOk="0" h="316" w="340">
                      <a:moveTo>
                        <a:pt x="231" y="1"/>
                      </a:moveTo>
                      <a:cubicBezTo>
                        <a:pt x="109" y="13"/>
                        <a:pt x="0" y="98"/>
                        <a:pt x="12" y="170"/>
                      </a:cubicBezTo>
                      <a:cubicBezTo>
                        <a:pt x="12" y="243"/>
                        <a:pt x="146" y="304"/>
                        <a:pt x="231" y="316"/>
                      </a:cubicBezTo>
                      <a:lnTo>
                        <a:pt x="255" y="316"/>
                      </a:lnTo>
                      <a:cubicBezTo>
                        <a:pt x="291" y="280"/>
                        <a:pt x="315" y="231"/>
                        <a:pt x="328" y="183"/>
                      </a:cubicBezTo>
                      <a:cubicBezTo>
                        <a:pt x="340" y="110"/>
                        <a:pt x="303" y="37"/>
                        <a:pt x="23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47"/>
                <p:cNvSpPr/>
                <p:nvPr/>
              </p:nvSpPr>
              <p:spPr>
                <a:xfrm flipH="1">
                  <a:off x="2249865" y="2244555"/>
                  <a:ext cx="201180" cy="192139"/>
                </a:xfrm>
                <a:custGeom>
                  <a:rect b="b" l="l" r="r" t="t"/>
                  <a:pathLst>
                    <a:path extrusionOk="0" h="2189" w="2292">
                      <a:moveTo>
                        <a:pt x="1039" y="1"/>
                      </a:moveTo>
                      <a:cubicBezTo>
                        <a:pt x="988" y="1"/>
                        <a:pt x="963" y="56"/>
                        <a:pt x="849" y="66"/>
                      </a:cubicBezTo>
                      <a:cubicBezTo>
                        <a:pt x="829" y="69"/>
                        <a:pt x="812" y="70"/>
                        <a:pt x="795" y="70"/>
                      </a:cubicBezTo>
                      <a:cubicBezTo>
                        <a:pt x="690" y="70"/>
                        <a:pt x="638" y="22"/>
                        <a:pt x="563" y="22"/>
                      </a:cubicBezTo>
                      <a:cubicBezTo>
                        <a:pt x="546" y="22"/>
                        <a:pt x="529" y="24"/>
                        <a:pt x="509" y="30"/>
                      </a:cubicBezTo>
                      <a:cubicBezTo>
                        <a:pt x="424" y="66"/>
                        <a:pt x="424" y="115"/>
                        <a:pt x="340" y="139"/>
                      </a:cubicBezTo>
                      <a:cubicBezTo>
                        <a:pt x="321" y="143"/>
                        <a:pt x="304" y="145"/>
                        <a:pt x="288" y="145"/>
                      </a:cubicBezTo>
                      <a:cubicBezTo>
                        <a:pt x="229" y="145"/>
                        <a:pt x="190" y="121"/>
                        <a:pt x="152" y="121"/>
                      </a:cubicBezTo>
                      <a:cubicBezTo>
                        <a:pt x="142" y="121"/>
                        <a:pt x="132" y="123"/>
                        <a:pt x="121" y="127"/>
                      </a:cubicBezTo>
                      <a:cubicBezTo>
                        <a:pt x="0" y="187"/>
                        <a:pt x="24" y="745"/>
                        <a:pt x="315" y="963"/>
                      </a:cubicBezTo>
                      <a:cubicBezTo>
                        <a:pt x="461" y="1060"/>
                        <a:pt x="618" y="1121"/>
                        <a:pt x="788" y="1121"/>
                      </a:cubicBezTo>
                      <a:cubicBezTo>
                        <a:pt x="946" y="1121"/>
                        <a:pt x="958" y="1097"/>
                        <a:pt x="1140" y="1097"/>
                      </a:cubicBezTo>
                      <a:cubicBezTo>
                        <a:pt x="1163" y="1095"/>
                        <a:pt x="1185" y="1094"/>
                        <a:pt x="1208" y="1094"/>
                      </a:cubicBezTo>
                      <a:cubicBezTo>
                        <a:pt x="1327" y="1094"/>
                        <a:pt x="1439" y="1122"/>
                        <a:pt x="1552" y="1194"/>
                      </a:cubicBezTo>
                      <a:cubicBezTo>
                        <a:pt x="1673" y="1291"/>
                        <a:pt x="1746" y="1436"/>
                        <a:pt x="1746" y="1594"/>
                      </a:cubicBezTo>
                      <a:cubicBezTo>
                        <a:pt x="1784" y="1547"/>
                        <a:pt x="1838" y="1525"/>
                        <a:pt x="1894" y="1525"/>
                      </a:cubicBezTo>
                      <a:cubicBezTo>
                        <a:pt x="1926" y="1525"/>
                        <a:pt x="1958" y="1532"/>
                        <a:pt x="1988" y="1545"/>
                      </a:cubicBezTo>
                      <a:cubicBezTo>
                        <a:pt x="2073" y="1594"/>
                        <a:pt x="2061" y="1751"/>
                        <a:pt x="2000" y="1836"/>
                      </a:cubicBezTo>
                      <a:cubicBezTo>
                        <a:pt x="1927" y="1909"/>
                        <a:pt x="1843" y="1872"/>
                        <a:pt x="1794" y="1945"/>
                      </a:cubicBezTo>
                      <a:cubicBezTo>
                        <a:pt x="1746" y="2030"/>
                        <a:pt x="1782" y="2175"/>
                        <a:pt x="1843" y="2188"/>
                      </a:cubicBezTo>
                      <a:cubicBezTo>
                        <a:pt x="1846" y="2188"/>
                        <a:pt x="1849" y="2188"/>
                        <a:pt x="1852" y="2188"/>
                      </a:cubicBezTo>
                      <a:cubicBezTo>
                        <a:pt x="1975" y="2188"/>
                        <a:pt x="2184" y="1753"/>
                        <a:pt x="2255" y="1375"/>
                      </a:cubicBezTo>
                      <a:cubicBezTo>
                        <a:pt x="2279" y="1266"/>
                        <a:pt x="2291" y="1145"/>
                        <a:pt x="2279" y="1036"/>
                      </a:cubicBezTo>
                      <a:cubicBezTo>
                        <a:pt x="2279" y="1024"/>
                        <a:pt x="2279" y="1024"/>
                        <a:pt x="2279" y="1024"/>
                      </a:cubicBezTo>
                      <a:cubicBezTo>
                        <a:pt x="2218" y="733"/>
                        <a:pt x="2218" y="660"/>
                        <a:pt x="2194" y="600"/>
                      </a:cubicBezTo>
                      <a:cubicBezTo>
                        <a:pt x="2121" y="430"/>
                        <a:pt x="1988" y="309"/>
                        <a:pt x="1806" y="272"/>
                      </a:cubicBezTo>
                      <a:cubicBezTo>
                        <a:pt x="1770" y="266"/>
                        <a:pt x="1749" y="266"/>
                        <a:pt x="1702" y="266"/>
                      </a:cubicBezTo>
                      <a:cubicBezTo>
                        <a:pt x="1655" y="266"/>
                        <a:pt x="1582" y="266"/>
                        <a:pt x="1443" y="260"/>
                      </a:cubicBezTo>
                      <a:cubicBezTo>
                        <a:pt x="1370" y="260"/>
                        <a:pt x="1309" y="248"/>
                        <a:pt x="1261" y="224"/>
                      </a:cubicBezTo>
                      <a:cubicBezTo>
                        <a:pt x="1140" y="151"/>
                        <a:pt x="1140" y="30"/>
                        <a:pt x="1067" y="6"/>
                      </a:cubicBezTo>
                      <a:cubicBezTo>
                        <a:pt x="1057" y="2"/>
                        <a:pt x="1047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43" name="Google Shape;2443;p47"/>
                <p:cNvGrpSpPr/>
                <p:nvPr/>
              </p:nvGrpSpPr>
              <p:grpSpPr>
                <a:xfrm>
                  <a:off x="2291382" y="2343390"/>
                  <a:ext cx="183100" cy="95324"/>
                  <a:chOff x="1427282" y="2063590"/>
                  <a:chExt cx="183100" cy="95324"/>
                </a:xfrm>
              </p:grpSpPr>
              <p:sp>
                <p:nvSpPr>
                  <p:cNvPr id="2444" name="Google Shape;2444;p47"/>
                  <p:cNvSpPr/>
                  <p:nvPr/>
                </p:nvSpPr>
                <p:spPr>
                  <a:xfrm flipH="1">
                    <a:off x="1502857" y="2063590"/>
                    <a:ext cx="107524" cy="80490"/>
                  </a:xfrm>
                  <a:custGeom>
                    <a:rect b="b" l="l" r="r" t="t"/>
                    <a:pathLst>
                      <a:path extrusionOk="0" h="917" w="1225">
                        <a:moveTo>
                          <a:pt x="570" y="68"/>
                        </a:moveTo>
                        <a:cubicBezTo>
                          <a:pt x="607" y="68"/>
                          <a:pt x="655" y="80"/>
                          <a:pt x="703" y="92"/>
                        </a:cubicBezTo>
                        <a:cubicBezTo>
                          <a:pt x="788" y="128"/>
                          <a:pt x="873" y="201"/>
                          <a:pt x="910" y="298"/>
                        </a:cubicBezTo>
                        <a:cubicBezTo>
                          <a:pt x="1035" y="560"/>
                          <a:pt x="825" y="841"/>
                          <a:pt x="562" y="841"/>
                        </a:cubicBezTo>
                        <a:cubicBezTo>
                          <a:pt x="521" y="841"/>
                          <a:pt x="479" y="834"/>
                          <a:pt x="437" y="819"/>
                        </a:cubicBezTo>
                        <a:cubicBezTo>
                          <a:pt x="340" y="783"/>
                          <a:pt x="255" y="710"/>
                          <a:pt x="219" y="613"/>
                        </a:cubicBezTo>
                        <a:cubicBezTo>
                          <a:pt x="134" y="419"/>
                          <a:pt x="219" y="201"/>
                          <a:pt x="400" y="104"/>
                        </a:cubicBezTo>
                        <a:cubicBezTo>
                          <a:pt x="461" y="80"/>
                          <a:pt x="510" y="68"/>
                          <a:pt x="570" y="68"/>
                        </a:cubicBezTo>
                        <a:close/>
                        <a:moveTo>
                          <a:pt x="574" y="0"/>
                        </a:moveTo>
                        <a:cubicBezTo>
                          <a:pt x="506" y="0"/>
                          <a:pt x="437" y="16"/>
                          <a:pt x="376" y="43"/>
                        </a:cubicBezTo>
                        <a:cubicBezTo>
                          <a:pt x="0" y="213"/>
                          <a:pt x="25" y="746"/>
                          <a:pt x="413" y="880"/>
                        </a:cubicBezTo>
                        <a:cubicBezTo>
                          <a:pt x="461" y="904"/>
                          <a:pt x="510" y="916"/>
                          <a:pt x="570" y="916"/>
                        </a:cubicBezTo>
                        <a:lnTo>
                          <a:pt x="582" y="916"/>
                        </a:lnTo>
                        <a:cubicBezTo>
                          <a:pt x="1091" y="916"/>
                          <a:pt x="1225" y="189"/>
                          <a:pt x="728" y="31"/>
                        </a:cubicBezTo>
                        <a:cubicBezTo>
                          <a:pt x="680" y="10"/>
                          <a:pt x="627" y="0"/>
                          <a:pt x="5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5" name="Google Shape;2445;p47"/>
                  <p:cNvSpPr/>
                  <p:nvPr/>
                </p:nvSpPr>
                <p:spPr>
                  <a:xfrm flipH="1">
                    <a:off x="1427282" y="2078249"/>
                    <a:ext cx="96904" cy="80665"/>
                  </a:xfrm>
                  <a:custGeom>
                    <a:rect b="b" l="l" r="r" t="t"/>
                    <a:pathLst>
                      <a:path extrusionOk="0" h="919" w="1104">
                        <a:moveTo>
                          <a:pt x="521" y="82"/>
                        </a:moveTo>
                        <a:cubicBezTo>
                          <a:pt x="558" y="82"/>
                          <a:pt x="606" y="95"/>
                          <a:pt x="655" y="107"/>
                        </a:cubicBezTo>
                        <a:cubicBezTo>
                          <a:pt x="1057" y="256"/>
                          <a:pt x="926" y="840"/>
                          <a:pt x="530" y="840"/>
                        </a:cubicBezTo>
                        <a:cubicBezTo>
                          <a:pt x="508" y="840"/>
                          <a:pt x="485" y="838"/>
                          <a:pt x="461" y="834"/>
                        </a:cubicBezTo>
                        <a:cubicBezTo>
                          <a:pt x="0" y="749"/>
                          <a:pt x="49" y="82"/>
                          <a:pt x="521" y="82"/>
                        </a:cubicBezTo>
                        <a:close/>
                        <a:moveTo>
                          <a:pt x="520" y="0"/>
                        </a:moveTo>
                        <a:cubicBezTo>
                          <a:pt x="337" y="0"/>
                          <a:pt x="154" y="107"/>
                          <a:pt x="85" y="301"/>
                        </a:cubicBezTo>
                        <a:cubicBezTo>
                          <a:pt x="49" y="422"/>
                          <a:pt x="49" y="543"/>
                          <a:pt x="97" y="652"/>
                        </a:cubicBezTo>
                        <a:cubicBezTo>
                          <a:pt x="158" y="761"/>
                          <a:pt x="243" y="846"/>
                          <a:pt x="364" y="895"/>
                        </a:cubicBezTo>
                        <a:cubicBezTo>
                          <a:pt x="412" y="907"/>
                          <a:pt x="461" y="919"/>
                          <a:pt x="521" y="919"/>
                        </a:cubicBezTo>
                        <a:lnTo>
                          <a:pt x="521" y="907"/>
                        </a:lnTo>
                        <a:cubicBezTo>
                          <a:pt x="885" y="907"/>
                          <a:pt x="1103" y="495"/>
                          <a:pt x="885" y="191"/>
                        </a:cubicBezTo>
                        <a:cubicBezTo>
                          <a:pt x="797" y="61"/>
                          <a:pt x="659" y="0"/>
                          <a:pt x="5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6" name="Google Shape;2446;p47"/>
                  <p:cNvSpPr/>
                  <p:nvPr/>
                </p:nvSpPr>
                <p:spPr>
                  <a:xfrm flipH="1">
                    <a:off x="1511370" y="2108443"/>
                    <a:ext cx="17116" cy="7900"/>
                  </a:xfrm>
                  <a:custGeom>
                    <a:rect b="b" l="l" r="r" t="t"/>
                    <a:pathLst>
                      <a:path extrusionOk="0" h="90" w="195">
                        <a:moveTo>
                          <a:pt x="38" y="0"/>
                        </a:moveTo>
                        <a:cubicBezTo>
                          <a:pt x="26" y="0"/>
                          <a:pt x="13" y="12"/>
                          <a:pt x="13" y="29"/>
                        </a:cubicBezTo>
                        <a:cubicBezTo>
                          <a:pt x="1" y="54"/>
                          <a:pt x="25" y="66"/>
                          <a:pt x="37" y="78"/>
                        </a:cubicBezTo>
                        <a:lnTo>
                          <a:pt x="158" y="90"/>
                        </a:lnTo>
                        <a:cubicBezTo>
                          <a:pt x="170" y="90"/>
                          <a:pt x="183" y="78"/>
                          <a:pt x="195" y="54"/>
                        </a:cubicBezTo>
                        <a:cubicBezTo>
                          <a:pt x="195" y="41"/>
                          <a:pt x="183" y="17"/>
                          <a:pt x="158" y="17"/>
                        </a:cubicBezTo>
                        <a:lnTo>
                          <a:pt x="49" y="5"/>
                        </a:lnTo>
                        <a:cubicBezTo>
                          <a:pt x="46" y="2"/>
                          <a:pt x="42" y="0"/>
                          <a:pt x="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47" name="Google Shape;2447;p47"/>
                <p:cNvSpPr/>
                <p:nvPr/>
              </p:nvSpPr>
              <p:spPr>
                <a:xfrm flipH="1">
                  <a:off x="2815930" y="3749379"/>
                  <a:ext cx="59511" cy="91813"/>
                </a:xfrm>
                <a:custGeom>
                  <a:rect b="b" l="l" r="r" t="t"/>
                  <a:pathLst>
                    <a:path extrusionOk="0" h="1046" w="678">
                      <a:moveTo>
                        <a:pt x="207" y="0"/>
                      </a:moveTo>
                      <a:cubicBezTo>
                        <a:pt x="104" y="0"/>
                        <a:pt x="0" y="95"/>
                        <a:pt x="47" y="220"/>
                      </a:cubicBezTo>
                      <a:lnTo>
                        <a:pt x="350" y="947"/>
                      </a:lnTo>
                      <a:cubicBezTo>
                        <a:pt x="377" y="1009"/>
                        <a:pt x="437" y="1046"/>
                        <a:pt x="501" y="1046"/>
                      </a:cubicBezTo>
                      <a:cubicBezTo>
                        <a:pt x="523" y="1046"/>
                        <a:pt x="546" y="1041"/>
                        <a:pt x="568" y="1032"/>
                      </a:cubicBezTo>
                      <a:cubicBezTo>
                        <a:pt x="641" y="995"/>
                        <a:pt x="677" y="898"/>
                        <a:pt x="653" y="826"/>
                      </a:cubicBezTo>
                      <a:lnTo>
                        <a:pt x="350" y="98"/>
                      </a:lnTo>
                      <a:cubicBezTo>
                        <a:pt x="320" y="29"/>
                        <a:pt x="263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47"/>
                <p:cNvSpPr/>
                <p:nvPr/>
              </p:nvSpPr>
              <p:spPr>
                <a:xfrm flipH="1">
                  <a:off x="2771252" y="3748238"/>
                  <a:ext cx="58634" cy="91286"/>
                </a:xfrm>
                <a:custGeom>
                  <a:rect b="b" l="l" r="r" t="t"/>
                  <a:pathLst>
                    <a:path extrusionOk="0" h="1040" w="668">
                      <a:moveTo>
                        <a:pt x="188" y="0"/>
                      </a:moveTo>
                      <a:cubicBezTo>
                        <a:pt x="166" y="0"/>
                        <a:pt x="144" y="5"/>
                        <a:pt x="122" y="14"/>
                      </a:cubicBezTo>
                      <a:cubicBezTo>
                        <a:pt x="37" y="39"/>
                        <a:pt x="1" y="136"/>
                        <a:pt x="37" y="220"/>
                      </a:cubicBezTo>
                      <a:lnTo>
                        <a:pt x="340" y="936"/>
                      </a:lnTo>
                      <a:cubicBezTo>
                        <a:pt x="369" y="1003"/>
                        <a:pt x="429" y="1040"/>
                        <a:pt x="495" y="1040"/>
                      </a:cubicBezTo>
                      <a:cubicBezTo>
                        <a:pt x="512" y="1040"/>
                        <a:pt x="529" y="1037"/>
                        <a:pt x="546" y="1033"/>
                      </a:cubicBezTo>
                      <a:cubicBezTo>
                        <a:pt x="631" y="996"/>
                        <a:pt x="668" y="899"/>
                        <a:pt x="631" y="814"/>
                      </a:cubicBezTo>
                      <a:lnTo>
                        <a:pt x="328" y="99"/>
                      </a:lnTo>
                      <a:cubicBezTo>
                        <a:pt x="301" y="37"/>
                        <a:pt x="24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47"/>
                <p:cNvSpPr/>
                <p:nvPr/>
              </p:nvSpPr>
              <p:spPr>
                <a:xfrm flipH="1">
                  <a:off x="2732982" y="3743937"/>
                  <a:ext cx="58546" cy="91374"/>
                </a:xfrm>
                <a:custGeom>
                  <a:rect b="b" l="l" r="r" t="t"/>
                  <a:pathLst>
                    <a:path extrusionOk="0" h="1041" w="667">
                      <a:moveTo>
                        <a:pt x="189" y="1"/>
                      </a:moveTo>
                      <a:cubicBezTo>
                        <a:pt x="167" y="1"/>
                        <a:pt x="144" y="5"/>
                        <a:pt x="121" y="15"/>
                      </a:cubicBezTo>
                      <a:cubicBezTo>
                        <a:pt x="37" y="39"/>
                        <a:pt x="0" y="136"/>
                        <a:pt x="37" y="221"/>
                      </a:cubicBezTo>
                      <a:lnTo>
                        <a:pt x="340" y="936"/>
                      </a:lnTo>
                      <a:cubicBezTo>
                        <a:pt x="369" y="1004"/>
                        <a:pt x="436" y="1040"/>
                        <a:pt x="505" y="1040"/>
                      </a:cubicBezTo>
                      <a:cubicBezTo>
                        <a:pt x="523" y="1040"/>
                        <a:pt x="541" y="1038"/>
                        <a:pt x="558" y="1033"/>
                      </a:cubicBezTo>
                      <a:cubicBezTo>
                        <a:pt x="631" y="997"/>
                        <a:pt x="667" y="900"/>
                        <a:pt x="631" y="815"/>
                      </a:cubicBezTo>
                      <a:lnTo>
                        <a:pt x="328" y="100"/>
                      </a:lnTo>
                      <a:cubicBezTo>
                        <a:pt x="310" y="37"/>
                        <a:pt x="252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47"/>
                <p:cNvSpPr/>
                <p:nvPr/>
              </p:nvSpPr>
              <p:spPr>
                <a:xfrm flipH="1">
                  <a:off x="2486068" y="3766319"/>
                  <a:ext cx="60653" cy="91286"/>
                </a:xfrm>
                <a:custGeom>
                  <a:rect b="b" l="l" r="r" t="t"/>
                  <a:pathLst>
                    <a:path extrusionOk="0" h="1040" w="691">
                      <a:moveTo>
                        <a:pt x="207" y="1"/>
                      </a:moveTo>
                      <a:cubicBezTo>
                        <a:pt x="105" y="1"/>
                        <a:pt x="1" y="96"/>
                        <a:pt x="48" y="220"/>
                      </a:cubicBezTo>
                      <a:lnTo>
                        <a:pt x="351" y="936"/>
                      </a:lnTo>
                      <a:cubicBezTo>
                        <a:pt x="380" y="1003"/>
                        <a:pt x="447" y="1040"/>
                        <a:pt x="510" y="1040"/>
                      </a:cubicBezTo>
                      <a:cubicBezTo>
                        <a:pt x="526" y="1040"/>
                        <a:pt x="542" y="1038"/>
                        <a:pt x="557" y="1033"/>
                      </a:cubicBezTo>
                      <a:cubicBezTo>
                        <a:pt x="642" y="996"/>
                        <a:pt x="690" y="899"/>
                        <a:pt x="654" y="814"/>
                      </a:cubicBezTo>
                      <a:lnTo>
                        <a:pt x="351" y="99"/>
                      </a:lnTo>
                      <a:cubicBezTo>
                        <a:pt x="320" y="30"/>
                        <a:pt x="264" y="1"/>
                        <a:pt x="2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47"/>
                <p:cNvSpPr/>
                <p:nvPr/>
              </p:nvSpPr>
              <p:spPr>
                <a:xfrm flipH="1">
                  <a:off x="2442444" y="3764827"/>
                  <a:ext cx="60653" cy="91286"/>
                </a:xfrm>
                <a:custGeom>
                  <a:rect b="b" l="l" r="r" t="t"/>
                  <a:pathLst>
                    <a:path extrusionOk="0" h="1040" w="691">
                      <a:moveTo>
                        <a:pt x="208" y="1"/>
                      </a:moveTo>
                      <a:cubicBezTo>
                        <a:pt x="105" y="1"/>
                        <a:pt x="1" y="100"/>
                        <a:pt x="48" y="225"/>
                      </a:cubicBezTo>
                      <a:lnTo>
                        <a:pt x="351" y="940"/>
                      </a:lnTo>
                      <a:cubicBezTo>
                        <a:pt x="378" y="1003"/>
                        <a:pt x="437" y="1039"/>
                        <a:pt x="501" y="1039"/>
                      </a:cubicBezTo>
                      <a:cubicBezTo>
                        <a:pt x="524" y="1039"/>
                        <a:pt x="547" y="1035"/>
                        <a:pt x="569" y="1025"/>
                      </a:cubicBezTo>
                      <a:cubicBezTo>
                        <a:pt x="642" y="1001"/>
                        <a:pt x="690" y="904"/>
                        <a:pt x="654" y="819"/>
                      </a:cubicBezTo>
                      <a:lnTo>
                        <a:pt x="351" y="104"/>
                      </a:lnTo>
                      <a:cubicBezTo>
                        <a:pt x="321" y="31"/>
                        <a:pt x="264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47"/>
                <p:cNvSpPr/>
                <p:nvPr/>
              </p:nvSpPr>
              <p:spPr>
                <a:xfrm flipH="1">
                  <a:off x="2403120" y="3760614"/>
                  <a:ext cx="61267" cy="91198"/>
                </a:xfrm>
                <a:custGeom>
                  <a:rect b="b" l="l" r="r" t="t"/>
                  <a:pathLst>
                    <a:path extrusionOk="0" h="1039" w="698">
                      <a:moveTo>
                        <a:pt x="209" y="0"/>
                      </a:moveTo>
                      <a:cubicBezTo>
                        <a:pt x="107" y="0"/>
                        <a:pt x="0" y="100"/>
                        <a:pt x="55" y="225"/>
                      </a:cubicBezTo>
                      <a:lnTo>
                        <a:pt x="358" y="940"/>
                      </a:lnTo>
                      <a:cubicBezTo>
                        <a:pt x="385" y="1003"/>
                        <a:pt x="445" y="1039"/>
                        <a:pt x="504" y="1039"/>
                      </a:cubicBezTo>
                      <a:cubicBezTo>
                        <a:pt x="525" y="1039"/>
                        <a:pt x="545" y="1034"/>
                        <a:pt x="564" y="1025"/>
                      </a:cubicBezTo>
                      <a:cubicBezTo>
                        <a:pt x="649" y="1001"/>
                        <a:pt x="698" y="904"/>
                        <a:pt x="649" y="819"/>
                      </a:cubicBezTo>
                      <a:lnTo>
                        <a:pt x="346" y="104"/>
                      </a:lnTo>
                      <a:cubicBezTo>
                        <a:pt x="320" y="30"/>
                        <a:pt x="265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47"/>
                <p:cNvSpPr/>
                <p:nvPr/>
              </p:nvSpPr>
              <p:spPr>
                <a:xfrm flipH="1">
                  <a:off x="2642484" y="3855060"/>
                  <a:ext cx="26684" cy="84966"/>
                </a:xfrm>
                <a:custGeom>
                  <a:rect b="b" l="l" r="r" t="t"/>
                  <a:pathLst>
                    <a:path extrusionOk="0" h="968" w="304">
                      <a:moveTo>
                        <a:pt x="255" y="0"/>
                      </a:moveTo>
                      <a:cubicBezTo>
                        <a:pt x="246" y="0"/>
                        <a:pt x="237" y="3"/>
                        <a:pt x="231" y="9"/>
                      </a:cubicBezTo>
                      <a:cubicBezTo>
                        <a:pt x="134" y="131"/>
                        <a:pt x="73" y="264"/>
                        <a:pt x="37" y="409"/>
                      </a:cubicBezTo>
                      <a:cubicBezTo>
                        <a:pt x="0" y="591"/>
                        <a:pt x="12" y="773"/>
                        <a:pt x="73" y="943"/>
                      </a:cubicBezTo>
                      <a:cubicBezTo>
                        <a:pt x="73" y="955"/>
                        <a:pt x="85" y="967"/>
                        <a:pt x="109" y="967"/>
                      </a:cubicBezTo>
                      <a:cubicBezTo>
                        <a:pt x="134" y="955"/>
                        <a:pt x="134" y="943"/>
                        <a:pt x="134" y="919"/>
                      </a:cubicBezTo>
                      <a:cubicBezTo>
                        <a:pt x="73" y="761"/>
                        <a:pt x="61" y="591"/>
                        <a:pt x="97" y="434"/>
                      </a:cubicBezTo>
                      <a:cubicBezTo>
                        <a:pt x="134" y="300"/>
                        <a:pt x="194" y="179"/>
                        <a:pt x="279" y="70"/>
                      </a:cubicBezTo>
                      <a:cubicBezTo>
                        <a:pt x="303" y="58"/>
                        <a:pt x="303" y="34"/>
                        <a:pt x="279" y="9"/>
                      </a:cubicBezTo>
                      <a:cubicBezTo>
                        <a:pt x="273" y="3"/>
                        <a:pt x="264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47"/>
                <p:cNvSpPr/>
                <p:nvPr/>
              </p:nvSpPr>
              <p:spPr>
                <a:xfrm flipH="1">
                  <a:off x="1792376" y="2054521"/>
                  <a:ext cx="111825" cy="1223671"/>
                </a:xfrm>
                <a:custGeom>
                  <a:rect b="b" l="l" r="r" t="t"/>
                  <a:pathLst>
                    <a:path extrusionOk="0" h="13941" w="1274">
                      <a:moveTo>
                        <a:pt x="1" y="1"/>
                      </a:moveTo>
                      <a:lnTo>
                        <a:pt x="1" y="13941"/>
                      </a:lnTo>
                      <a:lnTo>
                        <a:pt x="1273" y="13941"/>
                      </a:lnTo>
                      <a:lnTo>
                        <a:pt x="1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47"/>
                <p:cNvSpPr/>
                <p:nvPr/>
              </p:nvSpPr>
              <p:spPr>
                <a:xfrm flipH="1">
                  <a:off x="1792376" y="1890732"/>
                  <a:ext cx="111825" cy="177832"/>
                </a:xfrm>
                <a:custGeom>
                  <a:rect b="b" l="l" r="r" t="t"/>
                  <a:pathLst>
                    <a:path extrusionOk="0" h="2026" w="1274">
                      <a:moveTo>
                        <a:pt x="558" y="0"/>
                      </a:moveTo>
                      <a:lnTo>
                        <a:pt x="255" y="1018"/>
                      </a:lnTo>
                      <a:cubicBezTo>
                        <a:pt x="170" y="1309"/>
                        <a:pt x="85" y="1588"/>
                        <a:pt x="1" y="1867"/>
                      </a:cubicBezTo>
                      <a:cubicBezTo>
                        <a:pt x="25" y="1928"/>
                        <a:pt x="61" y="2000"/>
                        <a:pt x="110" y="2012"/>
                      </a:cubicBezTo>
                      <a:cubicBezTo>
                        <a:pt x="117" y="2015"/>
                        <a:pt x="125" y="2016"/>
                        <a:pt x="132" y="2016"/>
                      </a:cubicBezTo>
                      <a:cubicBezTo>
                        <a:pt x="204" y="2016"/>
                        <a:pt x="253" y="1915"/>
                        <a:pt x="352" y="1915"/>
                      </a:cubicBezTo>
                      <a:cubicBezTo>
                        <a:pt x="357" y="1915"/>
                        <a:pt x="362" y="1915"/>
                        <a:pt x="367" y="1915"/>
                      </a:cubicBezTo>
                      <a:cubicBezTo>
                        <a:pt x="473" y="1915"/>
                        <a:pt x="522" y="2025"/>
                        <a:pt x="628" y="2025"/>
                      </a:cubicBezTo>
                      <a:cubicBezTo>
                        <a:pt x="633" y="2025"/>
                        <a:pt x="638" y="2025"/>
                        <a:pt x="643" y="2025"/>
                      </a:cubicBezTo>
                      <a:cubicBezTo>
                        <a:pt x="764" y="2012"/>
                        <a:pt x="740" y="1915"/>
                        <a:pt x="849" y="1903"/>
                      </a:cubicBezTo>
                      <a:cubicBezTo>
                        <a:pt x="854" y="1903"/>
                        <a:pt x="859" y="1902"/>
                        <a:pt x="864" y="1902"/>
                      </a:cubicBezTo>
                      <a:cubicBezTo>
                        <a:pt x="946" y="1902"/>
                        <a:pt x="995" y="1989"/>
                        <a:pt x="1087" y="1989"/>
                      </a:cubicBezTo>
                      <a:cubicBezTo>
                        <a:pt x="1092" y="1989"/>
                        <a:pt x="1098" y="1989"/>
                        <a:pt x="1104" y="1988"/>
                      </a:cubicBezTo>
                      <a:cubicBezTo>
                        <a:pt x="1176" y="1964"/>
                        <a:pt x="1237" y="1928"/>
                        <a:pt x="1273" y="1867"/>
                      </a:cubicBezTo>
                      <a:cubicBezTo>
                        <a:pt x="1188" y="1588"/>
                        <a:pt x="1091" y="1309"/>
                        <a:pt x="1007" y="1018"/>
                      </a:cubicBezTo>
                      <a:cubicBezTo>
                        <a:pt x="898" y="679"/>
                        <a:pt x="788" y="340"/>
                        <a:pt x="6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47"/>
                <p:cNvSpPr/>
                <p:nvPr/>
              </p:nvSpPr>
              <p:spPr>
                <a:xfrm flipH="1">
                  <a:off x="1815812" y="1890732"/>
                  <a:ext cx="66007" cy="89443"/>
                </a:xfrm>
                <a:custGeom>
                  <a:rect b="b" l="l" r="r" t="t"/>
                  <a:pathLst>
                    <a:path extrusionOk="0" h="1019" w="752">
                      <a:moveTo>
                        <a:pt x="303" y="0"/>
                      </a:moveTo>
                      <a:cubicBezTo>
                        <a:pt x="206" y="352"/>
                        <a:pt x="97" y="691"/>
                        <a:pt x="0" y="1018"/>
                      </a:cubicBezTo>
                      <a:lnTo>
                        <a:pt x="752" y="1018"/>
                      </a:lnTo>
                      <a:cubicBezTo>
                        <a:pt x="643" y="679"/>
                        <a:pt x="521" y="340"/>
                        <a:pt x="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47"/>
                <p:cNvSpPr/>
                <p:nvPr/>
              </p:nvSpPr>
              <p:spPr>
                <a:xfrm flipH="1">
                  <a:off x="1787110" y="3253622"/>
                  <a:ext cx="122446" cy="82070"/>
                </a:xfrm>
                <a:custGeom>
                  <a:rect b="b" l="l" r="r" t="t"/>
                  <a:pathLst>
                    <a:path extrusionOk="0" h="935" w="1395">
                      <a:moveTo>
                        <a:pt x="280" y="1"/>
                      </a:moveTo>
                      <a:cubicBezTo>
                        <a:pt x="134" y="1"/>
                        <a:pt x="1" y="134"/>
                        <a:pt x="1" y="280"/>
                      </a:cubicBezTo>
                      <a:lnTo>
                        <a:pt x="1" y="667"/>
                      </a:lnTo>
                      <a:cubicBezTo>
                        <a:pt x="1" y="813"/>
                        <a:pt x="134" y="934"/>
                        <a:pt x="280" y="934"/>
                      </a:cubicBezTo>
                      <a:lnTo>
                        <a:pt x="1116" y="934"/>
                      </a:lnTo>
                      <a:cubicBezTo>
                        <a:pt x="1274" y="934"/>
                        <a:pt x="1395" y="813"/>
                        <a:pt x="1395" y="667"/>
                      </a:cubicBezTo>
                      <a:lnTo>
                        <a:pt x="1395" y="280"/>
                      </a:lnTo>
                      <a:cubicBezTo>
                        <a:pt x="1395" y="134"/>
                        <a:pt x="1274" y="1"/>
                        <a:pt x="1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47"/>
                <p:cNvSpPr/>
                <p:nvPr/>
              </p:nvSpPr>
              <p:spPr>
                <a:xfrm flipH="1">
                  <a:off x="1778596" y="3158913"/>
                  <a:ext cx="139474" cy="106559"/>
                </a:xfrm>
                <a:custGeom>
                  <a:rect b="b" l="l" r="r" t="t"/>
                  <a:pathLst>
                    <a:path extrusionOk="0" h="1214" w="1589">
                      <a:moveTo>
                        <a:pt x="1" y="1"/>
                      </a:moveTo>
                      <a:lnTo>
                        <a:pt x="1" y="1213"/>
                      </a:lnTo>
                      <a:lnTo>
                        <a:pt x="1589" y="1213"/>
                      </a:lnTo>
                      <a:lnTo>
                        <a:pt x="15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47"/>
                <p:cNvSpPr/>
                <p:nvPr/>
              </p:nvSpPr>
              <p:spPr>
                <a:xfrm flipH="1">
                  <a:off x="1721102" y="2362086"/>
                  <a:ext cx="137368" cy="188365"/>
                </a:xfrm>
                <a:custGeom>
                  <a:rect b="b" l="l" r="r" t="t"/>
                  <a:pathLst>
                    <a:path extrusionOk="0" h="2146" w="1565">
                      <a:moveTo>
                        <a:pt x="280" y="0"/>
                      </a:moveTo>
                      <a:lnTo>
                        <a:pt x="280" y="0"/>
                      </a:lnTo>
                      <a:cubicBezTo>
                        <a:pt x="146" y="206"/>
                        <a:pt x="255" y="497"/>
                        <a:pt x="498" y="558"/>
                      </a:cubicBezTo>
                      <a:cubicBezTo>
                        <a:pt x="255" y="558"/>
                        <a:pt x="73" y="703"/>
                        <a:pt x="61" y="836"/>
                      </a:cubicBezTo>
                      <a:cubicBezTo>
                        <a:pt x="50" y="952"/>
                        <a:pt x="225" y="1165"/>
                        <a:pt x="492" y="1165"/>
                      </a:cubicBezTo>
                      <a:cubicBezTo>
                        <a:pt x="494" y="1165"/>
                        <a:pt x="497" y="1165"/>
                        <a:pt x="499" y="1165"/>
                      </a:cubicBezTo>
                      <a:lnTo>
                        <a:pt x="499" y="1165"/>
                      </a:lnTo>
                      <a:cubicBezTo>
                        <a:pt x="227" y="1181"/>
                        <a:pt x="36" y="1240"/>
                        <a:pt x="13" y="1333"/>
                      </a:cubicBezTo>
                      <a:cubicBezTo>
                        <a:pt x="1" y="1430"/>
                        <a:pt x="146" y="1527"/>
                        <a:pt x="243" y="1564"/>
                      </a:cubicBezTo>
                      <a:cubicBezTo>
                        <a:pt x="293" y="1582"/>
                        <a:pt x="346" y="1592"/>
                        <a:pt x="399" y="1593"/>
                      </a:cubicBezTo>
                      <a:lnTo>
                        <a:pt x="399" y="1593"/>
                      </a:lnTo>
                      <a:cubicBezTo>
                        <a:pt x="193" y="1671"/>
                        <a:pt x="130" y="1971"/>
                        <a:pt x="340" y="2121"/>
                      </a:cubicBezTo>
                      <a:lnTo>
                        <a:pt x="934" y="2146"/>
                      </a:lnTo>
                      <a:cubicBezTo>
                        <a:pt x="1067" y="2012"/>
                        <a:pt x="1177" y="1855"/>
                        <a:pt x="1249" y="1685"/>
                      </a:cubicBezTo>
                      <a:cubicBezTo>
                        <a:pt x="1564" y="945"/>
                        <a:pt x="1104" y="194"/>
                        <a:pt x="1043" y="97"/>
                      </a:cubicBez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60" name="Google Shape;2460;p47"/>
            <p:cNvGrpSpPr/>
            <p:nvPr/>
          </p:nvGrpSpPr>
          <p:grpSpPr>
            <a:xfrm>
              <a:off x="1331017" y="1259328"/>
              <a:ext cx="2385470" cy="1723674"/>
              <a:chOff x="1102417" y="1259328"/>
              <a:chExt cx="2385470" cy="1723674"/>
            </a:xfrm>
          </p:grpSpPr>
          <p:sp>
            <p:nvSpPr>
              <p:cNvPr id="2461" name="Google Shape;2461;p47"/>
              <p:cNvSpPr/>
              <p:nvPr/>
            </p:nvSpPr>
            <p:spPr>
              <a:xfrm>
                <a:off x="3357117" y="252484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47"/>
              <p:cNvSpPr/>
              <p:nvPr/>
            </p:nvSpPr>
            <p:spPr>
              <a:xfrm>
                <a:off x="1102417" y="26555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47"/>
              <p:cNvSpPr/>
              <p:nvPr/>
            </p:nvSpPr>
            <p:spPr>
              <a:xfrm>
                <a:off x="1942299" y="142795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47"/>
              <p:cNvSpPr/>
              <p:nvPr/>
            </p:nvSpPr>
            <p:spPr>
              <a:xfrm>
                <a:off x="1452749" y="1259328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47"/>
              <p:cNvSpPr/>
              <p:nvPr/>
            </p:nvSpPr>
            <p:spPr>
              <a:xfrm>
                <a:off x="1233174" y="150360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47"/>
              <p:cNvSpPr/>
              <p:nvPr/>
            </p:nvSpPr>
            <p:spPr>
              <a:xfrm>
                <a:off x="3213374" y="288545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7" name="Google Shape;2467;p47"/>
          <p:cNvSpPr txBox="1"/>
          <p:nvPr>
            <p:ph type="title"/>
          </p:nvPr>
        </p:nvSpPr>
        <p:spPr>
          <a:xfrm>
            <a:off x="3895500" y="3067875"/>
            <a:ext cx="372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 min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Naseeb Dangi</a:t>
            </a:r>
            <a:endParaRPr sz="2400"/>
          </a:p>
        </p:txBody>
      </p:sp>
      <p:grpSp>
        <p:nvGrpSpPr>
          <p:cNvPr id="2468" name="Google Shape;2468;p47"/>
          <p:cNvGrpSpPr/>
          <p:nvPr/>
        </p:nvGrpSpPr>
        <p:grpSpPr>
          <a:xfrm>
            <a:off x="3495875" y="3570010"/>
            <a:ext cx="340204" cy="298116"/>
            <a:chOff x="899850" y="871450"/>
            <a:chExt cx="483175" cy="423400"/>
          </a:xfrm>
        </p:grpSpPr>
        <p:sp>
          <p:nvSpPr>
            <p:cNvPr id="2469" name="Google Shape;2469;p47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0" name="Google Shape;2470;p47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1" name="Google Shape;2471;p47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2" name="Google Shape;2472;p47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473" name="Google Shape;2473;p47"/>
          <p:cNvGrpSpPr/>
          <p:nvPr/>
        </p:nvGrpSpPr>
        <p:grpSpPr>
          <a:xfrm>
            <a:off x="3497292" y="3125895"/>
            <a:ext cx="339253" cy="339253"/>
            <a:chOff x="3271200" y="1435075"/>
            <a:chExt cx="481825" cy="481825"/>
          </a:xfrm>
        </p:grpSpPr>
        <p:sp>
          <p:nvSpPr>
            <p:cNvPr id="2474" name="Google Shape;2474;p47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5" name="Google Shape;2475;p47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0" name="Google Shape;2480;p48"/>
          <p:cNvGrpSpPr/>
          <p:nvPr/>
        </p:nvGrpSpPr>
        <p:grpSpPr>
          <a:xfrm>
            <a:off x="3832264" y="1497594"/>
            <a:ext cx="4446668" cy="2924011"/>
            <a:chOff x="235800" y="830650"/>
            <a:chExt cx="6978450" cy="4588844"/>
          </a:xfrm>
        </p:grpSpPr>
        <p:sp>
          <p:nvSpPr>
            <p:cNvPr id="2481" name="Google Shape;2481;p48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7" name="Google Shape;2487;p48"/>
          <p:cNvSpPr txBox="1"/>
          <p:nvPr>
            <p:ph type="ctrTitle"/>
          </p:nvPr>
        </p:nvSpPr>
        <p:spPr>
          <a:xfrm>
            <a:off x="713225" y="475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is global</a:t>
            </a:r>
            <a:endParaRPr/>
          </a:p>
        </p:txBody>
      </p:sp>
      <p:sp>
        <p:nvSpPr>
          <p:cNvPr id="2488" name="Google Shape;2488;p48"/>
          <p:cNvSpPr/>
          <p:nvPr/>
        </p:nvSpPr>
        <p:spPr>
          <a:xfrm>
            <a:off x="6108925" y="2877856"/>
            <a:ext cx="243000" cy="24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48"/>
          <p:cNvSpPr/>
          <p:nvPr/>
        </p:nvSpPr>
        <p:spPr>
          <a:xfrm>
            <a:off x="5386325" y="1694973"/>
            <a:ext cx="243000" cy="2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48"/>
          <p:cNvSpPr/>
          <p:nvPr/>
        </p:nvSpPr>
        <p:spPr>
          <a:xfrm>
            <a:off x="4303150" y="2514377"/>
            <a:ext cx="243000" cy="2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48"/>
          <p:cNvSpPr/>
          <p:nvPr/>
        </p:nvSpPr>
        <p:spPr>
          <a:xfrm>
            <a:off x="7140850" y="2877850"/>
            <a:ext cx="1023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48"/>
          <p:cNvSpPr txBox="1"/>
          <p:nvPr/>
        </p:nvSpPr>
        <p:spPr>
          <a:xfrm>
            <a:off x="230725" y="21389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Globally</a:t>
            </a:r>
            <a:endParaRPr sz="3600">
              <a:solidFill>
                <a:schemeClr val="dk2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Connect</a:t>
            </a:r>
            <a:endParaRPr sz="3600">
              <a:solidFill>
                <a:schemeClr val="dk2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49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College </a:t>
            </a:r>
            <a:r>
              <a:rPr lang="en" sz="3300"/>
              <a:t>Ambassador</a:t>
            </a:r>
            <a:r>
              <a:rPr lang="en" sz="3300"/>
              <a:t> Program</a:t>
            </a:r>
            <a:endParaRPr sz="3300"/>
          </a:p>
        </p:txBody>
      </p:sp>
      <p:sp>
        <p:nvSpPr>
          <p:cNvPr id="2498" name="Google Shape;2498;p49"/>
          <p:cNvSpPr txBox="1"/>
          <p:nvPr>
            <p:ph idx="3" type="subTitle"/>
          </p:nvPr>
        </p:nvSpPr>
        <p:spPr>
          <a:xfrm>
            <a:off x="760425" y="1086561"/>
            <a:ext cx="7668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Here’s an assortment of alternative resources whose style fits that one of this template:</a:t>
            </a:r>
            <a:endParaRPr/>
          </a:p>
        </p:txBody>
      </p:sp>
      <p:grpSp>
        <p:nvGrpSpPr>
          <p:cNvPr id="2499" name="Google Shape;2499;p49"/>
          <p:cNvGrpSpPr/>
          <p:nvPr/>
        </p:nvGrpSpPr>
        <p:grpSpPr>
          <a:xfrm>
            <a:off x="5865225" y="1848000"/>
            <a:ext cx="2200500" cy="2244400"/>
            <a:chOff x="5826050" y="1619350"/>
            <a:chExt cx="2200500" cy="2244400"/>
          </a:xfrm>
        </p:grpSpPr>
        <p:grpSp>
          <p:nvGrpSpPr>
            <p:cNvPr id="2500" name="Google Shape;2500;p49"/>
            <p:cNvGrpSpPr/>
            <p:nvPr/>
          </p:nvGrpSpPr>
          <p:grpSpPr>
            <a:xfrm>
              <a:off x="5826050" y="1619350"/>
              <a:ext cx="2200500" cy="2244400"/>
              <a:chOff x="5826050" y="1619350"/>
              <a:chExt cx="2200500" cy="2244400"/>
            </a:xfrm>
          </p:grpSpPr>
          <p:sp>
            <p:nvSpPr>
              <p:cNvPr id="2501" name="Google Shape;2501;p49"/>
              <p:cNvSpPr/>
              <p:nvPr/>
            </p:nvSpPr>
            <p:spPr>
              <a:xfrm>
                <a:off x="7801107" y="3608367"/>
                <a:ext cx="42593" cy="6829"/>
              </a:xfrm>
              <a:custGeom>
                <a:rect b="b" l="l" r="r" t="t"/>
                <a:pathLst>
                  <a:path extrusionOk="0" h="574" w="3580">
                    <a:moveTo>
                      <a:pt x="286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30"/>
                      <a:pt x="143" y="574"/>
                      <a:pt x="286" y="574"/>
                    </a:cubicBezTo>
                    <a:lnTo>
                      <a:pt x="3293" y="574"/>
                    </a:lnTo>
                    <a:cubicBezTo>
                      <a:pt x="3436" y="574"/>
                      <a:pt x="3579" y="466"/>
                      <a:pt x="3579" y="287"/>
                    </a:cubicBezTo>
                    <a:cubicBezTo>
                      <a:pt x="3579" y="108"/>
                      <a:pt x="3436" y="1"/>
                      <a:pt x="3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49"/>
              <p:cNvSpPr/>
              <p:nvPr/>
            </p:nvSpPr>
            <p:spPr>
              <a:xfrm>
                <a:off x="6090025" y="2842675"/>
                <a:ext cx="336500" cy="247750"/>
              </a:xfrm>
              <a:custGeom>
                <a:rect b="b" l="l" r="r" t="t"/>
                <a:pathLst>
                  <a:path extrusionOk="0" h="9910" w="13460">
                    <a:moveTo>
                      <a:pt x="11419" y="0"/>
                    </a:moveTo>
                    <a:lnTo>
                      <a:pt x="716" y="6372"/>
                    </a:lnTo>
                    <a:cubicBezTo>
                      <a:pt x="1" y="7016"/>
                      <a:pt x="1" y="8233"/>
                      <a:pt x="609" y="9056"/>
                    </a:cubicBezTo>
                    <a:cubicBezTo>
                      <a:pt x="978" y="9596"/>
                      <a:pt x="1572" y="9910"/>
                      <a:pt x="2195" y="9910"/>
                    </a:cubicBezTo>
                    <a:cubicBezTo>
                      <a:pt x="2357" y="9910"/>
                      <a:pt x="2522" y="9888"/>
                      <a:pt x="2685" y="9844"/>
                    </a:cubicBezTo>
                    <a:cubicBezTo>
                      <a:pt x="7016" y="9128"/>
                      <a:pt x="10846" y="6766"/>
                      <a:pt x="13459" y="3293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49"/>
              <p:cNvSpPr/>
              <p:nvPr/>
            </p:nvSpPr>
            <p:spPr>
              <a:xfrm>
                <a:off x="6847975" y="3100400"/>
                <a:ext cx="103825" cy="731125"/>
              </a:xfrm>
              <a:custGeom>
                <a:rect b="b" l="l" r="r" t="t"/>
                <a:pathLst>
                  <a:path extrusionOk="0" h="29245" w="4153">
                    <a:moveTo>
                      <a:pt x="1" y="0"/>
                    </a:moveTo>
                    <a:lnTo>
                      <a:pt x="1" y="29245"/>
                    </a:lnTo>
                    <a:lnTo>
                      <a:pt x="4153" y="29245"/>
                    </a:lnTo>
                    <a:lnTo>
                      <a:pt x="415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49"/>
              <p:cNvSpPr/>
              <p:nvPr/>
            </p:nvSpPr>
            <p:spPr>
              <a:xfrm>
                <a:off x="6853350" y="2671275"/>
                <a:ext cx="128000" cy="392925"/>
              </a:xfrm>
              <a:custGeom>
                <a:rect b="b" l="l" r="r" t="t"/>
                <a:pathLst>
                  <a:path extrusionOk="0" h="15717" w="5120">
                    <a:moveTo>
                      <a:pt x="4541" y="1"/>
                    </a:moveTo>
                    <a:cubicBezTo>
                      <a:pt x="4367" y="1"/>
                      <a:pt x="4212" y="129"/>
                      <a:pt x="4153" y="306"/>
                    </a:cubicBezTo>
                    <a:lnTo>
                      <a:pt x="36" y="15197"/>
                    </a:lnTo>
                    <a:cubicBezTo>
                      <a:pt x="1" y="15411"/>
                      <a:pt x="108" y="15626"/>
                      <a:pt x="323" y="15662"/>
                    </a:cubicBezTo>
                    <a:lnTo>
                      <a:pt x="466" y="15698"/>
                    </a:lnTo>
                    <a:cubicBezTo>
                      <a:pt x="504" y="15710"/>
                      <a:pt x="542" y="15716"/>
                      <a:pt x="579" y="15716"/>
                    </a:cubicBezTo>
                    <a:cubicBezTo>
                      <a:pt x="751" y="15716"/>
                      <a:pt x="902" y="15588"/>
                      <a:pt x="931" y="15411"/>
                    </a:cubicBezTo>
                    <a:lnTo>
                      <a:pt x="5048" y="556"/>
                    </a:lnTo>
                    <a:cubicBezTo>
                      <a:pt x="5119" y="342"/>
                      <a:pt x="4976" y="91"/>
                      <a:pt x="4761" y="55"/>
                    </a:cubicBezTo>
                    <a:lnTo>
                      <a:pt x="4654" y="20"/>
                    </a:lnTo>
                    <a:cubicBezTo>
                      <a:pt x="4616" y="7"/>
                      <a:pt x="4578" y="1"/>
                      <a:pt x="45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49"/>
              <p:cNvSpPr/>
              <p:nvPr/>
            </p:nvSpPr>
            <p:spPr>
              <a:xfrm>
                <a:off x="6458700" y="3044900"/>
                <a:ext cx="410775" cy="22400"/>
              </a:xfrm>
              <a:custGeom>
                <a:rect b="b" l="l" r="r" t="t"/>
                <a:pathLst>
                  <a:path extrusionOk="0" h="896" w="16431">
                    <a:moveTo>
                      <a:pt x="610" y="1"/>
                    </a:moveTo>
                    <a:cubicBezTo>
                      <a:pt x="1" y="1"/>
                      <a:pt x="1" y="896"/>
                      <a:pt x="610" y="896"/>
                    </a:cubicBezTo>
                    <a:lnTo>
                      <a:pt x="15858" y="896"/>
                    </a:lnTo>
                    <a:cubicBezTo>
                      <a:pt x="16431" y="896"/>
                      <a:pt x="16431" y="1"/>
                      <a:pt x="15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49"/>
              <p:cNvSpPr/>
              <p:nvPr/>
            </p:nvSpPr>
            <p:spPr>
              <a:xfrm>
                <a:off x="6672875" y="2828875"/>
                <a:ext cx="146500" cy="145225"/>
              </a:xfrm>
              <a:custGeom>
                <a:rect b="b" l="l" r="r" t="t"/>
                <a:pathLst>
                  <a:path extrusionOk="0" h="5809" w="5860">
                    <a:moveTo>
                      <a:pt x="2962" y="2085"/>
                    </a:moveTo>
                    <a:cubicBezTo>
                      <a:pt x="3162" y="2085"/>
                      <a:pt x="3367" y="2165"/>
                      <a:pt x="3533" y="2342"/>
                    </a:cubicBezTo>
                    <a:cubicBezTo>
                      <a:pt x="4070" y="2843"/>
                      <a:pt x="3712" y="3702"/>
                      <a:pt x="2960" y="3702"/>
                    </a:cubicBezTo>
                    <a:cubicBezTo>
                      <a:pt x="2530" y="3702"/>
                      <a:pt x="2172" y="3344"/>
                      <a:pt x="2172" y="2915"/>
                    </a:cubicBezTo>
                    <a:cubicBezTo>
                      <a:pt x="2172" y="2412"/>
                      <a:pt x="2557" y="2085"/>
                      <a:pt x="2962" y="2085"/>
                    </a:cubicBezTo>
                    <a:close/>
                    <a:moveTo>
                      <a:pt x="2574" y="0"/>
                    </a:moveTo>
                    <a:cubicBezTo>
                      <a:pt x="2450" y="0"/>
                      <a:pt x="2332" y="91"/>
                      <a:pt x="2351" y="266"/>
                    </a:cubicBezTo>
                    <a:cubicBezTo>
                      <a:pt x="2351" y="397"/>
                      <a:pt x="2245" y="475"/>
                      <a:pt x="2137" y="475"/>
                    </a:cubicBezTo>
                    <a:cubicBezTo>
                      <a:pt x="2069" y="475"/>
                      <a:pt x="2000" y="443"/>
                      <a:pt x="1958" y="373"/>
                    </a:cubicBezTo>
                    <a:cubicBezTo>
                      <a:pt x="1913" y="318"/>
                      <a:pt x="1852" y="293"/>
                      <a:pt x="1790" y="293"/>
                    </a:cubicBezTo>
                    <a:cubicBezTo>
                      <a:pt x="1653" y="293"/>
                      <a:pt x="1515" y="415"/>
                      <a:pt x="1564" y="588"/>
                    </a:cubicBezTo>
                    <a:cubicBezTo>
                      <a:pt x="1564" y="624"/>
                      <a:pt x="1564" y="624"/>
                      <a:pt x="1564" y="660"/>
                    </a:cubicBezTo>
                    <a:cubicBezTo>
                      <a:pt x="1564" y="789"/>
                      <a:pt x="1470" y="882"/>
                      <a:pt x="1364" y="882"/>
                    </a:cubicBezTo>
                    <a:cubicBezTo>
                      <a:pt x="1323" y="882"/>
                      <a:pt x="1281" y="868"/>
                      <a:pt x="1242" y="839"/>
                    </a:cubicBezTo>
                    <a:cubicBezTo>
                      <a:pt x="1206" y="803"/>
                      <a:pt x="1134" y="803"/>
                      <a:pt x="1099" y="767"/>
                    </a:cubicBezTo>
                    <a:cubicBezTo>
                      <a:pt x="920" y="767"/>
                      <a:pt x="812" y="982"/>
                      <a:pt x="920" y="1125"/>
                    </a:cubicBezTo>
                    <a:cubicBezTo>
                      <a:pt x="955" y="1161"/>
                      <a:pt x="955" y="1232"/>
                      <a:pt x="955" y="1268"/>
                    </a:cubicBezTo>
                    <a:cubicBezTo>
                      <a:pt x="955" y="1393"/>
                      <a:pt x="847" y="1490"/>
                      <a:pt x="725" y="1490"/>
                    </a:cubicBezTo>
                    <a:cubicBezTo>
                      <a:pt x="707" y="1490"/>
                      <a:pt x="688" y="1488"/>
                      <a:pt x="669" y="1483"/>
                    </a:cubicBezTo>
                    <a:lnTo>
                      <a:pt x="597" y="1483"/>
                    </a:lnTo>
                    <a:cubicBezTo>
                      <a:pt x="383" y="1483"/>
                      <a:pt x="311" y="1734"/>
                      <a:pt x="490" y="1877"/>
                    </a:cubicBezTo>
                    <a:cubicBezTo>
                      <a:pt x="526" y="1913"/>
                      <a:pt x="562" y="1984"/>
                      <a:pt x="562" y="2056"/>
                    </a:cubicBezTo>
                    <a:cubicBezTo>
                      <a:pt x="562" y="2163"/>
                      <a:pt x="490" y="2271"/>
                      <a:pt x="347" y="2271"/>
                    </a:cubicBezTo>
                    <a:cubicBezTo>
                      <a:pt x="335" y="2269"/>
                      <a:pt x="324" y="2268"/>
                      <a:pt x="314" y="2268"/>
                    </a:cubicBezTo>
                    <a:cubicBezTo>
                      <a:pt x="55" y="2268"/>
                      <a:pt x="0" y="2666"/>
                      <a:pt x="275" y="2700"/>
                    </a:cubicBezTo>
                    <a:cubicBezTo>
                      <a:pt x="490" y="2772"/>
                      <a:pt x="490" y="3058"/>
                      <a:pt x="275" y="3130"/>
                    </a:cubicBezTo>
                    <a:cubicBezTo>
                      <a:pt x="204" y="3130"/>
                      <a:pt x="132" y="3237"/>
                      <a:pt x="132" y="3309"/>
                    </a:cubicBezTo>
                    <a:cubicBezTo>
                      <a:pt x="101" y="3433"/>
                      <a:pt x="178" y="3530"/>
                      <a:pt x="293" y="3530"/>
                    </a:cubicBezTo>
                    <a:cubicBezTo>
                      <a:pt x="310" y="3530"/>
                      <a:pt x="328" y="3528"/>
                      <a:pt x="347" y="3523"/>
                    </a:cubicBezTo>
                    <a:cubicBezTo>
                      <a:pt x="562" y="3523"/>
                      <a:pt x="633" y="3810"/>
                      <a:pt x="454" y="3953"/>
                    </a:cubicBezTo>
                    <a:cubicBezTo>
                      <a:pt x="418" y="3989"/>
                      <a:pt x="383" y="4024"/>
                      <a:pt x="383" y="4096"/>
                    </a:cubicBezTo>
                    <a:cubicBezTo>
                      <a:pt x="383" y="4237"/>
                      <a:pt x="471" y="4333"/>
                      <a:pt x="579" y="4333"/>
                    </a:cubicBezTo>
                    <a:cubicBezTo>
                      <a:pt x="608" y="4333"/>
                      <a:pt x="638" y="4326"/>
                      <a:pt x="669" y="4311"/>
                    </a:cubicBezTo>
                    <a:lnTo>
                      <a:pt x="741" y="4311"/>
                    </a:lnTo>
                    <a:cubicBezTo>
                      <a:pt x="920" y="4311"/>
                      <a:pt x="1027" y="4526"/>
                      <a:pt x="920" y="4669"/>
                    </a:cubicBezTo>
                    <a:cubicBezTo>
                      <a:pt x="884" y="4705"/>
                      <a:pt x="848" y="4740"/>
                      <a:pt x="848" y="4812"/>
                    </a:cubicBezTo>
                    <a:cubicBezTo>
                      <a:pt x="848" y="4934"/>
                      <a:pt x="947" y="5006"/>
                      <a:pt x="1056" y="5006"/>
                    </a:cubicBezTo>
                    <a:cubicBezTo>
                      <a:pt x="1107" y="5006"/>
                      <a:pt x="1160" y="4990"/>
                      <a:pt x="1206" y="4955"/>
                    </a:cubicBezTo>
                    <a:cubicBezTo>
                      <a:pt x="1242" y="4955"/>
                      <a:pt x="1278" y="4919"/>
                      <a:pt x="1349" y="4919"/>
                    </a:cubicBezTo>
                    <a:cubicBezTo>
                      <a:pt x="1492" y="4919"/>
                      <a:pt x="1600" y="5063"/>
                      <a:pt x="1564" y="5206"/>
                    </a:cubicBezTo>
                    <a:cubicBezTo>
                      <a:pt x="1564" y="5241"/>
                      <a:pt x="1564" y="5277"/>
                      <a:pt x="1564" y="5277"/>
                    </a:cubicBezTo>
                    <a:cubicBezTo>
                      <a:pt x="1564" y="5417"/>
                      <a:pt x="1669" y="5511"/>
                      <a:pt x="1783" y="5511"/>
                    </a:cubicBezTo>
                    <a:cubicBezTo>
                      <a:pt x="1844" y="5511"/>
                      <a:pt x="1907" y="5483"/>
                      <a:pt x="1958" y="5420"/>
                    </a:cubicBezTo>
                    <a:cubicBezTo>
                      <a:pt x="1996" y="5356"/>
                      <a:pt x="2059" y="5328"/>
                      <a:pt x="2122" y="5328"/>
                    </a:cubicBezTo>
                    <a:cubicBezTo>
                      <a:pt x="2235" y="5328"/>
                      <a:pt x="2351" y="5414"/>
                      <a:pt x="2351" y="5528"/>
                    </a:cubicBezTo>
                    <a:cubicBezTo>
                      <a:pt x="2332" y="5707"/>
                      <a:pt x="2455" y="5808"/>
                      <a:pt x="2575" y="5808"/>
                    </a:cubicBezTo>
                    <a:cubicBezTo>
                      <a:pt x="2671" y="5808"/>
                      <a:pt x="2765" y="5743"/>
                      <a:pt x="2781" y="5599"/>
                    </a:cubicBezTo>
                    <a:cubicBezTo>
                      <a:pt x="2817" y="5510"/>
                      <a:pt x="2906" y="5465"/>
                      <a:pt x="2996" y="5465"/>
                    </a:cubicBezTo>
                    <a:cubicBezTo>
                      <a:pt x="3085" y="5465"/>
                      <a:pt x="3175" y="5510"/>
                      <a:pt x="3210" y="5599"/>
                    </a:cubicBezTo>
                    <a:cubicBezTo>
                      <a:pt x="3246" y="5707"/>
                      <a:pt x="3318" y="5778"/>
                      <a:pt x="3425" y="5778"/>
                    </a:cubicBezTo>
                    <a:cubicBezTo>
                      <a:pt x="3533" y="5778"/>
                      <a:pt x="3640" y="5671"/>
                      <a:pt x="3640" y="5528"/>
                    </a:cubicBezTo>
                    <a:cubicBezTo>
                      <a:pt x="3640" y="5414"/>
                      <a:pt x="3742" y="5328"/>
                      <a:pt x="3853" y="5328"/>
                    </a:cubicBezTo>
                    <a:cubicBezTo>
                      <a:pt x="3916" y="5328"/>
                      <a:pt x="3982" y="5356"/>
                      <a:pt x="4034" y="5420"/>
                    </a:cubicBezTo>
                    <a:cubicBezTo>
                      <a:pt x="4070" y="5492"/>
                      <a:pt x="4141" y="5492"/>
                      <a:pt x="4213" y="5492"/>
                    </a:cubicBezTo>
                    <a:cubicBezTo>
                      <a:pt x="4225" y="5495"/>
                      <a:pt x="4238" y="5497"/>
                      <a:pt x="4250" y="5497"/>
                    </a:cubicBezTo>
                    <a:cubicBezTo>
                      <a:pt x="4374" y="5497"/>
                      <a:pt x="4460" y="5336"/>
                      <a:pt x="4428" y="5206"/>
                    </a:cubicBezTo>
                    <a:cubicBezTo>
                      <a:pt x="4428" y="5206"/>
                      <a:pt x="4428" y="5170"/>
                      <a:pt x="4428" y="5134"/>
                    </a:cubicBezTo>
                    <a:cubicBezTo>
                      <a:pt x="4428" y="5001"/>
                      <a:pt x="4526" y="4928"/>
                      <a:pt x="4635" y="4928"/>
                    </a:cubicBezTo>
                    <a:cubicBezTo>
                      <a:pt x="4673" y="4928"/>
                      <a:pt x="4713" y="4937"/>
                      <a:pt x="4750" y="4955"/>
                    </a:cubicBezTo>
                    <a:cubicBezTo>
                      <a:pt x="4785" y="4991"/>
                      <a:pt x="4857" y="5027"/>
                      <a:pt x="4893" y="5027"/>
                    </a:cubicBezTo>
                    <a:cubicBezTo>
                      <a:pt x="5072" y="5027"/>
                      <a:pt x="5179" y="4812"/>
                      <a:pt x="5072" y="4669"/>
                    </a:cubicBezTo>
                    <a:cubicBezTo>
                      <a:pt x="5036" y="4633"/>
                      <a:pt x="5036" y="4597"/>
                      <a:pt x="5036" y="4526"/>
                    </a:cubicBezTo>
                    <a:cubicBezTo>
                      <a:pt x="5036" y="4414"/>
                      <a:pt x="5123" y="4324"/>
                      <a:pt x="5230" y="4324"/>
                    </a:cubicBezTo>
                    <a:cubicBezTo>
                      <a:pt x="5260" y="4324"/>
                      <a:pt x="5291" y="4331"/>
                      <a:pt x="5322" y="4347"/>
                    </a:cubicBezTo>
                    <a:lnTo>
                      <a:pt x="5394" y="4347"/>
                    </a:lnTo>
                    <a:cubicBezTo>
                      <a:pt x="5609" y="4347"/>
                      <a:pt x="5680" y="4060"/>
                      <a:pt x="5501" y="3953"/>
                    </a:cubicBezTo>
                    <a:cubicBezTo>
                      <a:pt x="5466" y="3881"/>
                      <a:pt x="5430" y="3845"/>
                      <a:pt x="5430" y="3738"/>
                    </a:cubicBezTo>
                    <a:cubicBezTo>
                      <a:pt x="5430" y="3631"/>
                      <a:pt x="5501" y="3523"/>
                      <a:pt x="5645" y="3523"/>
                    </a:cubicBezTo>
                    <a:cubicBezTo>
                      <a:pt x="5659" y="3528"/>
                      <a:pt x="5673" y="3530"/>
                      <a:pt x="5687" y="3530"/>
                    </a:cubicBezTo>
                    <a:cubicBezTo>
                      <a:pt x="5778" y="3530"/>
                      <a:pt x="5859" y="3433"/>
                      <a:pt x="5859" y="3309"/>
                    </a:cubicBezTo>
                    <a:cubicBezTo>
                      <a:pt x="5859" y="3237"/>
                      <a:pt x="5788" y="3130"/>
                      <a:pt x="5716" y="3094"/>
                    </a:cubicBezTo>
                    <a:cubicBezTo>
                      <a:pt x="5501" y="3058"/>
                      <a:pt x="5501" y="2772"/>
                      <a:pt x="5716" y="2700"/>
                    </a:cubicBezTo>
                    <a:cubicBezTo>
                      <a:pt x="5788" y="2664"/>
                      <a:pt x="5859" y="2593"/>
                      <a:pt x="5859" y="2485"/>
                    </a:cubicBezTo>
                    <a:cubicBezTo>
                      <a:pt x="5859" y="2378"/>
                      <a:pt x="5752" y="2271"/>
                      <a:pt x="5645" y="2271"/>
                    </a:cubicBezTo>
                    <a:cubicBezTo>
                      <a:pt x="5501" y="2271"/>
                      <a:pt x="5430" y="2163"/>
                      <a:pt x="5430" y="2056"/>
                    </a:cubicBezTo>
                    <a:cubicBezTo>
                      <a:pt x="5430" y="1984"/>
                      <a:pt x="5466" y="1913"/>
                      <a:pt x="5501" y="1877"/>
                    </a:cubicBezTo>
                    <a:cubicBezTo>
                      <a:pt x="5573" y="1841"/>
                      <a:pt x="5609" y="1769"/>
                      <a:pt x="5609" y="1698"/>
                    </a:cubicBezTo>
                    <a:cubicBezTo>
                      <a:pt x="5609" y="1573"/>
                      <a:pt x="5501" y="1476"/>
                      <a:pt x="5379" y="1476"/>
                    </a:cubicBezTo>
                    <a:cubicBezTo>
                      <a:pt x="5360" y="1476"/>
                      <a:pt x="5341" y="1478"/>
                      <a:pt x="5322" y="1483"/>
                    </a:cubicBezTo>
                    <a:lnTo>
                      <a:pt x="5251" y="1483"/>
                    </a:lnTo>
                    <a:cubicBezTo>
                      <a:pt x="5072" y="1483"/>
                      <a:pt x="4964" y="1268"/>
                      <a:pt x="5072" y="1125"/>
                    </a:cubicBezTo>
                    <a:cubicBezTo>
                      <a:pt x="5108" y="1089"/>
                      <a:pt x="5108" y="1053"/>
                      <a:pt x="5108" y="1018"/>
                    </a:cubicBezTo>
                    <a:cubicBezTo>
                      <a:pt x="5108" y="888"/>
                      <a:pt x="4995" y="796"/>
                      <a:pt x="4878" y="796"/>
                    </a:cubicBezTo>
                    <a:cubicBezTo>
                      <a:pt x="4834" y="796"/>
                      <a:pt x="4789" y="809"/>
                      <a:pt x="4750" y="839"/>
                    </a:cubicBezTo>
                    <a:cubicBezTo>
                      <a:pt x="4714" y="839"/>
                      <a:pt x="4678" y="875"/>
                      <a:pt x="4642" y="875"/>
                    </a:cubicBezTo>
                    <a:cubicBezTo>
                      <a:pt x="4499" y="875"/>
                      <a:pt x="4392" y="731"/>
                      <a:pt x="4428" y="588"/>
                    </a:cubicBezTo>
                    <a:cubicBezTo>
                      <a:pt x="4477" y="415"/>
                      <a:pt x="4339" y="293"/>
                      <a:pt x="4201" y="293"/>
                    </a:cubicBezTo>
                    <a:cubicBezTo>
                      <a:pt x="4140" y="293"/>
                      <a:pt x="4078" y="318"/>
                      <a:pt x="4034" y="373"/>
                    </a:cubicBezTo>
                    <a:cubicBezTo>
                      <a:pt x="3998" y="445"/>
                      <a:pt x="3926" y="481"/>
                      <a:pt x="3855" y="481"/>
                    </a:cubicBezTo>
                    <a:cubicBezTo>
                      <a:pt x="3747" y="481"/>
                      <a:pt x="3640" y="373"/>
                      <a:pt x="3640" y="266"/>
                    </a:cubicBezTo>
                    <a:cubicBezTo>
                      <a:pt x="3640" y="123"/>
                      <a:pt x="3533" y="51"/>
                      <a:pt x="3425" y="51"/>
                    </a:cubicBezTo>
                    <a:cubicBezTo>
                      <a:pt x="3318" y="51"/>
                      <a:pt x="3246" y="87"/>
                      <a:pt x="3210" y="194"/>
                    </a:cubicBezTo>
                    <a:cubicBezTo>
                      <a:pt x="3175" y="284"/>
                      <a:pt x="3085" y="329"/>
                      <a:pt x="3000" y="329"/>
                    </a:cubicBezTo>
                    <a:cubicBezTo>
                      <a:pt x="2915" y="329"/>
                      <a:pt x="2835" y="284"/>
                      <a:pt x="2817" y="194"/>
                    </a:cubicBezTo>
                    <a:cubicBezTo>
                      <a:pt x="2784" y="64"/>
                      <a:pt x="2677" y="0"/>
                      <a:pt x="2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49"/>
              <p:cNvSpPr/>
              <p:nvPr/>
            </p:nvSpPr>
            <p:spPr>
              <a:xfrm>
                <a:off x="7110175" y="1988050"/>
                <a:ext cx="228850" cy="224750"/>
              </a:xfrm>
              <a:custGeom>
                <a:rect b="b" l="l" r="r" t="t"/>
                <a:pathLst>
                  <a:path extrusionOk="0" h="8990" w="9154">
                    <a:moveTo>
                      <a:pt x="4576" y="2705"/>
                    </a:moveTo>
                    <a:cubicBezTo>
                      <a:pt x="5017" y="2705"/>
                      <a:pt x="5467" y="2866"/>
                      <a:pt x="5835" y="3223"/>
                    </a:cubicBezTo>
                    <a:cubicBezTo>
                      <a:pt x="6945" y="4368"/>
                      <a:pt x="6157" y="6301"/>
                      <a:pt x="4547" y="6301"/>
                    </a:cubicBezTo>
                    <a:cubicBezTo>
                      <a:pt x="3580" y="6301"/>
                      <a:pt x="2757" y="5478"/>
                      <a:pt x="2757" y="4512"/>
                    </a:cubicBezTo>
                    <a:cubicBezTo>
                      <a:pt x="2757" y="3419"/>
                      <a:pt x="3646" y="2705"/>
                      <a:pt x="4576" y="2705"/>
                    </a:cubicBezTo>
                    <a:close/>
                    <a:moveTo>
                      <a:pt x="3926" y="1"/>
                    </a:moveTo>
                    <a:cubicBezTo>
                      <a:pt x="3793" y="1"/>
                      <a:pt x="3652" y="103"/>
                      <a:pt x="3652" y="288"/>
                    </a:cubicBezTo>
                    <a:lnTo>
                      <a:pt x="3652" y="896"/>
                    </a:lnTo>
                    <a:cubicBezTo>
                      <a:pt x="3652" y="1036"/>
                      <a:pt x="3531" y="1130"/>
                      <a:pt x="3407" y="1130"/>
                    </a:cubicBezTo>
                    <a:cubicBezTo>
                      <a:pt x="3340" y="1130"/>
                      <a:pt x="3272" y="1102"/>
                      <a:pt x="3222" y="1039"/>
                    </a:cubicBezTo>
                    <a:lnTo>
                      <a:pt x="2828" y="538"/>
                    </a:lnTo>
                    <a:cubicBezTo>
                      <a:pt x="2781" y="443"/>
                      <a:pt x="2701" y="403"/>
                      <a:pt x="2622" y="403"/>
                    </a:cubicBezTo>
                    <a:cubicBezTo>
                      <a:pt x="2463" y="403"/>
                      <a:pt x="2303" y="562"/>
                      <a:pt x="2399" y="753"/>
                    </a:cubicBezTo>
                    <a:lnTo>
                      <a:pt x="2578" y="1362"/>
                    </a:lnTo>
                    <a:cubicBezTo>
                      <a:pt x="2635" y="1532"/>
                      <a:pt x="2488" y="1680"/>
                      <a:pt x="2336" y="1680"/>
                    </a:cubicBezTo>
                    <a:cubicBezTo>
                      <a:pt x="2297" y="1680"/>
                      <a:pt x="2257" y="1670"/>
                      <a:pt x="2220" y="1648"/>
                    </a:cubicBezTo>
                    <a:lnTo>
                      <a:pt x="1719" y="1254"/>
                    </a:lnTo>
                    <a:cubicBezTo>
                      <a:pt x="1668" y="1218"/>
                      <a:pt x="1615" y="1202"/>
                      <a:pt x="1565" y="1202"/>
                    </a:cubicBezTo>
                    <a:cubicBezTo>
                      <a:pt x="1371" y="1202"/>
                      <a:pt x="1218" y="1441"/>
                      <a:pt x="1361" y="1612"/>
                    </a:cubicBezTo>
                    <a:lnTo>
                      <a:pt x="1719" y="2113"/>
                    </a:lnTo>
                    <a:cubicBezTo>
                      <a:pt x="1845" y="2303"/>
                      <a:pt x="1721" y="2520"/>
                      <a:pt x="1518" y="2520"/>
                    </a:cubicBezTo>
                    <a:cubicBezTo>
                      <a:pt x="1491" y="2520"/>
                      <a:pt x="1462" y="2516"/>
                      <a:pt x="1432" y="2507"/>
                    </a:cubicBezTo>
                    <a:lnTo>
                      <a:pt x="860" y="2328"/>
                    </a:lnTo>
                    <a:cubicBezTo>
                      <a:pt x="815" y="2308"/>
                      <a:pt x="773" y="2299"/>
                      <a:pt x="734" y="2299"/>
                    </a:cubicBezTo>
                    <a:cubicBezTo>
                      <a:pt x="496" y="2299"/>
                      <a:pt x="394" y="2634"/>
                      <a:pt x="609" y="2758"/>
                    </a:cubicBezTo>
                    <a:lnTo>
                      <a:pt x="1110" y="3116"/>
                    </a:lnTo>
                    <a:cubicBezTo>
                      <a:pt x="1289" y="3259"/>
                      <a:pt x="1218" y="3581"/>
                      <a:pt x="967" y="3581"/>
                    </a:cubicBezTo>
                    <a:lnTo>
                      <a:pt x="359" y="3581"/>
                    </a:lnTo>
                    <a:cubicBezTo>
                      <a:pt x="346" y="3579"/>
                      <a:pt x="333" y="3579"/>
                      <a:pt x="321" y="3579"/>
                    </a:cubicBezTo>
                    <a:cubicBezTo>
                      <a:pt x="34" y="3579"/>
                      <a:pt x="12" y="3979"/>
                      <a:pt x="287" y="4082"/>
                    </a:cubicBezTo>
                    <a:lnTo>
                      <a:pt x="860" y="4261"/>
                    </a:lnTo>
                    <a:cubicBezTo>
                      <a:pt x="1110" y="4333"/>
                      <a:pt x="1110" y="4655"/>
                      <a:pt x="860" y="4726"/>
                    </a:cubicBezTo>
                    <a:lnTo>
                      <a:pt x="287" y="4941"/>
                    </a:lnTo>
                    <a:cubicBezTo>
                      <a:pt x="1" y="5013"/>
                      <a:pt x="36" y="5406"/>
                      <a:pt x="359" y="5406"/>
                    </a:cubicBezTo>
                    <a:lnTo>
                      <a:pt x="967" y="5406"/>
                    </a:lnTo>
                    <a:cubicBezTo>
                      <a:pt x="1218" y="5406"/>
                      <a:pt x="1289" y="5729"/>
                      <a:pt x="1110" y="5872"/>
                    </a:cubicBezTo>
                    <a:lnTo>
                      <a:pt x="609" y="6230"/>
                    </a:lnTo>
                    <a:cubicBezTo>
                      <a:pt x="394" y="6353"/>
                      <a:pt x="496" y="6688"/>
                      <a:pt x="711" y="6688"/>
                    </a:cubicBezTo>
                    <a:cubicBezTo>
                      <a:pt x="746" y="6688"/>
                      <a:pt x="784" y="6679"/>
                      <a:pt x="824" y="6659"/>
                    </a:cubicBezTo>
                    <a:lnTo>
                      <a:pt x="1432" y="6480"/>
                    </a:lnTo>
                    <a:cubicBezTo>
                      <a:pt x="1458" y="6472"/>
                      <a:pt x="1484" y="6468"/>
                      <a:pt x="1508" y="6468"/>
                    </a:cubicBezTo>
                    <a:cubicBezTo>
                      <a:pt x="1693" y="6468"/>
                      <a:pt x="1845" y="6685"/>
                      <a:pt x="1719" y="6874"/>
                    </a:cubicBezTo>
                    <a:lnTo>
                      <a:pt x="1361" y="7375"/>
                    </a:lnTo>
                    <a:cubicBezTo>
                      <a:pt x="1215" y="7550"/>
                      <a:pt x="1377" y="7772"/>
                      <a:pt x="1558" y="7772"/>
                    </a:cubicBezTo>
                    <a:cubicBezTo>
                      <a:pt x="1600" y="7772"/>
                      <a:pt x="1643" y="7760"/>
                      <a:pt x="1683" y="7733"/>
                    </a:cubicBezTo>
                    <a:lnTo>
                      <a:pt x="2184" y="7339"/>
                    </a:lnTo>
                    <a:cubicBezTo>
                      <a:pt x="2228" y="7317"/>
                      <a:pt x="2274" y="7307"/>
                      <a:pt x="2318" y="7307"/>
                    </a:cubicBezTo>
                    <a:cubicBezTo>
                      <a:pt x="2488" y="7307"/>
                      <a:pt x="2635" y="7455"/>
                      <a:pt x="2578" y="7626"/>
                    </a:cubicBezTo>
                    <a:lnTo>
                      <a:pt x="2399" y="8234"/>
                    </a:lnTo>
                    <a:cubicBezTo>
                      <a:pt x="2303" y="8425"/>
                      <a:pt x="2463" y="8584"/>
                      <a:pt x="2622" y="8584"/>
                    </a:cubicBezTo>
                    <a:cubicBezTo>
                      <a:pt x="2701" y="8584"/>
                      <a:pt x="2781" y="8544"/>
                      <a:pt x="2828" y="8449"/>
                    </a:cubicBezTo>
                    <a:lnTo>
                      <a:pt x="3186" y="7948"/>
                    </a:lnTo>
                    <a:cubicBezTo>
                      <a:pt x="3249" y="7885"/>
                      <a:pt x="3325" y="7857"/>
                      <a:pt x="3397" y="7857"/>
                    </a:cubicBezTo>
                    <a:cubicBezTo>
                      <a:pt x="3531" y="7857"/>
                      <a:pt x="3652" y="7952"/>
                      <a:pt x="3652" y="8091"/>
                    </a:cubicBezTo>
                    <a:lnTo>
                      <a:pt x="3652" y="8735"/>
                    </a:lnTo>
                    <a:cubicBezTo>
                      <a:pt x="3652" y="8896"/>
                      <a:pt x="3787" y="8989"/>
                      <a:pt x="3919" y="8989"/>
                    </a:cubicBezTo>
                    <a:cubicBezTo>
                      <a:pt x="4021" y="8989"/>
                      <a:pt x="4121" y="8932"/>
                      <a:pt x="4153" y="8807"/>
                    </a:cubicBezTo>
                    <a:lnTo>
                      <a:pt x="4332" y="8198"/>
                    </a:lnTo>
                    <a:cubicBezTo>
                      <a:pt x="4368" y="8091"/>
                      <a:pt x="4466" y="8037"/>
                      <a:pt x="4564" y="8037"/>
                    </a:cubicBezTo>
                    <a:cubicBezTo>
                      <a:pt x="4663" y="8037"/>
                      <a:pt x="4761" y="8091"/>
                      <a:pt x="4797" y="8198"/>
                    </a:cubicBezTo>
                    <a:lnTo>
                      <a:pt x="5012" y="8807"/>
                    </a:lnTo>
                    <a:cubicBezTo>
                      <a:pt x="5043" y="8932"/>
                      <a:pt x="5143" y="8989"/>
                      <a:pt x="5243" y="8989"/>
                    </a:cubicBezTo>
                    <a:cubicBezTo>
                      <a:pt x="5371" y="8989"/>
                      <a:pt x="5497" y="8896"/>
                      <a:pt x="5477" y="8735"/>
                    </a:cubicBezTo>
                    <a:lnTo>
                      <a:pt x="5477" y="8091"/>
                    </a:lnTo>
                    <a:cubicBezTo>
                      <a:pt x="5500" y="7952"/>
                      <a:pt x="5629" y="7857"/>
                      <a:pt x="5756" y="7857"/>
                    </a:cubicBezTo>
                    <a:cubicBezTo>
                      <a:pt x="5824" y="7857"/>
                      <a:pt x="5892" y="7885"/>
                      <a:pt x="5943" y="7948"/>
                    </a:cubicBezTo>
                    <a:lnTo>
                      <a:pt x="6301" y="8449"/>
                    </a:lnTo>
                    <a:cubicBezTo>
                      <a:pt x="6356" y="8516"/>
                      <a:pt x="6430" y="8545"/>
                      <a:pt x="6502" y="8545"/>
                    </a:cubicBezTo>
                    <a:cubicBezTo>
                      <a:pt x="6661" y="8545"/>
                      <a:pt x="6815" y="8406"/>
                      <a:pt x="6766" y="8234"/>
                    </a:cubicBezTo>
                    <a:lnTo>
                      <a:pt x="6551" y="7626"/>
                    </a:lnTo>
                    <a:cubicBezTo>
                      <a:pt x="6497" y="7465"/>
                      <a:pt x="6625" y="7324"/>
                      <a:pt x="6783" y="7324"/>
                    </a:cubicBezTo>
                    <a:cubicBezTo>
                      <a:pt x="6835" y="7324"/>
                      <a:pt x="6891" y="7339"/>
                      <a:pt x="6945" y="7375"/>
                    </a:cubicBezTo>
                    <a:lnTo>
                      <a:pt x="7446" y="7733"/>
                    </a:lnTo>
                    <a:cubicBezTo>
                      <a:pt x="7486" y="7760"/>
                      <a:pt x="7529" y="7772"/>
                      <a:pt x="7571" y="7772"/>
                    </a:cubicBezTo>
                    <a:cubicBezTo>
                      <a:pt x="7753" y="7772"/>
                      <a:pt x="7920" y="7550"/>
                      <a:pt x="7804" y="7375"/>
                    </a:cubicBezTo>
                    <a:lnTo>
                      <a:pt x="7446" y="6874"/>
                    </a:lnTo>
                    <a:cubicBezTo>
                      <a:pt x="7294" y="6691"/>
                      <a:pt x="7426" y="6457"/>
                      <a:pt x="7601" y="6457"/>
                    </a:cubicBezTo>
                    <a:cubicBezTo>
                      <a:pt x="7632" y="6457"/>
                      <a:pt x="7664" y="6464"/>
                      <a:pt x="7697" y="6480"/>
                    </a:cubicBezTo>
                    <a:lnTo>
                      <a:pt x="8305" y="6659"/>
                    </a:lnTo>
                    <a:cubicBezTo>
                      <a:pt x="8345" y="6679"/>
                      <a:pt x="8384" y="6688"/>
                      <a:pt x="8420" y="6688"/>
                    </a:cubicBezTo>
                    <a:cubicBezTo>
                      <a:pt x="8642" y="6688"/>
                      <a:pt x="8766" y="6353"/>
                      <a:pt x="8520" y="6230"/>
                    </a:cubicBezTo>
                    <a:lnTo>
                      <a:pt x="8019" y="5872"/>
                    </a:lnTo>
                    <a:cubicBezTo>
                      <a:pt x="7840" y="5693"/>
                      <a:pt x="7947" y="5406"/>
                      <a:pt x="8162" y="5406"/>
                    </a:cubicBezTo>
                    <a:lnTo>
                      <a:pt x="8806" y="5406"/>
                    </a:lnTo>
                    <a:cubicBezTo>
                      <a:pt x="8817" y="5408"/>
                      <a:pt x="8827" y="5408"/>
                      <a:pt x="8837" y="5408"/>
                    </a:cubicBezTo>
                    <a:cubicBezTo>
                      <a:pt x="9097" y="5408"/>
                      <a:pt x="9154" y="4974"/>
                      <a:pt x="8878" y="4905"/>
                    </a:cubicBezTo>
                    <a:lnTo>
                      <a:pt x="8269" y="4726"/>
                    </a:lnTo>
                    <a:cubicBezTo>
                      <a:pt x="8054" y="4655"/>
                      <a:pt x="8054" y="4333"/>
                      <a:pt x="8269" y="4261"/>
                    </a:cubicBezTo>
                    <a:lnTo>
                      <a:pt x="8878" y="4046"/>
                    </a:lnTo>
                    <a:cubicBezTo>
                      <a:pt x="9153" y="3977"/>
                      <a:pt x="9098" y="3579"/>
                      <a:pt x="8839" y="3579"/>
                    </a:cubicBezTo>
                    <a:cubicBezTo>
                      <a:pt x="8829" y="3579"/>
                      <a:pt x="8818" y="3579"/>
                      <a:pt x="8806" y="3581"/>
                    </a:cubicBezTo>
                    <a:lnTo>
                      <a:pt x="8162" y="3581"/>
                    </a:lnTo>
                    <a:cubicBezTo>
                      <a:pt x="7947" y="3545"/>
                      <a:pt x="7840" y="3259"/>
                      <a:pt x="8019" y="3116"/>
                    </a:cubicBezTo>
                    <a:lnTo>
                      <a:pt x="8520" y="2758"/>
                    </a:lnTo>
                    <a:cubicBezTo>
                      <a:pt x="8773" y="2600"/>
                      <a:pt x="8635" y="2274"/>
                      <a:pt x="8402" y="2274"/>
                    </a:cubicBezTo>
                    <a:cubicBezTo>
                      <a:pt x="8371" y="2274"/>
                      <a:pt x="8338" y="2280"/>
                      <a:pt x="8305" y="2292"/>
                    </a:cubicBezTo>
                    <a:lnTo>
                      <a:pt x="7697" y="2507"/>
                    </a:lnTo>
                    <a:cubicBezTo>
                      <a:pt x="7673" y="2515"/>
                      <a:pt x="7650" y="2518"/>
                      <a:pt x="7628" y="2518"/>
                    </a:cubicBezTo>
                    <a:cubicBezTo>
                      <a:pt x="7440" y="2518"/>
                      <a:pt x="7286" y="2273"/>
                      <a:pt x="7446" y="2113"/>
                    </a:cubicBezTo>
                    <a:lnTo>
                      <a:pt x="7804" y="1612"/>
                    </a:lnTo>
                    <a:cubicBezTo>
                      <a:pt x="7944" y="1416"/>
                      <a:pt x="7777" y="1198"/>
                      <a:pt x="7595" y="1198"/>
                    </a:cubicBezTo>
                    <a:cubicBezTo>
                      <a:pt x="7545" y="1198"/>
                      <a:pt x="7493" y="1215"/>
                      <a:pt x="7446" y="1254"/>
                    </a:cubicBezTo>
                    <a:lnTo>
                      <a:pt x="6945" y="1612"/>
                    </a:lnTo>
                    <a:cubicBezTo>
                      <a:pt x="6891" y="1648"/>
                      <a:pt x="6835" y="1664"/>
                      <a:pt x="6783" y="1664"/>
                    </a:cubicBezTo>
                    <a:cubicBezTo>
                      <a:pt x="6625" y="1664"/>
                      <a:pt x="6497" y="1523"/>
                      <a:pt x="6551" y="1362"/>
                    </a:cubicBezTo>
                    <a:lnTo>
                      <a:pt x="6766" y="753"/>
                    </a:lnTo>
                    <a:cubicBezTo>
                      <a:pt x="6814" y="562"/>
                      <a:pt x="6670" y="419"/>
                      <a:pt x="6517" y="419"/>
                    </a:cubicBezTo>
                    <a:cubicBezTo>
                      <a:pt x="6440" y="419"/>
                      <a:pt x="6360" y="455"/>
                      <a:pt x="6301" y="538"/>
                    </a:cubicBezTo>
                    <a:lnTo>
                      <a:pt x="5943" y="1039"/>
                    </a:lnTo>
                    <a:cubicBezTo>
                      <a:pt x="5892" y="1102"/>
                      <a:pt x="5824" y="1130"/>
                      <a:pt x="5757" y="1130"/>
                    </a:cubicBezTo>
                    <a:cubicBezTo>
                      <a:pt x="5634" y="1130"/>
                      <a:pt x="5513" y="1036"/>
                      <a:pt x="5513" y="896"/>
                    </a:cubicBezTo>
                    <a:lnTo>
                      <a:pt x="5513" y="288"/>
                    </a:lnTo>
                    <a:cubicBezTo>
                      <a:pt x="5513" y="103"/>
                      <a:pt x="5372" y="1"/>
                      <a:pt x="5238" y="1"/>
                    </a:cubicBezTo>
                    <a:cubicBezTo>
                      <a:pt x="5138" y="1"/>
                      <a:pt x="5042" y="58"/>
                      <a:pt x="5012" y="180"/>
                    </a:cubicBezTo>
                    <a:lnTo>
                      <a:pt x="4833" y="789"/>
                    </a:lnTo>
                    <a:cubicBezTo>
                      <a:pt x="4779" y="896"/>
                      <a:pt x="4672" y="950"/>
                      <a:pt x="4569" y="950"/>
                    </a:cubicBezTo>
                    <a:cubicBezTo>
                      <a:pt x="4466" y="950"/>
                      <a:pt x="4368" y="896"/>
                      <a:pt x="4332" y="789"/>
                    </a:cubicBezTo>
                    <a:lnTo>
                      <a:pt x="4153" y="180"/>
                    </a:lnTo>
                    <a:cubicBezTo>
                      <a:pt x="4122" y="58"/>
                      <a:pt x="4026" y="1"/>
                      <a:pt x="3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49"/>
              <p:cNvSpPr/>
              <p:nvPr/>
            </p:nvSpPr>
            <p:spPr>
              <a:xfrm>
                <a:off x="6320000" y="3067275"/>
                <a:ext cx="1084625" cy="53725"/>
              </a:xfrm>
              <a:custGeom>
                <a:rect b="b" l="l" r="r" t="t"/>
                <a:pathLst>
                  <a:path extrusionOk="0" h="2149" w="43385">
                    <a:moveTo>
                      <a:pt x="896" y="1"/>
                    </a:moveTo>
                    <a:cubicBezTo>
                      <a:pt x="395" y="1"/>
                      <a:pt x="1" y="395"/>
                      <a:pt x="1" y="932"/>
                    </a:cubicBezTo>
                    <a:lnTo>
                      <a:pt x="1" y="1218"/>
                    </a:lnTo>
                    <a:cubicBezTo>
                      <a:pt x="1" y="1719"/>
                      <a:pt x="395" y="2149"/>
                      <a:pt x="896" y="2149"/>
                    </a:cubicBezTo>
                    <a:lnTo>
                      <a:pt x="42453" y="2149"/>
                    </a:lnTo>
                    <a:cubicBezTo>
                      <a:pt x="42955" y="2149"/>
                      <a:pt x="43384" y="1719"/>
                      <a:pt x="43384" y="1218"/>
                    </a:cubicBezTo>
                    <a:lnTo>
                      <a:pt x="43384" y="932"/>
                    </a:lnTo>
                    <a:cubicBezTo>
                      <a:pt x="43384" y="395"/>
                      <a:pt x="42955" y="1"/>
                      <a:pt x="4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49"/>
              <p:cNvSpPr/>
              <p:nvPr/>
            </p:nvSpPr>
            <p:spPr>
              <a:xfrm>
                <a:off x="6269000" y="1745975"/>
                <a:ext cx="698025" cy="866750"/>
              </a:xfrm>
              <a:custGeom>
                <a:rect b="b" l="l" r="r" t="t"/>
                <a:pathLst>
                  <a:path extrusionOk="0" h="34670" w="27921">
                    <a:moveTo>
                      <a:pt x="15308" y="1"/>
                    </a:moveTo>
                    <a:cubicBezTo>
                      <a:pt x="13733" y="1"/>
                      <a:pt x="12115" y="302"/>
                      <a:pt x="10524" y="951"/>
                    </a:cubicBezTo>
                    <a:cubicBezTo>
                      <a:pt x="2220" y="4315"/>
                      <a:pt x="0" y="15054"/>
                      <a:pt x="6265" y="21461"/>
                    </a:cubicBezTo>
                    <a:cubicBezTo>
                      <a:pt x="7553" y="25864"/>
                      <a:pt x="8878" y="30266"/>
                      <a:pt x="10166" y="34669"/>
                    </a:cubicBezTo>
                    <a:lnTo>
                      <a:pt x="20439" y="34669"/>
                    </a:lnTo>
                    <a:cubicBezTo>
                      <a:pt x="21835" y="30123"/>
                      <a:pt x="23267" y="25613"/>
                      <a:pt x="24699" y="21067"/>
                    </a:cubicBezTo>
                    <a:lnTo>
                      <a:pt x="24627" y="21067"/>
                    </a:lnTo>
                    <a:cubicBezTo>
                      <a:pt x="26739" y="18776"/>
                      <a:pt x="27885" y="15770"/>
                      <a:pt x="27920" y="12655"/>
                    </a:cubicBezTo>
                    <a:cubicBezTo>
                      <a:pt x="27920" y="5414"/>
                      <a:pt x="21990" y="1"/>
                      <a:pt x="15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49"/>
              <p:cNvSpPr/>
              <p:nvPr/>
            </p:nvSpPr>
            <p:spPr>
              <a:xfrm>
                <a:off x="6186675" y="1720425"/>
                <a:ext cx="847525" cy="840400"/>
              </a:xfrm>
              <a:custGeom>
                <a:rect b="b" l="l" r="r" t="t"/>
                <a:pathLst>
                  <a:path extrusionOk="0" h="33616" w="33901">
                    <a:moveTo>
                      <a:pt x="16994" y="0"/>
                    </a:moveTo>
                    <a:cubicBezTo>
                      <a:pt x="16890" y="0"/>
                      <a:pt x="16786" y="1"/>
                      <a:pt x="16681" y="4"/>
                    </a:cubicBezTo>
                    <a:cubicBezTo>
                      <a:pt x="5477" y="254"/>
                      <a:pt x="0" y="13749"/>
                      <a:pt x="7804" y="21767"/>
                    </a:cubicBezTo>
                    <a:lnTo>
                      <a:pt x="11276" y="33508"/>
                    </a:lnTo>
                    <a:cubicBezTo>
                      <a:pt x="11312" y="33579"/>
                      <a:pt x="11383" y="33615"/>
                      <a:pt x="11455" y="33615"/>
                    </a:cubicBezTo>
                    <a:lnTo>
                      <a:pt x="11526" y="33615"/>
                    </a:lnTo>
                    <a:cubicBezTo>
                      <a:pt x="11598" y="33615"/>
                      <a:pt x="11669" y="33508"/>
                      <a:pt x="11634" y="33436"/>
                    </a:cubicBezTo>
                    <a:lnTo>
                      <a:pt x="8162" y="21731"/>
                    </a:lnTo>
                    <a:cubicBezTo>
                      <a:pt x="8162" y="21695"/>
                      <a:pt x="8162" y="21624"/>
                      <a:pt x="8126" y="21588"/>
                    </a:cubicBezTo>
                    <a:cubicBezTo>
                      <a:pt x="502" y="13821"/>
                      <a:pt x="5835" y="684"/>
                      <a:pt x="16717" y="433"/>
                    </a:cubicBezTo>
                    <a:cubicBezTo>
                      <a:pt x="16806" y="432"/>
                      <a:pt x="16896" y="431"/>
                      <a:pt x="16985" y="431"/>
                    </a:cubicBezTo>
                    <a:cubicBezTo>
                      <a:pt x="27695" y="431"/>
                      <a:pt x="33444" y="13171"/>
                      <a:pt x="26202" y="21194"/>
                    </a:cubicBezTo>
                    <a:cubicBezTo>
                      <a:pt x="26166" y="21230"/>
                      <a:pt x="26166" y="21302"/>
                      <a:pt x="26202" y="21337"/>
                    </a:cubicBezTo>
                    <a:lnTo>
                      <a:pt x="23768" y="29141"/>
                    </a:lnTo>
                    <a:cubicBezTo>
                      <a:pt x="23732" y="29212"/>
                      <a:pt x="23768" y="29320"/>
                      <a:pt x="23876" y="29355"/>
                    </a:cubicBezTo>
                    <a:cubicBezTo>
                      <a:pt x="23947" y="29355"/>
                      <a:pt x="24054" y="29320"/>
                      <a:pt x="24090" y="29248"/>
                    </a:cubicBezTo>
                    <a:lnTo>
                      <a:pt x="26560" y="21337"/>
                    </a:lnTo>
                    <a:cubicBezTo>
                      <a:pt x="26560" y="21337"/>
                      <a:pt x="26560" y="21337"/>
                      <a:pt x="26560" y="21302"/>
                    </a:cubicBezTo>
                    <a:cubicBezTo>
                      <a:pt x="33900" y="13004"/>
                      <a:pt x="27963" y="0"/>
                      <a:pt x="169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49"/>
              <p:cNvSpPr/>
              <p:nvPr/>
            </p:nvSpPr>
            <p:spPr>
              <a:xfrm>
                <a:off x="6451225" y="2588475"/>
                <a:ext cx="317125" cy="52075"/>
              </a:xfrm>
              <a:custGeom>
                <a:rect b="b" l="l" r="r" t="t"/>
                <a:pathLst>
                  <a:path extrusionOk="0" h="2083" w="12685">
                    <a:moveTo>
                      <a:pt x="1382" y="355"/>
                    </a:moveTo>
                    <a:cubicBezTo>
                      <a:pt x="1414" y="355"/>
                      <a:pt x="1447" y="357"/>
                      <a:pt x="1481" y="361"/>
                    </a:cubicBezTo>
                    <a:lnTo>
                      <a:pt x="11432" y="361"/>
                    </a:lnTo>
                    <a:cubicBezTo>
                      <a:pt x="12255" y="432"/>
                      <a:pt x="12255" y="1685"/>
                      <a:pt x="11432" y="1757"/>
                    </a:cubicBezTo>
                    <a:lnTo>
                      <a:pt x="1481" y="1757"/>
                    </a:lnTo>
                    <a:cubicBezTo>
                      <a:pt x="1458" y="1758"/>
                      <a:pt x="1436" y="1759"/>
                      <a:pt x="1414" y="1759"/>
                    </a:cubicBezTo>
                    <a:cubicBezTo>
                      <a:pt x="476" y="1759"/>
                      <a:pt x="466" y="355"/>
                      <a:pt x="1382" y="355"/>
                    </a:cubicBezTo>
                    <a:close/>
                    <a:moveTo>
                      <a:pt x="1378" y="1"/>
                    </a:moveTo>
                    <a:cubicBezTo>
                      <a:pt x="11" y="1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9"/>
                    </a:cubicBezTo>
                    <a:lnTo>
                      <a:pt x="11432" y="2079"/>
                    </a:lnTo>
                    <a:cubicBezTo>
                      <a:pt x="12685" y="2007"/>
                      <a:pt x="12685" y="110"/>
                      <a:pt x="11432" y="3"/>
                    </a:cubicBezTo>
                    <a:lnTo>
                      <a:pt x="1445" y="3"/>
                    </a:lnTo>
                    <a:cubicBezTo>
                      <a:pt x="1422" y="2"/>
                      <a:pt x="1400" y="1"/>
                      <a:pt x="13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49"/>
              <p:cNvSpPr/>
              <p:nvPr/>
            </p:nvSpPr>
            <p:spPr>
              <a:xfrm>
                <a:off x="6451225" y="2631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79" y="359"/>
                    </a:moveTo>
                    <a:cubicBezTo>
                      <a:pt x="1400" y="359"/>
                      <a:pt x="1423" y="360"/>
                      <a:pt x="1445" y="362"/>
                    </a:cubicBezTo>
                    <a:lnTo>
                      <a:pt x="11432" y="362"/>
                    </a:lnTo>
                    <a:cubicBezTo>
                      <a:pt x="12255" y="433"/>
                      <a:pt x="12255" y="1686"/>
                      <a:pt x="11432" y="1758"/>
                    </a:cubicBezTo>
                    <a:lnTo>
                      <a:pt x="1445" y="1758"/>
                    </a:lnTo>
                    <a:cubicBezTo>
                      <a:pt x="1423" y="1759"/>
                      <a:pt x="1400" y="1760"/>
                      <a:pt x="1379" y="1760"/>
                    </a:cubicBezTo>
                    <a:cubicBezTo>
                      <a:pt x="465" y="1760"/>
                      <a:pt x="465" y="359"/>
                      <a:pt x="1379" y="359"/>
                    </a:cubicBezTo>
                    <a:close/>
                    <a:moveTo>
                      <a:pt x="1345" y="0"/>
                    </a:moveTo>
                    <a:cubicBezTo>
                      <a:pt x="1" y="0"/>
                      <a:pt x="11" y="2082"/>
                      <a:pt x="1378" y="2082"/>
                    </a:cubicBezTo>
                    <a:cubicBezTo>
                      <a:pt x="1400" y="2082"/>
                      <a:pt x="1422" y="2081"/>
                      <a:pt x="1445" y="2080"/>
                    </a:cubicBezTo>
                    <a:lnTo>
                      <a:pt x="11432" y="2080"/>
                    </a:lnTo>
                    <a:cubicBezTo>
                      <a:pt x="12685" y="1973"/>
                      <a:pt x="12685" y="75"/>
                      <a:pt x="11432" y="4"/>
                    </a:cubicBezTo>
                    <a:lnTo>
                      <a:pt x="1445" y="4"/>
                    </a:lnTo>
                    <a:cubicBezTo>
                      <a:pt x="1411" y="1"/>
                      <a:pt x="1378" y="0"/>
                      <a:pt x="1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49"/>
              <p:cNvSpPr/>
              <p:nvPr/>
            </p:nvSpPr>
            <p:spPr>
              <a:xfrm>
                <a:off x="6451225" y="2674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82" y="355"/>
                    </a:moveTo>
                    <a:cubicBezTo>
                      <a:pt x="1414" y="355"/>
                      <a:pt x="1447" y="356"/>
                      <a:pt x="1481" y="360"/>
                    </a:cubicBezTo>
                    <a:lnTo>
                      <a:pt x="11432" y="360"/>
                    </a:lnTo>
                    <a:cubicBezTo>
                      <a:pt x="12255" y="431"/>
                      <a:pt x="12255" y="1684"/>
                      <a:pt x="11432" y="1756"/>
                    </a:cubicBezTo>
                    <a:lnTo>
                      <a:pt x="1481" y="1756"/>
                    </a:lnTo>
                    <a:cubicBezTo>
                      <a:pt x="1458" y="1757"/>
                      <a:pt x="1436" y="1758"/>
                      <a:pt x="1414" y="1758"/>
                    </a:cubicBezTo>
                    <a:cubicBezTo>
                      <a:pt x="476" y="1758"/>
                      <a:pt x="466" y="355"/>
                      <a:pt x="1382" y="355"/>
                    </a:cubicBezTo>
                    <a:close/>
                    <a:moveTo>
                      <a:pt x="1378" y="0"/>
                    </a:moveTo>
                    <a:cubicBezTo>
                      <a:pt x="11" y="0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8"/>
                    </a:cubicBezTo>
                    <a:lnTo>
                      <a:pt x="11432" y="2078"/>
                    </a:lnTo>
                    <a:cubicBezTo>
                      <a:pt x="12685" y="2006"/>
                      <a:pt x="12685" y="109"/>
                      <a:pt x="11432" y="2"/>
                    </a:cubicBezTo>
                    <a:lnTo>
                      <a:pt x="1445" y="2"/>
                    </a:lnTo>
                    <a:cubicBezTo>
                      <a:pt x="1422" y="1"/>
                      <a:pt x="1400" y="0"/>
                      <a:pt x="1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49"/>
              <p:cNvSpPr/>
              <p:nvPr/>
            </p:nvSpPr>
            <p:spPr>
              <a:xfrm>
                <a:off x="6451500" y="2718200"/>
                <a:ext cx="316850" cy="51200"/>
              </a:xfrm>
              <a:custGeom>
                <a:rect b="b" l="l" r="r" t="t"/>
                <a:pathLst>
                  <a:path extrusionOk="0" h="2048" w="12674">
                    <a:moveTo>
                      <a:pt x="1401" y="324"/>
                    </a:moveTo>
                    <a:cubicBezTo>
                      <a:pt x="1424" y="324"/>
                      <a:pt x="1447" y="324"/>
                      <a:pt x="1470" y="326"/>
                    </a:cubicBezTo>
                    <a:lnTo>
                      <a:pt x="11421" y="326"/>
                    </a:lnTo>
                    <a:cubicBezTo>
                      <a:pt x="12244" y="398"/>
                      <a:pt x="12244" y="1650"/>
                      <a:pt x="11421" y="1722"/>
                    </a:cubicBezTo>
                    <a:lnTo>
                      <a:pt x="1470" y="1722"/>
                    </a:lnTo>
                    <a:cubicBezTo>
                      <a:pt x="1447" y="1724"/>
                      <a:pt x="1424" y="1724"/>
                      <a:pt x="1401" y="1724"/>
                    </a:cubicBezTo>
                    <a:cubicBezTo>
                      <a:pt x="455" y="1724"/>
                      <a:pt x="455" y="324"/>
                      <a:pt x="1401" y="324"/>
                    </a:cubicBezTo>
                    <a:close/>
                    <a:moveTo>
                      <a:pt x="1334" y="0"/>
                    </a:moveTo>
                    <a:cubicBezTo>
                      <a:pt x="0" y="0"/>
                      <a:pt x="0" y="2048"/>
                      <a:pt x="1334" y="2048"/>
                    </a:cubicBezTo>
                    <a:cubicBezTo>
                      <a:pt x="1367" y="2048"/>
                      <a:pt x="1400" y="2047"/>
                      <a:pt x="1434" y="2044"/>
                    </a:cubicBezTo>
                    <a:lnTo>
                      <a:pt x="11421" y="2044"/>
                    </a:lnTo>
                    <a:cubicBezTo>
                      <a:pt x="12674" y="1973"/>
                      <a:pt x="12674" y="75"/>
                      <a:pt x="11421" y="4"/>
                    </a:cubicBezTo>
                    <a:lnTo>
                      <a:pt x="1434" y="4"/>
                    </a:lnTo>
                    <a:cubicBezTo>
                      <a:pt x="1400" y="1"/>
                      <a:pt x="1367" y="0"/>
                      <a:pt x="1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49"/>
              <p:cNvSpPr/>
              <p:nvPr/>
            </p:nvSpPr>
            <p:spPr>
              <a:xfrm>
                <a:off x="6490025" y="2096350"/>
                <a:ext cx="272075" cy="462675"/>
              </a:xfrm>
              <a:custGeom>
                <a:rect b="b" l="l" r="r" t="t"/>
                <a:pathLst>
                  <a:path extrusionOk="0" h="18507" w="10883">
                    <a:moveTo>
                      <a:pt x="5800" y="1"/>
                    </a:moveTo>
                    <a:cubicBezTo>
                      <a:pt x="5728" y="1"/>
                      <a:pt x="5656" y="1"/>
                      <a:pt x="5621" y="72"/>
                    </a:cubicBezTo>
                    <a:cubicBezTo>
                      <a:pt x="4833" y="1003"/>
                      <a:pt x="3759" y="1683"/>
                      <a:pt x="2542" y="1933"/>
                    </a:cubicBezTo>
                    <a:cubicBezTo>
                      <a:pt x="2242" y="1991"/>
                      <a:pt x="1929" y="2019"/>
                      <a:pt x="1615" y="2019"/>
                    </a:cubicBezTo>
                    <a:cubicBezTo>
                      <a:pt x="1143" y="2019"/>
                      <a:pt x="667" y="1955"/>
                      <a:pt x="216" y="1826"/>
                    </a:cubicBezTo>
                    <a:cubicBezTo>
                      <a:pt x="180" y="1826"/>
                      <a:pt x="108" y="1826"/>
                      <a:pt x="72" y="1862"/>
                    </a:cubicBezTo>
                    <a:cubicBezTo>
                      <a:pt x="37" y="1898"/>
                      <a:pt x="1" y="1969"/>
                      <a:pt x="37" y="2041"/>
                    </a:cubicBezTo>
                    <a:lnTo>
                      <a:pt x="2506" y="18327"/>
                    </a:lnTo>
                    <a:cubicBezTo>
                      <a:pt x="2506" y="18435"/>
                      <a:pt x="2578" y="18471"/>
                      <a:pt x="2685" y="18471"/>
                    </a:cubicBezTo>
                    <a:lnTo>
                      <a:pt x="2685" y="18506"/>
                    </a:lnTo>
                    <a:cubicBezTo>
                      <a:pt x="2793" y="18471"/>
                      <a:pt x="2864" y="18399"/>
                      <a:pt x="2829" y="18292"/>
                    </a:cubicBezTo>
                    <a:lnTo>
                      <a:pt x="395" y="2220"/>
                    </a:lnTo>
                    <a:lnTo>
                      <a:pt x="395" y="2220"/>
                    </a:lnTo>
                    <a:cubicBezTo>
                      <a:pt x="797" y="2308"/>
                      <a:pt x="1200" y="2350"/>
                      <a:pt x="1599" y="2350"/>
                    </a:cubicBezTo>
                    <a:cubicBezTo>
                      <a:pt x="3153" y="2350"/>
                      <a:pt x="4638" y="1698"/>
                      <a:pt x="5692" y="502"/>
                    </a:cubicBezTo>
                    <a:cubicBezTo>
                      <a:pt x="6086" y="1468"/>
                      <a:pt x="6909" y="2184"/>
                      <a:pt x="7947" y="2399"/>
                    </a:cubicBezTo>
                    <a:cubicBezTo>
                      <a:pt x="8149" y="2441"/>
                      <a:pt x="8355" y="2461"/>
                      <a:pt x="8561" y="2461"/>
                    </a:cubicBezTo>
                    <a:cubicBezTo>
                      <a:pt x="9232" y="2461"/>
                      <a:pt x="9905" y="2245"/>
                      <a:pt x="10453" y="1862"/>
                    </a:cubicBezTo>
                    <a:lnTo>
                      <a:pt x="10453" y="1862"/>
                    </a:lnTo>
                    <a:lnTo>
                      <a:pt x="7160" y="17862"/>
                    </a:lnTo>
                    <a:cubicBezTo>
                      <a:pt x="7139" y="17987"/>
                      <a:pt x="7239" y="18063"/>
                      <a:pt x="7334" y="18063"/>
                    </a:cubicBezTo>
                    <a:cubicBezTo>
                      <a:pt x="7402" y="18063"/>
                      <a:pt x="7467" y="18024"/>
                      <a:pt x="7482" y="17934"/>
                    </a:cubicBezTo>
                    <a:lnTo>
                      <a:pt x="10882" y="1468"/>
                    </a:lnTo>
                    <a:cubicBezTo>
                      <a:pt x="10882" y="1397"/>
                      <a:pt x="10847" y="1325"/>
                      <a:pt x="10775" y="1289"/>
                    </a:cubicBezTo>
                    <a:cubicBezTo>
                      <a:pt x="10760" y="1274"/>
                      <a:pt x="10733" y="1266"/>
                      <a:pt x="10704" y="1266"/>
                    </a:cubicBezTo>
                    <a:cubicBezTo>
                      <a:pt x="10663" y="1266"/>
                      <a:pt x="10617" y="1283"/>
                      <a:pt x="10596" y="1325"/>
                    </a:cubicBezTo>
                    <a:cubicBezTo>
                      <a:pt x="10050" y="1842"/>
                      <a:pt x="9319" y="2129"/>
                      <a:pt x="8570" y="2129"/>
                    </a:cubicBezTo>
                    <a:cubicBezTo>
                      <a:pt x="8387" y="2129"/>
                      <a:pt x="8202" y="2112"/>
                      <a:pt x="8019" y="2077"/>
                    </a:cubicBezTo>
                    <a:cubicBezTo>
                      <a:pt x="7017" y="1862"/>
                      <a:pt x="6193" y="1110"/>
                      <a:pt x="5907" y="108"/>
                    </a:cubicBezTo>
                    <a:cubicBezTo>
                      <a:pt x="5907" y="36"/>
                      <a:pt x="5835" y="1"/>
                      <a:pt x="5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49"/>
              <p:cNvSpPr/>
              <p:nvPr/>
            </p:nvSpPr>
            <p:spPr>
              <a:xfrm>
                <a:off x="6870350" y="2301175"/>
                <a:ext cx="145900" cy="244425"/>
              </a:xfrm>
              <a:custGeom>
                <a:rect b="b" l="l" r="r" t="t"/>
                <a:pathLst>
                  <a:path extrusionOk="0" h="9777" w="5836">
                    <a:moveTo>
                      <a:pt x="1755" y="1"/>
                    </a:moveTo>
                    <a:cubicBezTo>
                      <a:pt x="1742" y="1"/>
                      <a:pt x="1730" y="2"/>
                      <a:pt x="1719" y="5"/>
                    </a:cubicBezTo>
                    <a:cubicBezTo>
                      <a:pt x="1576" y="76"/>
                      <a:pt x="1468" y="613"/>
                      <a:pt x="1468" y="792"/>
                    </a:cubicBezTo>
                    <a:cubicBezTo>
                      <a:pt x="1432" y="1365"/>
                      <a:pt x="1540" y="1902"/>
                      <a:pt x="1862" y="2367"/>
                    </a:cubicBezTo>
                    <a:cubicBezTo>
                      <a:pt x="895" y="2904"/>
                      <a:pt x="215" y="3870"/>
                      <a:pt x="108" y="4980"/>
                    </a:cubicBezTo>
                    <a:lnTo>
                      <a:pt x="108" y="4944"/>
                    </a:lnTo>
                    <a:cubicBezTo>
                      <a:pt x="1" y="5481"/>
                      <a:pt x="1" y="6054"/>
                      <a:pt x="72" y="6591"/>
                    </a:cubicBezTo>
                    <a:cubicBezTo>
                      <a:pt x="359" y="7915"/>
                      <a:pt x="1218" y="9061"/>
                      <a:pt x="2363" y="9777"/>
                    </a:cubicBezTo>
                    <a:lnTo>
                      <a:pt x="5692" y="7342"/>
                    </a:lnTo>
                    <a:cubicBezTo>
                      <a:pt x="5799" y="6806"/>
                      <a:pt x="5835" y="6233"/>
                      <a:pt x="5835" y="5660"/>
                    </a:cubicBezTo>
                    <a:cubicBezTo>
                      <a:pt x="5835" y="5338"/>
                      <a:pt x="5835" y="3083"/>
                      <a:pt x="5262" y="2976"/>
                    </a:cubicBezTo>
                    <a:cubicBezTo>
                      <a:pt x="5247" y="2972"/>
                      <a:pt x="5230" y="2969"/>
                      <a:pt x="5210" y="2969"/>
                    </a:cubicBezTo>
                    <a:cubicBezTo>
                      <a:pt x="5040" y="2969"/>
                      <a:pt x="4686" y="3155"/>
                      <a:pt x="4045" y="4372"/>
                    </a:cubicBezTo>
                    <a:cubicBezTo>
                      <a:pt x="3616" y="3369"/>
                      <a:pt x="3151" y="2367"/>
                      <a:pt x="2721" y="1365"/>
                    </a:cubicBezTo>
                    <a:cubicBezTo>
                      <a:pt x="2186" y="261"/>
                      <a:pt x="1932" y="1"/>
                      <a:pt x="1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49"/>
              <p:cNvSpPr/>
              <p:nvPr/>
            </p:nvSpPr>
            <p:spPr>
              <a:xfrm>
                <a:off x="6912300" y="2357600"/>
                <a:ext cx="35025" cy="56450"/>
              </a:xfrm>
              <a:custGeom>
                <a:rect b="b" l="l" r="r" t="t"/>
                <a:pathLst>
                  <a:path extrusionOk="0" h="2258" w="1401">
                    <a:moveTo>
                      <a:pt x="237" y="0"/>
                    </a:moveTo>
                    <a:cubicBezTo>
                      <a:pt x="122" y="0"/>
                      <a:pt x="1" y="127"/>
                      <a:pt x="77" y="253"/>
                    </a:cubicBezTo>
                    <a:cubicBezTo>
                      <a:pt x="363" y="683"/>
                      <a:pt x="578" y="1076"/>
                      <a:pt x="792" y="1506"/>
                    </a:cubicBezTo>
                    <a:cubicBezTo>
                      <a:pt x="900" y="1757"/>
                      <a:pt x="971" y="1936"/>
                      <a:pt x="1043" y="2150"/>
                    </a:cubicBezTo>
                    <a:cubicBezTo>
                      <a:pt x="1079" y="2222"/>
                      <a:pt x="1150" y="2258"/>
                      <a:pt x="1222" y="2258"/>
                    </a:cubicBezTo>
                    <a:lnTo>
                      <a:pt x="1258" y="2258"/>
                    </a:lnTo>
                    <a:cubicBezTo>
                      <a:pt x="1365" y="2222"/>
                      <a:pt x="1401" y="2115"/>
                      <a:pt x="1365" y="2043"/>
                    </a:cubicBezTo>
                    <a:cubicBezTo>
                      <a:pt x="1294" y="1828"/>
                      <a:pt x="1186" y="1613"/>
                      <a:pt x="1079" y="1399"/>
                    </a:cubicBezTo>
                    <a:cubicBezTo>
                      <a:pt x="900" y="933"/>
                      <a:pt x="649" y="504"/>
                      <a:pt x="363" y="74"/>
                    </a:cubicBezTo>
                    <a:cubicBezTo>
                      <a:pt x="331" y="22"/>
                      <a:pt x="285" y="0"/>
                      <a:pt x="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9"/>
              <p:cNvSpPr/>
              <p:nvPr/>
            </p:nvSpPr>
            <p:spPr>
              <a:xfrm>
                <a:off x="6881975" y="2411350"/>
                <a:ext cx="62675" cy="49250"/>
              </a:xfrm>
              <a:custGeom>
                <a:rect b="b" l="l" r="r" t="t"/>
                <a:pathLst>
                  <a:path extrusionOk="0" h="1970" w="2507">
                    <a:moveTo>
                      <a:pt x="2363" y="0"/>
                    </a:moveTo>
                    <a:cubicBezTo>
                      <a:pt x="2256" y="0"/>
                      <a:pt x="2184" y="72"/>
                      <a:pt x="2184" y="179"/>
                    </a:cubicBezTo>
                    <a:cubicBezTo>
                      <a:pt x="2184" y="287"/>
                      <a:pt x="2149" y="358"/>
                      <a:pt x="2041" y="394"/>
                    </a:cubicBezTo>
                    <a:cubicBezTo>
                      <a:pt x="2005" y="430"/>
                      <a:pt x="1961" y="448"/>
                      <a:pt x="1916" y="448"/>
                    </a:cubicBezTo>
                    <a:cubicBezTo>
                      <a:pt x="1871" y="448"/>
                      <a:pt x="1826" y="430"/>
                      <a:pt x="1791" y="394"/>
                    </a:cubicBezTo>
                    <a:cubicBezTo>
                      <a:pt x="1761" y="372"/>
                      <a:pt x="1729" y="362"/>
                      <a:pt x="1699" y="362"/>
                    </a:cubicBezTo>
                    <a:cubicBezTo>
                      <a:pt x="1585" y="362"/>
                      <a:pt x="1491" y="503"/>
                      <a:pt x="1576" y="645"/>
                    </a:cubicBezTo>
                    <a:cubicBezTo>
                      <a:pt x="1612" y="716"/>
                      <a:pt x="1612" y="788"/>
                      <a:pt x="1612" y="895"/>
                    </a:cubicBezTo>
                    <a:cubicBezTo>
                      <a:pt x="1576" y="1003"/>
                      <a:pt x="1469" y="1074"/>
                      <a:pt x="1361" y="1074"/>
                    </a:cubicBezTo>
                    <a:cubicBezTo>
                      <a:pt x="1290" y="1074"/>
                      <a:pt x="1182" y="1038"/>
                      <a:pt x="1146" y="1003"/>
                    </a:cubicBezTo>
                    <a:cubicBezTo>
                      <a:pt x="1104" y="961"/>
                      <a:pt x="1063" y="943"/>
                      <a:pt x="1021" y="943"/>
                    </a:cubicBezTo>
                    <a:cubicBezTo>
                      <a:pt x="991" y="943"/>
                      <a:pt x="961" y="952"/>
                      <a:pt x="932" y="967"/>
                    </a:cubicBezTo>
                    <a:cubicBezTo>
                      <a:pt x="860" y="1003"/>
                      <a:pt x="824" y="1074"/>
                      <a:pt x="860" y="1146"/>
                    </a:cubicBezTo>
                    <a:cubicBezTo>
                      <a:pt x="860" y="1217"/>
                      <a:pt x="860" y="1325"/>
                      <a:pt x="860" y="1396"/>
                    </a:cubicBezTo>
                    <a:cubicBezTo>
                      <a:pt x="860" y="1396"/>
                      <a:pt x="788" y="1611"/>
                      <a:pt x="645" y="1647"/>
                    </a:cubicBezTo>
                    <a:cubicBezTo>
                      <a:pt x="502" y="1647"/>
                      <a:pt x="395" y="1539"/>
                      <a:pt x="359" y="1432"/>
                    </a:cubicBezTo>
                    <a:cubicBezTo>
                      <a:pt x="332" y="1352"/>
                      <a:pt x="265" y="1311"/>
                      <a:pt x="203" y="1311"/>
                    </a:cubicBezTo>
                    <a:cubicBezTo>
                      <a:pt x="182" y="1311"/>
                      <a:pt x="162" y="1316"/>
                      <a:pt x="144" y="1325"/>
                    </a:cubicBezTo>
                    <a:cubicBezTo>
                      <a:pt x="73" y="1361"/>
                      <a:pt x="1" y="1468"/>
                      <a:pt x="37" y="1539"/>
                    </a:cubicBezTo>
                    <a:cubicBezTo>
                      <a:pt x="144" y="1790"/>
                      <a:pt x="359" y="1969"/>
                      <a:pt x="609" y="1969"/>
                    </a:cubicBezTo>
                    <a:cubicBezTo>
                      <a:pt x="681" y="1969"/>
                      <a:pt x="717" y="1969"/>
                      <a:pt x="753" y="1933"/>
                    </a:cubicBezTo>
                    <a:cubicBezTo>
                      <a:pt x="967" y="1897"/>
                      <a:pt x="1146" y="1683"/>
                      <a:pt x="1182" y="1468"/>
                    </a:cubicBezTo>
                    <a:lnTo>
                      <a:pt x="1182" y="1396"/>
                    </a:lnTo>
                    <a:cubicBezTo>
                      <a:pt x="1230" y="1407"/>
                      <a:pt x="1278" y="1412"/>
                      <a:pt x="1326" y="1412"/>
                    </a:cubicBezTo>
                    <a:cubicBezTo>
                      <a:pt x="1595" y="1412"/>
                      <a:pt x="1837" y="1246"/>
                      <a:pt x="1898" y="1003"/>
                    </a:cubicBezTo>
                    <a:cubicBezTo>
                      <a:pt x="1934" y="931"/>
                      <a:pt x="1934" y="859"/>
                      <a:pt x="1934" y="752"/>
                    </a:cubicBezTo>
                    <a:cubicBezTo>
                      <a:pt x="2041" y="752"/>
                      <a:pt x="2113" y="752"/>
                      <a:pt x="2184" y="680"/>
                    </a:cubicBezTo>
                    <a:cubicBezTo>
                      <a:pt x="2399" y="609"/>
                      <a:pt x="2507" y="394"/>
                      <a:pt x="2507" y="179"/>
                    </a:cubicBezTo>
                    <a:cubicBezTo>
                      <a:pt x="2507" y="108"/>
                      <a:pt x="2435" y="0"/>
                      <a:pt x="2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6892725" y="2378150"/>
                <a:ext cx="33125" cy="43075"/>
              </a:xfrm>
              <a:custGeom>
                <a:rect b="b" l="l" r="r" t="t"/>
                <a:pathLst>
                  <a:path extrusionOk="0" h="1723" w="1325">
                    <a:moveTo>
                      <a:pt x="200" y="1"/>
                    </a:moveTo>
                    <a:cubicBezTo>
                      <a:pt x="168" y="1"/>
                      <a:pt x="135" y="12"/>
                      <a:pt x="108" y="40"/>
                    </a:cubicBezTo>
                    <a:cubicBezTo>
                      <a:pt x="36" y="75"/>
                      <a:pt x="0" y="183"/>
                      <a:pt x="72" y="290"/>
                    </a:cubicBezTo>
                    <a:lnTo>
                      <a:pt x="1003" y="1650"/>
                    </a:lnTo>
                    <a:cubicBezTo>
                      <a:pt x="1039" y="1686"/>
                      <a:pt x="1074" y="1722"/>
                      <a:pt x="1146" y="1722"/>
                    </a:cubicBezTo>
                    <a:cubicBezTo>
                      <a:pt x="1182" y="1722"/>
                      <a:pt x="1218" y="1686"/>
                      <a:pt x="1218" y="1686"/>
                    </a:cubicBezTo>
                    <a:cubicBezTo>
                      <a:pt x="1289" y="1615"/>
                      <a:pt x="1325" y="1543"/>
                      <a:pt x="1289" y="1436"/>
                    </a:cubicBezTo>
                    <a:lnTo>
                      <a:pt x="323" y="75"/>
                    </a:lnTo>
                    <a:cubicBezTo>
                      <a:pt x="301" y="31"/>
                      <a:pt x="251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49"/>
              <p:cNvSpPr/>
              <p:nvPr/>
            </p:nvSpPr>
            <p:spPr>
              <a:xfrm>
                <a:off x="6879300" y="2401800"/>
                <a:ext cx="30450" cy="35525"/>
              </a:xfrm>
              <a:custGeom>
                <a:rect b="b" l="l" r="r" t="t"/>
                <a:pathLst>
                  <a:path extrusionOk="0" h="1421" w="1218">
                    <a:moveTo>
                      <a:pt x="208" y="1"/>
                    </a:moveTo>
                    <a:cubicBezTo>
                      <a:pt x="173" y="1"/>
                      <a:pt x="138" y="10"/>
                      <a:pt x="108" y="24"/>
                    </a:cubicBezTo>
                    <a:cubicBezTo>
                      <a:pt x="36" y="96"/>
                      <a:pt x="1" y="203"/>
                      <a:pt x="72" y="275"/>
                    </a:cubicBezTo>
                    <a:lnTo>
                      <a:pt x="895" y="1349"/>
                    </a:lnTo>
                    <a:cubicBezTo>
                      <a:pt x="931" y="1420"/>
                      <a:pt x="967" y="1420"/>
                      <a:pt x="1039" y="1420"/>
                    </a:cubicBezTo>
                    <a:cubicBezTo>
                      <a:pt x="1074" y="1420"/>
                      <a:pt x="1110" y="1420"/>
                      <a:pt x="1110" y="1385"/>
                    </a:cubicBezTo>
                    <a:cubicBezTo>
                      <a:pt x="1218" y="1349"/>
                      <a:pt x="1218" y="1241"/>
                      <a:pt x="1146" y="1170"/>
                    </a:cubicBezTo>
                    <a:lnTo>
                      <a:pt x="323" y="60"/>
                    </a:lnTo>
                    <a:cubicBezTo>
                      <a:pt x="302" y="18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49"/>
              <p:cNvSpPr/>
              <p:nvPr/>
            </p:nvSpPr>
            <p:spPr>
              <a:xfrm>
                <a:off x="7024275" y="2521825"/>
                <a:ext cx="257750" cy="305100"/>
              </a:xfrm>
              <a:custGeom>
                <a:rect b="b" l="l" r="r" t="t"/>
                <a:pathLst>
                  <a:path extrusionOk="0" h="12204" w="10310">
                    <a:moveTo>
                      <a:pt x="8980" y="0"/>
                    </a:moveTo>
                    <a:cubicBezTo>
                      <a:pt x="7783" y="0"/>
                      <a:pt x="5823" y="991"/>
                      <a:pt x="5405" y="1487"/>
                    </a:cubicBezTo>
                    <a:cubicBezTo>
                      <a:pt x="5405" y="1487"/>
                      <a:pt x="4940" y="1989"/>
                      <a:pt x="3902" y="3349"/>
                    </a:cubicBezTo>
                    <a:cubicBezTo>
                      <a:pt x="3759" y="3564"/>
                      <a:pt x="3616" y="3743"/>
                      <a:pt x="3472" y="3957"/>
                    </a:cubicBezTo>
                    <a:cubicBezTo>
                      <a:pt x="3079" y="4458"/>
                      <a:pt x="2685" y="5031"/>
                      <a:pt x="2184" y="5675"/>
                    </a:cubicBezTo>
                    <a:cubicBezTo>
                      <a:pt x="2041" y="5926"/>
                      <a:pt x="1862" y="6177"/>
                      <a:pt x="1718" y="6356"/>
                    </a:cubicBezTo>
                    <a:lnTo>
                      <a:pt x="931" y="7501"/>
                    </a:lnTo>
                    <a:cubicBezTo>
                      <a:pt x="680" y="7859"/>
                      <a:pt x="430" y="8217"/>
                      <a:pt x="179" y="8611"/>
                    </a:cubicBezTo>
                    <a:lnTo>
                      <a:pt x="0" y="8933"/>
                    </a:lnTo>
                    <a:cubicBezTo>
                      <a:pt x="25" y="8931"/>
                      <a:pt x="49" y="8931"/>
                      <a:pt x="74" y="8931"/>
                    </a:cubicBezTo>
                    <a:cubicBezTo>
                      <a:pt x="726" y="8931"/>
                      <a:pt x="1330" y="9388"/>
                      <a:pt x="1468" y="10078"/>
                    </a:cubicBezTo>
                    <a:cubicBezTo>
                      <a:pt x="1504" y="10973"/>
                      <a:pt x="895" y="11796"/>
                      <a:pt x="0" y="12011"/>
                    </a:cubicBezTo>
                    <a:cubicBezTo>
                      <a:pt x="72" y="12047"/>
                      <a:pt x="179" y="12118"/>
                      <a:pt x="287" y="12118"/>
                    </a:cubicBezTo>
                    <a:cubicBezTo>
                      <a:pt x="287" y="12118"/>
                      <a:pt x="322" y="12154"/>
                      <a:pt x="358" y="12190"/>
                    </a:cubicBezTo>
                    <a:cubicBezTo>
                      <a:pt x="457" y="12199"/>
                      <a:pt x="555" y="12203"/>
                      <a:pt x="654" y="12203"/>
                    </a:cubicBezTo>
                    <a:cubicBezTo>
                      <a:pt x="949" y="12203"/>
                      <a:pt x="1244" y="12163"/>
                      <a:pt x="1539" y="12083"/>
                    </a:cubicBezTo>
                    <a:cubicBezTo>
                      <a:pt x="2148" y="11868"/>
                      <a:pt x="2649" y="11510"/>
                      <a:pt x="3079" y="11045"/>
                    </a:cubicBezTo>
                    <a:cubicBezTo>
                      <a:pt x="3401" y="10722"/>
                      <a:pt x="3687" y="10365"/>
                      <a:pt x="3938" y="10007"/>
                    </a:cubicBezTo>
                    <a:cubicBezTo>
                      <a:pt x="4081" y="9792"/>
                      <a:pt x="4296" y="9577"/>
                      <a:pt x="4439" y="9398"/>
                    </a:cubicBezTo>
                    <a:lnTo>
                      <a:pt x="4439" y="9362"/>
                    </a:lnTo>
                    <a:lnTo>
                      <a:pt x="4582" y="9219"/>
                    </a:lnTo>
                    <a:cubicBezTo>
                      <a:pt x="4654" y="9076"/>
                      <a:pt x="4761" y="8969"/>
                      <a:pt x="4833" y="8861"/>
                    </a:cubicBezTo>
                    <a:cubicBezTo>
                      <a:pt x="4940" y="8754"/>
                      <a:pt x="5047" y="8646"/>
                      <a:pt x="5119" y="8539"/>
                    </a:cubicBezTo>
                    <a:cubicBezTo>
                      <a:pt x="5334" y="8288"/>
                      <a:pt x="5477" y="8074"/>
                      <a:pt x="5656" y="7859"/>
                    </a:cubicBezTo>
                    <a:cubicBezTo>
                      <a:pt x="5978" y="7501"/>
                      <a:pt x="6264" y="7143"/>
                      <a:pt x="6551" y="6749"/>
                    </a:cubicBezTo>
                    <a:cubicBezTo>
                      <a:pt x="6658" y="6606"/>
                      <a:pt x="6766" y="6499"/>
                      <a:pt x="6873" y="6391"/>
                    </a:cubicBezTo>
                    <a:lnTo>
                      <a:pt x="6873" y="6356"/>
                    </a:lnTo>
                    <a:cubicBezTo>
                      <a:pt x="6980" y="6248"/>
                      <a:pt x="7052" y="6105"/>
                      <a:pt x="7159" y="5998"/>
                    </a:cubicBezTo>
                    <a:lnTo>
                      <a:pt x="7660" y="5353"/>
                    </a:lnTo>
                    <a:lnTo>
                      <a:pt x="7732" y="5246"/>
                    </a:lnTo>
                    <a:cubicBezTo>
                      <a:pt x="8018" y="4924"/>
                      <a:pt x="8269" y="4602"/>
                      <a:pt x="8555" y="4279"/>
                    </a:cubicBezTo>
                    <a:lnTo>
                      <a:pt x="8663" y="4172"/>
                    </a:lnTo>
                    <a:cubicBezTo>
                      <a:pt x="9844" y="3170"/>
                      <a:pt x="10309" y="1666"/>
                      <a:pt x="9880" y="485"/>
                    </a:cubicBezTo>
                    <a:cubicBezTo>
                      <a:pt x="9763" y="137"/>
                      <a:pt x="9424" y="0"/>
                      <a:pt x="89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49"/>
              <p:cNvSpPr/>
              <p:nvPr/>
            </p:nvSpPr>
            <p:spPr>
              <a:xfrm>
                <a:off x="7152225" y="2571525"/>
                <a:ext cx="89525" cy="81450"/>
              </a:xfrm>
              <a:custGeom>
                <a:rect b="b" l="l" r="r" t="t"/>
                <a:pathLst>
                  <a:path extrusionOk="0" h="3258" w="3581">
                    <a:moveTo>
                      <a:pt x="1" y="1"/>
                    </a:moveTo>
                    <a:cubicBezTo>
                      <a:pt x="896" y="1074"/>
                      <a:pt x="1755" y="2148"/>
                      <a:pt x="2650" y="3258"/>
                    </a:cubicBezTo>
                    <a:cubicBezTo>
                      <a:pt x="2936" y="2900"/>
                      <a:pt x="3187" y="2578"/>
                      <a:pt x="3473" y="2291"/>
                    </a:cubicBezTo>
                    <a:lnTo>
                      <a:pt x="3580" y="2184"/>
                    </a:lnTo>
                    <a:cubicBezTo>
                      <a:pt x="3509" y="2077"/>
                      <a:pt x="3473" y="2005"/>
                      <a:pt x="3401" y="18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49"/>
              <p:cNvSpPr/>
              <p:nvPr/>
            </p:nvSpPr>
            <p:spPr>
              <a:xfrm>
                <a:off x="7147775" y="2501325"/>
                <a:ext cx="143675" cy="145400"/>
              </a:xfrm>
              <a:custGeom>
                <a:rect b="b" l="l" r="r" t="t"/>
                <a:pathLst>
                  <a:path extrusionOk="0" h="5816" w="5747">
                    <a:moveTo>
                      <a:pt x="3390" y="1"/>
                    </a:moveTo>
                    <a:cubicBezTo>
                      <a:pt x="2984" y="1"/>
                      <a:pt x="2565" y="126"/>
                      <a:pt x="2183" y="410"/>
                    </a:cubicBezTo>
                    <a:lnTo>
                      <a:pt x="0" y="2665"/>
                    </a:lnTo>
                    <a:lnTo>
                      <a:pt x="4474" y="5815"/>
                    </a:lnTo>
                    <a:cubicBezTo>
                      <a:pt x="4761" y="4741"/>
                      <a:pt x="5083" y="3668"/>
                      <a:pt x="5369" y="2558"/>
                    </a:cubicBezTo>
                    <a:cubicBezTo>
                      <a:pt x="5746" y="1158"/>
                      <a:pt x="4624" y="1"/>
                      <a:pt x="33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49"/>
              <p:cNvSpPr/>
              <p:nvPr/>
            </p:nvSpPr>
            <p:spPr>
              <a:xfrm>
                <a:off x="7279300" y="3248050"/>
                <a:ext cx="185275" cy="509600"/>
              </a:xfrm>
              <a:custGeom>
                <a:rect b="b" l="l" r="r" t="t"/>
                <a:pathLst>
                  <a:path extrusionOk="0" h="20384" w="7411">
                    <a:moveTo>
                      <a:pt x="1" y="0"/>
                    </a:moveTo>
                    <a:lnTo>
                      <a:pt x="323" y="2792"/>
                    </a:lnTo>
                    <a:lnTo>
                      <a:pt x="323" y="3329"/>
                    </a:lnTo>
                    <a:lnTo>
                      <a:pt x="645" y="15714"/>
                    </a:lnTo>
                    <a:lnTo>
                      <a:pt x="717" y="18041"/>
                    </a:lnTo>
                    <a:cubicBezTo>
                      <a:pt x="717" y="18542"/>
                      <a:pt x="753" y="19043"/>
                      <a:pt x="753" y="19544"/>
                    </a:cubicBezTo>
                    <a:cubicBezTo>
                      <a:pt x="1738" y="20105"/>
                      <a:pt x="2836" y="20383"/>
                      <a:pt x="3933" y="20383"/>
                    </a:cubicBezTo>
                    <a:cubicBezTo>
                      <a:pt x="5146" y="20383"/>
                      <a:pt x="6357" y="20042"/>
                      <a:pt x="7410" y="19365"/>
                    </a:cubicBezTo>
                    <a:lnTo>
                      <a:pt x="7410" y="18864"/>
                    </a:lnTo>
                    <a:lnTo>
                      <a:pt x="7375" y="17182"/>
                    </a:lnTo>
                    <a:lnTo>
                      <a:pt x="7375" y="16788"/>
                    </a:lnTo>
                    <a:lnTo>
                      <a:pt x="7375" y="16430"/>
                    </a:lnTo>
                    <a:lnTo>
                      <a:pt x="7339" y="15643"/>
                    </a:lnTo>
                    <a:lnTo>
                      <a:pt x="7339" y="15034"/>
                    </a:lnTo>
                    <a:lnTo>
                      <a:pt x="7339" y="14963"/>
                    </a:lnTo>
                    <a:lnTo>
                      <a:pt x="7267" y="11705"/>
                    </a:lnTo>
                    <a:lnTo>
                      <a:pt x="7267" y="11168"/>
                    </a:lnTo>
                    <a:lnTo>
                      <a:pt x="7267" y="10524"/>
                    </a:lnTo>
                    <a:lnTo>
                      <a:pt x="7267" y="9772"/>
                    </a:lnTo>
                    <a:lnTo>
                      <a:pt x="7267" y="9056"/>
                    </a:lnTo>
                    <a:lnTo>
                      <a:pt x="7267" y="8913"/>
                    </a:lnTo>
                    <a:lnTo>
                      <a:pt x="7160" y="5513"/>
                    </a:lnTo>
                    <a:lnTo>
                      <a:pt x="7160" y="4761"/>
                    </a:lnTo>
                    <a:lnTo>
                      <a:pt x="7160" y="4618"/>
                    </a:lnTo>
                    <a:lnTo>
                      <a:pt x="7124" y="2900"/>
                    </a:lnTo>
                    <a:lnTo>
                      <a:pt x="7124" y="2613"/>
                    </a:lnTo>
                    <a:lnTo>
                      <a:pt x="5120" y="2649"/>
                    </a:lnTo>
                    <a:lnTo>
                      <a:pt x="4332" y="26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49"/>
              <p:cNvSpPr/>
              <p:nvPr/>
            </p:nvSpPr>
            <p:spPr>
              <a:xfrm>
                <a:off x="7103025" y="3718750"/>
                <a:ext cx="412550" cy="140525"/>
              </a:xfrm>
              <a:custGeom>
                <a:rect b="b" l="l" r="r" t="t"/>
                <a:pathLst>
                  <a:path extrusionOk="0" h="5621" w="16502">
                    <a:moveTo>
                      <a:pt x="14533" y="0"/>
                    </a:moveTo>
                    <a:cubicBezTo>
                      <a:pt x="14282" y="144"/>
                      <a:pt x="14032" y="215"/>
                      <a:pt x="13745" y="251"/>
                    </a:cubicBezTo>
                    <a:cubicBezTo>
                      <a:pt x="13602" y="287"/>
                      <a:pt x="13423" y="287"/>
                      <a:pt x="13244" y="287"/>
                    </a:cubicBezTo>
                    <a:cubicBezTo>
                      <a:pt x="11025" y="358"/>
                      <a:pt x="9987" y="358"/>
                      <a:pt x="9486" y="358"/>
                    </a:cubicBezTo>
                    <a:cubicBezTo>
                      <a:pt x="9414" y="323"/>
                      <a:pt x="9092" y="323"/>
                      <a:pt x="8663" y="323"/>
                    </a:cubicBezTo>
                    <a:cubicBezTo>
                      <a:pt x="8484" y="323"/>
                      <a:pt x="8305" y="287"/>
                      <a:pt x="8090" y="287"/>
                    </a:cubicBezTo>
                    <a:lnTo>
                      <a:pt x="7947" y="287"/>
                    </a:lnTo>
                    <a:cubicBezTo>
                      <a:pt x="7660" y="251"/>
                      <a:pt x="7338" y="251"/>
                      <a:pt x="7052" y="251"/>
                    </a:cubicBezTo>
                    <a:lnTo>
                      <a:pt x="6873" y="251"/>
                    </a:lnTo>
                    <a:cubicBezTo>
                      <a:pt x="3365" y="323"/>
                      <a:pt x="752" y="1683"/>
                      <a:pt x="179" y="3580"/>
                    </a:cubicBezTo>
                    <a:cubicBezTo>
                      <a:pt x="0" y="4260"/>
                      <a:pt x="0" y="4976"/>
                      <a:pt x="251" y="5620"/>
                    </a:cubicBezTo>
                    <a:cubicBezTo>
                      <a:pt x="5548" y="5584"/>
                      <a:pt x="10846" y="5477"/>
                      <a:pt x="16108" y="5405"/>
                    </a:cubicBezTo>
                    <a:cubicBezTo>
                      <a:pt x="16215" y="5334"/>
                      <a:pt x="16287" y="5226"/>
                      <a:pt x="16359" y="5119"/>
                    </a:cubicBezTo>
                    <a:cubicBezTo>
                      <a:pt x="16430" y="5047"/>
                      <a:pt x="16502" y="4904"/>
                      <a:pt x="16502" y="4797"/>
                    </a:cubicBezTo>
                    <a:cubicBezTo>
                      <a:pt x="16466" y="4403"/>
                      <a:pt x="16287" y="4081"/>
                      <a:pt x="16001" y="3866"/>
                    </a:cubicBezTo>
                    <a:cubicBezTo>
                      <a:pt x="15893" y="3759"/>
                      <a:pt x="15822" y="3687"/>
                      <a:pt x="15714" y="3580"/>
                    </a:cubicBezTo>
                    <a:cubicBezTo>
                      <a:pt x="15714" y="3544"/>
                      <a:pt x="15678" y="3508"/>
                      <a:pt x="15643" y="3472"/>
                    </a:cubicBezTo>
                    <a:lnTo>
                      <a:pt x="15643" y="3401"/>
                    </a:lnTo>
                    <a:cubicBezTo>
                      <a:pt x="15643" y="3365"/>
                      <a:pt x="15607" y="3329"/>
                      <a:pt x="15607" y="3294"/>
                    </a:cubicBezTo>
                    <a:cubicBezTo>
                      <a:pt x="15499" y="3115"/>
                      <a:pt x="15428" y="2936"/>
                      <a:pt x="15356" y="2757"/>
                    </a:cubicBezTo>
                    <a:cubicBezTo>
                      <a:pt x="15356" y="2685"/>
                      <a:pt x="15356" y="2649"/>
                      <a:pt x="15320" y="2542"/>
                    </a:cubicBezTo>
                    <a:cubicBezTo>
                      <a:pt x="15249" y="2434"/>
                      <a:pt x="15249" y="2291"/>
                      <a:pt x="15213" y="2184"/>
                    </a:cubicBezTo>
                    <a:cubicBezTo>
                      <a:pt x="15034" y="1611"/>
                      <a:pt x="14855" y="1074"/>
                      <a:pt x="14855" y="1074"/>
                    </a:cubicBezTo>
                    <a:cubicBezTo>
                      <a:pt x="14855" y="1038"/>
                      <a:pt x="14855" y="1003"/>
                      <a:pt x="14855" y="967"/>
                    </a:cubicBezTo>
                    <a:cubicBezTo>
                      <a:pt x="14819" y="788"/>
                      <a:pt x="14748" y="609"/>
                      <a:pt x="14676" y="358"/>
                    </a:cubicBezTo>
                    <a:cubicBezTo>
                      <a:pt x="14640" y="323"/>
                      <a:pt x="14640" y="287"/>
                      <a:pt x="14640" y="287"/>
                    </a:cubicBezTo>
                    <a:cubicBezTo>
                      <a:pt x="14676" y="251"/>
                      <a:pt x="14676" y="251"/>
                      <a:pt x="14640" y="251"/>
                    </a:cubicBezTo>
                    <a:cubicBezTo>
                      <a:pt x="14640" y="144"/>
                      <a:pt x="14605" y="72"/>
                      <a:pt x="145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49"/>
              <p:cNvSpPr/>
              <p:nvPr/>
            </p:nvSpPr>
            <p:spPr>
              <a:xfrm>
                <a:off x="7103025" y="3717050"/>
                <a:ext cx="412550" cy="142225"/>
              </a:xfrm>
              <a:custGeom>
                <a:rect b="b" l="l" r="r" t="t"/>
                <a:pathLst>
                  <a:path extrusionOk="0" h="5689" w="16502">
                    <a:moveTo>
                      <a:pt x="7495" y="0"/>
                    </a:moveTo>
                    <a:cubicBezTo>
                      <a:pt x="7348" y="0"/>
                      <a:pt x="7099" y="142"/>
                      <a:pt x="6873" y="283"/>
                    </a:cubicBezTo>
                    <a:cubicBezTo>
                      <a:pt x="5405" y="319"/>
                      <a:pt x="3973" y="605"/>
                      <a:pt x="2649" y="1178"/>
                    </a:cubicBezTo>
                    <a:cubicBezTo>
                      <a:pt x="1360" y="1787"/>
                      <a:pt x="466" y="2646"/>
                      <a:pt x="179" y="3648"/>
                    </a:cubicBezTo>
                    <a:cubicBezTo>
                      <a:pt x="0" y="4328"/>
                      <a:pt x="0" y="5044"/>
                      <a:pt x="251" y="5688"/>
                    </a:cubicBezTo>
                    <a:cubicBezTo>
                      <a:pt x="5548" y="5652"/>
                      <a:pt x="10846" y="5545"/>
                      <a:pt x="16108" y="5473"/>
                    </a:cubicBezTo>
                    <a:cubicBezTo>
                      <a:pt x="16215" y="5402"/>
                      <a:pt x="16287" y="5294"/>
                      <a:pt x="16359" y="5187"/>
                    </a:cubicBezTo>
                    <a:cubicBezTo>
                      <a:pt x="16430" y="5115"/>
                      <a:pt x="16502" y="4972"/>
                      <a:pt x="16502" y="4865"/>
                    </a:cubicBezTo>
                    <a:cubicBezTo>
                      <a:pt x="16502" y="4686"/>
                      <a:pt x="16466" y="4507"/>
                      <a:pt x="16359" y="4364"/>
                    </a:cubicBezTo>
                    <a:cubicBezTo>
                      <a:pt x="16251" y="4185"/>
                      <a:pt x="16144" y="4042"/>
                      <a:pt x="16001" y="3934"/>
                    </a:cubicBezTo>
                    <a:cubicBezTo>
                      <a:pt x="15893" y="3827"/>
                      <a:pt x="15786" y="3719"/>
                      <a:pt x="15714" y="3612"/>
                    </a:cubicBezTo>
                    <a:cubicBezTo>
                      <a:pt x="15678" y="3576"/>
                      <a:pt x="15678" y="3540"/>
                      <a:pt x="15643" y="3505"/>
                    </a:cubicBezTo>
                    <a:lnTo>
                      <a:pt x="15643" y="3469"/>
                    </a:lnTo>
                    <a:cubicBezTo>
                      <a:pt x="15607" y="3433"/>
                      <a:pt x="15607" y="3362"/>
                      <a:pt x="15571" y="3326"/>
                    </a:cubicBezTo>
                    <a:cubicBezTo>
                      <a:pt x="15499" y="3147"/>
                      <a:pt x="15428" y="2968"/>
                      <a:pt x="15356" y="2789"/>
                    </a:cubicBezTo>
                    <a:cubicBezTo>
                      <a:pt x="14101" y="2427"/>
                      <a:pt x="12795" y="2242"/>
                      <a:pt x="11483" y="2242"/>
                    </a:cubicBezTo>
                    <a:cubicBezTo>
                      <a:pt x="10588" y="2242"/>
                      <a:pt x="9691" y="2328"/>
                      <a:pt x="8806" y="2502"/>
                    </a:cubicBezTo>
                    <a:cubicBezTo>
                      <a:pt x="8157" y="2623"/>
                      <a:pt x="7396" y="2839"/>
                      <a:pt x="6879" y="2839"/>
                    </a:cubicBezTo>
                    <a:cubicBezTo>
                      <a:pt x="6625" y="2839"/>
                      <a:pt x="6430" y="2787"/>
                      <a:pt x="6336" y="2646"/>
                    </a:cubicBezTo>
                    <a:cubicBezTo>
                      <a:pt x="5978" y="2001"/>
                      <a:pt x="7804" y="247"/>
                      <a:pt x="7589" y="33"/>
                    </a:cubicBezTo>
                    <a:cubicBezTo>
                      <a:pt x="7566" y="10"/>
                      <a:pt x="7534" y="0"/>
                      <a:pt x="7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49"/>
              <p:cNvSpPr/>
              <p:nvPr/>
            </p:nvSpPr>
            <p:spPr>
              <a:xfrm>
                <a:off x="7218450" y="3313375"/>
                <a:ext cx="440300" cy="70725"/>
              </a:xfrm>
              <a:custGeom>
                <a:rect b="b" l="l" r="r" t="t"/>
                <a:pathLst>
                  <a:path extrusionOk="0" h="2829" w="17612">
                    <a:moveTo>
                      <a:pt x="1791" y="0"/>
                    </a:moveTo>
                    <a:cubicBezTo>
                      <a:pt x="1" y="108"/>
                      <a:pt x="1" y="2721"/>
                      <a:pt x="1791" y="2828"/>
                    </a:cubicBezTo>
                    <a:lnTo>
                      <a:pt x="15751" y="2828"/>
                    </a:lnTo>
                    <a:cubicBezTo>
                      <a:pt x="17612" y="2828"/>
                      <a:pt x="17612" y="0"/>
                      <a:pt x="15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49"/>
              <p:cNvSpPr/>
              <p:nvPr/>
            </p:nvSpPr>
            <p:spPr>
              <a:xfrm>
                <a:off x="6900775" y="2484725"/>
                <a:ext cx="182575" cy="352650"/>
              </a:xfrm>
              <a:custGeom>
                <a:rect b="b" l="l" r="r" t="t"/>
                <a:pathLst>
                  <a:path extrusionOk="0" h="14106" w="7303">
                    <a:moveTo>
                      <a:pt x="4475" y="0"/>
                    </a:moveTo>
                    <a:lnTo>
                      <a:pt x="609" y="931"/>
                    </a:lnTo>
                    <a:cubicBezTo>
                      <a:pt x="1" y="5191"/>
                      <a:pt x="1039" y="9558"/>
                      <a:pt x="3437" y="13137"/>
                    </a:cubicBezTo>
                    <a:cubicBezTo>
                      <a:pt x="3872" y="13798"/>
                      <a:pt x="4547" y="14106"/>
                      <a:pt x="5216" y="14106"/>
                    </a:cubicBezTo>
                    <a:cubicBezTo>
                      <a:pt x="6141" y="14106"/>
                      <a:pt x="7053" y="13517"/>
                      <a:pt x="7303" y="12457"/>
                    </a:cubicBezTo>
                    <a:lnTo>
                      <a:pt x="4475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49"/>
              <p:cNvSpPr/>
              <p:nvPr/>
            </p:nvSpPr>
            <p:spPr>
              <a:xfrm>
                <a:off x="7171025" y="2459675"/>
                <a:ext cx="417050" cy="457300"/>
              </a:xfrm>
              <a:custGeom>
                <a:rect b="b" l="l" r="r" t="t"/>
                <a:pathLst>
                  <a:path extrusionOk="0" h="18292" w="16682">
                    <a:moveTo>
                      <a:pt x="2041" y="0"/>
                    </a:moveTo>
                    <a:cubicBezTo>
                      <a:pt x="1289" y="108"/>
                      <a:pt x="609" y="394"/>
                      <a:pt x="1" y="824"/>
                    </a:cubicBezTo>
                    <a:cubicBezTo>
                      <a:pt x="1719" y="7338"/>
                      <a:pt x="5012" y="13352"/>
                      <a:pt x="9594" y="18291"/>
                    </a:cubicBezTo>
                    <a:lnTo>
                      <a:pt x="16574" y="17540"/>
                    </a:lnTo>
                    <a:cubicBezTo>
                      <a:pt x="16681" y="16537"/>
                      <a:pt x="16502" y="15464"/>
                      <a:pt x="16001" y="14569"/>
                    </a:cubicBezTo>
                    <a:cubicBezTo>
                      <a:pt x="13495" y="11311"/>
                      <a:pt x="10775" y="8233"/>
                      <a:pt x="7876" y="5298"/>
                    </a:cubicBezTo>
                    <a:cubicBezTo>
                      <a:pt x="5943" y="3365"/>
                      <a:pt x="4010" y="1611"/>
                      <a:pt x="2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49"/>
              <p:cNvSpPr/>
              <p:nvPr/>
            </p:nvSpPr>
            <p:spPr>
              <a:xfrm>
                <a:off x="7380425" y="3150500"/>
                <a:ext cx="444775" cy="170950"/>
              </a:xfrm>
              <a:custGeom>
                <a:rect b="b" l="l" r="r" t="t"/>
                <a:pathLst>
                  <a:path extrusionOk="0" h="6838" w="17791">
                    <a:moveTo>
                      <a:pt x="72" y="1"/>
                    </a:moveTo>
                    <a:lnTo>
                      <a:pt x="72" y="37"/>
                    </a:lnTo>
                    <a:lnTo>
                      <a:pt x="36" y="1755"/>
                    </a:lnTo>
                    <a:lnTo>
                      <a:pt x="36" y="2542"/>
                    </a:lnTo>
                    <a:lnTo>
                      <a:pt x="1" y="6587"/>
                    </a:lnTo>
                    <a:lnTo>
                      <a:pt x="538" y="6587"/>
                    </a:lnTo>
                    <a:lnTo>
                      <a:pt x="12923" y="6766"/>
                    </a:lnTo>
                    <a:lnTo>
                      <a:pt x="15249" y="6802"/>
                    </a:lnTo>
                    <a:lnTo>
                      <a:pt x="16717" y="6838"/>
                    </a:lnTo>
                    <a:cubicBezTo>
                      <a:pt x="17433" y="5656"/>
                      <a:pt x="17791" y="4296"/>
                      <a:pt x="17683" y="2936"/>
                    </a:cubicBezTo>
                    <a:cubicBezTo>
                      <a:pt x="17612" y="1969"/>
                      <a:pt x="17325" y="1003"/>
                      <a:pt x="16824" y="144"/>
                    </a:cubicBezTo>
                    <a:lnTo>
                      <a:pt x="12457" y="144"/>
                    </a:lnTo>
                    <a:lnTo>
                      <a:pt x="9164" y="108"/>
                    </a:lnTo>
                    <a:lnTo>
                      <a:pt x="6408" y="108"/>
                    </a:lnTo>
                    <a:lnTo>
                      <a:pt x="2972" y="72"/>
                    </a:lnTo>
                    <a:lnTo>
                      <a:pt x="2256" y="37"/>
                    </a:lnTo>
                    <a:lnTo>
                      <a:pt x="2077" y="3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49"/>
              <p:cNvSpPr/>
              <p:nvPr/>
            </p:nvSpPr>
            <p:spPr>
              <a:xfrm>
                <a:off x="7784025" y="3114700"/>
                <a:ext cx="140500" cy="410325"/>
              </a:xfrm>
              <a:custGeom>
                <a:rect b="b" l="l" r="r" t="t"/>
                <a:pathLst>
                  <a:path extrusionOk="0" h="16413" w="5620">
                    <a:moveTo>
                      <a:pt x="5011" y="1"/>
                    </a:moveTo>
                    <a:cubicBezTo>
                      <a:pt x="4653" y="1"/>
                      <a:pt x="4296" y="144"/>
                      <a:pt x="4081" y="431"/>
                    </a:cubicBezTo>
                    <a:cubicBezTo>
                      <a:pt x="3973" y="538"/>
                      <a:pt x="3866" y="609"/>
                      <a:pt x="3759" y="681"/>
                    </a:cubicBezTo>
                    <a:lnTo>
                      <a:pt x="3651" y="753"/>
                    </a:lnTo>
                    <a:lnTo>
                      <a:pt x="3580" y="753"/>
                    </a:lnTo>
                    <a:cubicBezTo>
                      <a:pt x="3544" y="788"/>
                      <a:pt x="3508" y="788"/>
                      <a:pt x="3472" y="824"/>
                    </a:cubicBezTo>
                    <a:cubicBezTo>
                      <a:pt x="3293" y="896"/>
                      <a:pt x="3114" y="967"/>
                      <a:pt x="2935" y="1039"/>
                    </a:cubicBezTo>
                    <a:lnTo>
                      <a:pt x="2721" y="1075"/>
                    </a:lnTo>
                    <a:lnTo>
                      <a:pt x="2363" y="1182"/>
                    </a:lnTo>
                    <a:cubicBezTo>
                      <a:pt x="1790" y="1325"/>
                      <a:pt x="1217" y="1433"/>
                      <a:pt x="1217" y="1433"/>
                    </a:cubicBezTo>
                    <a:cubicBezTo>
                      <a:pt x="1199" y="1451"/>
                      <a:pt x="1181" y="1460"/>
                      <a:pt x="1163" y="1460"/>
                    </a:cubicBezTo>
                    <a:cubicBezTo>
                      <a:pt x="1146" y="1460"/>
                      <a:pt x="1128" y="1451"/>
                      <a:pt x="1110" y="1433"/>
                    </a:cubicBezTo>
                    <a:cubicBezTo>
                      <a:pt x="931" y="1504"/>
                      <a:pt x="752" y="1540"/>
                      <a:pt x="501" y="1612"/>
                    </a:cubicBezTo>
                    <a:cubicBezTo>
                      <a:pt x="465" y="1648"/>
                      <a:pt x="394" y="1648"/>
                      <a:pt x="394" y="1648"/>
                    </a:cubicBezTo>
                    <a:cubicBezTo>
                      <a:pt x="286" y="1648"/>
                      <a:pt x="215" y="1683"/>
                      <a:pt x="143" y="1719"/>
                    </a:cubicBezTo>
                    <a:cubicBezTo>
                      <a:pt x="251" y="1970"/>
                      <a:pt x="322" y="2256"/>
                      <a:pt x="358" y="2542"/>
                    </a:cubicBezTo>
                    <a:cubicBezTo>
                      <a:pt x="358" y="2686"/>
                      <a:pt x="358" y="2865"/>
                      <a:pt x="358" y="3044"/>
                    </a:cubicBezTo>
                    <a:cubicBezTo>
                      <a:pt x="358" y="5263"/>
                      <a:pt x="322" y="6301"/>
                      <a:pt x="251" y="6802"/>
                    </a:cubicBezTo>
                    <a:cubicBezTo>
                      <a:pt x="251" y="6874"/>
                      <a:pt x="251" y="7196"/>
                      <a:pt x="215" y="7625"/>
                    </a:cubicBezTo>
                    <a:cubicBezTo>
                      <a:pt x="179" y="7804"/>
                      <a:pt x="143" y="7983"/>
                      <a:pt x="143" y="8198"/>
                    </a:cubicBezTo>
                    <a:lnTo>
                      <a:pt x="143" y="8341"/>
                    </a:lnTo>
                    <a:cubicBezTo>
                      <a:pt x="108" y="8627"/>
                      <a:pt x="72" y="8950"/>
                      <a:pt x="72" y="9236"/>
                    </a:cubicBezTo>
                    <a:lnTo>
                      <a:pt x="72" y="9415"/>
                    </a:lnTo>
                    <a:cubicBezTo>
                      <a:pt x="0" y="12923"/>
                      <a:pt x="1253" y="15607"/>
                      <a:pt x="3150" y="16252"/>
                    </a:cubicBezTo>
                    <a:cubicBezTo>
                      <a:pt x="3472" y="16359"/>
                      <a:pt x="3812" y="16413"/>
                      <a:pt x="4157" y="16413"/>
                    </a:cubicBezTo>
                    <a:cubicBezTo>
                      <a:pt x="4501" y="16413"/>
                      <a:pt x="4850" y="16359"/>
                      <a:pt x="5190" y="16252"/>
                    </a:cubicBezTo>
                    <a:cubicBezTo>
                      <a:pt x="5334" y="10990"/>
                      <a:pt x="5477" y="5692"/>
                      <a:pt x="5620" y="395"/>
                    </a:cubicBezTo>
                    <a:cubicBezTo>
                      <a:pt x="5548" y="323"/>
                      <a:pt x="5441" y="216"/>
                      <a:pt x="5369" y="144"/>
                    </a:cubicBezTo>
                    <a:cubicBezTo>
                      <a:pt x="5262" y="73"/>
                      <a:pt x="5155" y="1"/>
                      <a:pt x="5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49"/>
              <p:cNvSpPr/>
              <p:nvPr/>
            </p:nvSpPr>
            <p:spPr>
              <a:xfrm>
                <a:off x="7777750" y="3114475"/>
                <a:ext cx="146775" cy="410550"/>
              </a:xfrm>
              <a:custGeom>
                <a:rect b="b" l="l" r="r" t="t"/>
                <a:pathLst>
                  <a:path extrusionOk="0" h="16422" w="5871">
                    <a:moveTo>
                      <a:pt x="5180" y="0"/>
                    </a:moveTo>
                    <a:cubicBezTo>
                      <a:pt x="5055" y="0"/>
                      <a:pt x="4914" y="59"/>
                      <a:pt x="4797" y="117"/>
                    </a:cubicBezTo>
                    <a:cubicBezTo>
                      <a:pt x="4618" y="225"/>
                      <a:pt x="4475" y="332"/>
                      <a:pt x="4332" y="475"/>
                    </a:cubicBezTo>
                    <a:cubicBezTo>
                      <a:pt x="4224" y="547"/>
                      <a:pt x="4117" y="654"/>
                      <a:pt x="4010" y="726"/>
                    </a:cubicBezTo>
                    <a:lnTo>
                      <a:pt x="3902" y="797"/>
                    </a:lnTo>
                    <a:lnTo>
                      <a:pt x="3866" y="797"/>
                    </a:lnTo>
                    <a:cubicBezTo>
                      <a:pt x="3831" y="833"/>
                      <a:pt x="3759" y="833"/>
                      <a:pt x="3723" y="869"/>
                    </a:cubicBezTo>
                    <a:cubicBezTo>
                      <a:pt x="3544" y="941"/>
                      <a:pt x="3365" y="1012"/>
                      <a:pt x="3186" y="1048"/>
                    </a:cubicBezTo>
                    <a:cubicBezTo>
                      <a:pt x="2470" y="3160"/>
                      <a:pt x="2291" y="5379"/>
                      <a:pt x="2614" y="7563"/>
                    </a:cubicBezTo>
                    <a:cubicBezTo>
                      <a:pt x="2757" y="8565"/>
                      <a:pt x="3079" y="9782"/>
                      <a:pt x="2649" y="10032"/>
                    </a:cubicBezTo>
                    <a:cubicBezTo>
                      <a:pt x="2594" y="10063"/>
                      <a:pt x="2530" y="10078"/>
                      <a:pt x="2460" y="10078"/>
                    </a:cubicBezTo>
                    <a:cubicBezTo>
                      <a:pt x="1768" y="10078"/>
                      <a:pt x="466" y="8691"/>
                      <a:pt x="125" y="8691"/>
                    </a:cubicBezTo>
                    <a:cubicBezTo>
                      <a:pt x="103" y="8691"/>
                      <a:pt x="86" y="8697"/>
                      <a:pt x="72" y="8708"/>
                    </a:cubicBezTo>
                    <a:cubicBezTo>
                      <a:pt x="1" y="8780"/>
                      <a:pt x="180" y="9138"/>
                      <a:pt x="323" y="9424"/>
                    </a:cubicBezTo>
                    <a:cubicBezTo>
                      <a:pt x="287" y="10856"/>
                      <a:pt x="502" y="12323"/>
                      <a:pt x="1039" y="13684"/>
                    </a:cubicBezTo>
                    <a:cubicBezTo>
                      <a:pt x="1576" y="15008"/>
                      <a:pt x="2363" y="15903"/>
                      <a:pt x="3401" y="16261"/>
                    </a:cubicBezTo>
                    <a:cubicBezTo>
                      <a:pt x="3723" y="16368"/>
                      <a:pt x="4063" y="16422"/>
                      <a:pt x="4408" y="16422"/>
                    </a:cubicBezTo>
                    <a:cubicBezTo>
                      <a:pt x="4752" y="16422"/>
                      <a:pt x="5101" y="16368"/>
                      <a:pt x="5441" y="16261"/>
                    </a:cubicBezTo>
                    <a:cubicBezTo>
                      <a:pt x="5585" y="10999"/>
                      <a:pt x="5728" y="5701"/>
                      <a:pt x="5871" y="404"/>
                    </a:cubicBezTo>
                    <a:cubicBezTo>
                      <a:pt x="5799" y="332"/>
                      <a:pt x="5692" y="225"/>
                      <a:pt x="5620" y="153"/>
                    </a:cubicBezTo>
                    <a:cubicBezTo>
                      <a:pt x="5513" y="82"/>
                      <a:pt x="5406" y="10"/>
                      <a:pt x="5262" y="10"/>
                    </a:cubicBezTo>
                    <a:cubicBezTo>
                      <a:pt x="5236" y="3"/>
                      <a:pt x="5209" y="0"/>
                      <a:pt x="5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49"/>
              <p:cNvSpPr/>
              <p:nvPr/>
            </p:nvSpPr>
            <p:spPr>
              <a:xfrm>
                <a:off x="7281100" y="2788075"/>
                <a:ext cx="307850" cy="476100"/>
              </a:xfrm>
              <a:custGeom>
                <a:rect b="b" l="l" r="r" t="t"/>
                <a:pathLst>
                  <a:path extrusionOk="0" h="19044" w="12314">
                    <a:moveTo>
                      <a:pt x="5942" y="1"/>
                    </a:moveTo>
                    <a:lnTo>
                      <a:pt x="4475" y="3187"/>
                    </a:lnTo>
                    <a:lnTo>
                      <a:pt x="3043" y="7589"/>
                    </a:lnTo>
                    <a:lnTo>
                      <a:pt x="2220" y="10095"/>
                    </a:lnTo>
                    <a:lnTo>
                      <a:pt x="1647" y="11777"/>
                    </a:lnTo>
                    <a:lnTo>
                      <a:pt x="394" y="15643"/>
                    </a:lnTo>
                    <a:lnTo>
                      <a:pt x="0" y="16824"/>
                    </a:lnTo>
                    <a:lnTo>
                      <a:pt x="3902" y="18113"/>
                    </a:lnTo>
                    <a:lnTo>
                      <a:pt x="6766" y="19044"/>
                    </a:lnTo>
                    <a:lnTo>
                      <a:pt x="6801" y="18936"/>
                    </a:lnTo>
                    <a:lnTo>
                      <a:pt x="7052" y="18149"/>
                    </a:lnTo>
                    <a:lnTo>
                      <a:pt x="7768" y="16037"/>
                    </a:lnTo>
                    <a:lnTo>
                      <a:pt x="8341" y="14176"/>
                    </a:lnTo>
                    <a:lnTo>
                      <a:pt x="8663" y="13281"/>
                    </a:lnTo>
                    <a:lnTo>
                      <a:pt x="9379" y="11026"/>
                    </a:lnTo>
                    <a:lnTo>
                      <a:pt x="9414" y="10954"/>
                    </a:lnTo>
                    <a:lnTo>
                      <a:pt x="12314" y="2077"/>
                    </a:lnTo>
                    <a:lnTo>
                      <a:pt x="10918" y="1612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49"/>
              <p:cNvSpPr/>
              <p:nvPr/>
            </p:nvSpPr>
            <p:spPr>
              <a:xfrm>
                <a:off x="7275725" y="3128125"/>
                <a:ext cx="190625" cy="192275"/>
              </a:xfrm>
              <a:custGeom>
                <a:rect b="b" l="l" r="r" t="t"/>
                <a:pathLst>
                  <a:path extrusionOk="0" h="7691" w="7625">
                    <a:moveTo>
                      <a:pt x="4081" y="1"/>
                    </a:moveTo>
                    <a:cubicBezTo>
                      <a:pt x="3580" y="1"/>
                      <a:pt x="3079" y="72"/>
                      <a:pt x="2614" y="287"/>
                    </a:cubicBezTo>
                    <a:cubicBezTo>
                      <a:pt x="2184" y="430"/>
                      <a:pt x="1790" y="681"/>
                      <a:pt x="1432" y="967"/>
                    </a:cubicBezTo>
                    <a:cubicBezTo>
                      <a:pt x="1182" y="1218"/>
                      <a:pt x="931" y="1468"/>
                      <a:pt x="717" y="1791"/>
                    </a:cubicBezTo>
                    <a:cubicBezTo>
                      <a:pt x="466" y="2149"/>
                      <a:pt x="287" y="2542"/>
                      <a:pt x="144" y="2936"/>
                    </a:cubicBezTo>
                    <a:cubicBezTo>
                      <a:pt x="144" y="3043"/>
                      <a:pt x="108" y="3151"/>
                      <a:pt x="72" y="3258"/>
                    </a:cubicBezTo>
                    <a:lnTo>
                      <a:pt x="72" y="3366"/>
                    </a:lnTo>
                    <a:cubicBezTo>
                      <a:pt x="36" y="3688"/>
                      <a:pt x="1" y="4010"/>
                      <a:pt x="36" y="4296"/>
                    </a:cubicBezTo>
                    <a:cubicBezTo>
                      <a:pt x="36" y="4475"/>
                      <a:pt x="72" y="4654"/>
                      <a:pt x="108" y="4833"/>
                    </a:cubicBezTo>
                    <a:cubicBezTo>
                      <a:pt x="144" y="4941"/>
                      <a:pt x="180" y="5084"/>
                      <a:pt x="215" y="5227"/>
                    </a:cubicBezTo>
                    <a:cubicBezTo>
                      <a:pt x="251" y="5299"/>
                      <a:pt x="251" y="5334"/>
                      <a:pt x="287" y="5370"/>
                    </a:cubicBezTo>
                    <a:cubicBezTo>
                      <a:pt x="830" y="6808"/>
                      <a:pt x="2195" y="7691"/>
                      <a:pt x="3635" y="7691"/>
                    </a:cubicBezTo>
                    <a:cubicBezTo>
                      <a:pt x="4094" y="7691"/>
                      <a:pt x="4562" y="7601"/>
                      <a:pt x="5012" y="7410"/>
                    </a:cubicBezTo>
                    <a:cubicBezTo>
                      <a:pt x="6086" y="7017"/>
                      <a:pt x="6909" y="6193"/>
                      <a:pt x="7339" y="5155"/>
                    </a:cubicBezTo>
                    <a:cubicBezTo>
                      <a:pt x="7482" y="4833"/>
                      <a:pt x="7553" y="4511"/>
                      <a:pt x="7625" y="4153"/>
                    </a:cubicBezTo>
                    <a:lnTo>
                      <a:pt x="7589" y="3903"/>
                    </a:lnTo>
                    <a:lnTo>
                      <a:pt x="7625" y="3616"/>
                    </a:lnTo>
                    <a:cubicBezTo>
                      <a:pt x="7625" y="3616"/>
                      <a:pt x="7625" y="3580"/>
                      <a:pt x="7625" y="3580"/>
                    </a:cubicBezTo>
                    <a:cubicBezTo>
                      <a:pt x="7625" y="3187"/>
                      <a:pt x="7553" y="2793"/>
                      <a:pt x="7446" y="2435"/>
                    </a:cubicBezTo>
                    <a:cubicBezTo>
                      <a:pt x="7374" y="2256"/>
                      <a:pt x="7339" y="2113"/>
                      <a:pt x="7231" y="1970"/>
                    </a:cubicBezTo>
                    <a:cubicBezTo>
                      <a:pt x="7052" y="1576"/>
                      <a:pt x="6766" y="1218"/>
                      <a:pt x="6444" y="932"/>
                    </a:cubicBezTo>
                    <a:cubicBezTo>
                      <a:pt x="6372" y="860"/>
                      <a:pt x="6301" y="788"/>
                      <a:pt x="6229" y="717"/>
                    </a:cubicBezTo>
                    <a:cubicBezTo>
                      <a:pt x="5620" y="287"/>
                      <a:pt x="4905" y="37"/>
                      <a:pt x="4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49"/>
              <p:cNvSpPr/>
              <p:nvPr/>
            </p:nvSpPr>
            <p:spPr>
              <a:xfrm>
                <a:off x="7144175" y="2380925"/>
                <a:ext cx="102050" cy="152450"/>
              </a:xfrm>
              <a:custGeom>
                <a:rect b="b" l="l" r="r" t="t"/>
                <a:pathLst>
                  <a:path extrusionOk="0" h="6098" w="4082">
                    <a:moveTo>
                      <a:pt x="896" y="0"/>
                    </a:moveTo>
                    <a:lnTo>
                      <a:pt x="538" y="394"/>
                    </a:lnTo>
                    <a:lnTo>
                      <a:pt x="1" y="1038"/>
                    </a:lnTo>
                    <a:cubicBezTo>
                      <a:pt x="37" y="1146"/>
                      <a:pt x="72" y="1253"/>
                      <a:pt x="108" y="1360"/>
                    </a:cubicBezTo>
                    <a:cubicBezTo>
                      <a:pt x="144" y="1396"/>
                      <a:pt x="144" y="1432"/>
                      <a:pt x="180" y="1468"/>
                    </a:cubicBezTo>
                    <a:cubicBezTo>
                      <a:pt x="287" y="1790"/>
                      <a:pt x="430" y="2220"/>
                      <a:pt x="609" y="2649"/>
                    </a:cubicBezTo>
                    <a:lnTo>
                      <a:pt x="717" y="2971"/>
                    </a:lnTo>
                    <a:cubicBezTo>
                      <a:pt x="788" y="3079"/>
                      <a:pt x="824" y="3222"/>
                      <a:pt x="860" y="3329"/>
                    </a:cubicBezTo>
                    <a:cubicBezTo>
                      <a:pt x="1003" y="3723"/>
                      <a:pt x="1146" y="4045"/>
                      <a:pt x="1218" y="4296"/>
                    </a:cubicBezTo>
                    <a:lnTo>
                      <a:pt x="1218" y="4367"/>
                    </a:lnTo>
                    <a:lnTo>
                      <a:pt x="1361" y="4689"/>
                    </a:lnTo>
                    <a:cubicBezTo>
                      <a:pt x="1397" y="4797"/>
                      <a:pt x="1433" y="4940"/>
                      <a:pt x="1468" y="5047"/>
                    </a:cubicBezTo>
                    <a:lnTo>
                      <a:pt x="1468" y="5083"/>
                    </a:lnTo>
                    <a:cubicBezTo>
                      <a:pt x="1719" y="5763"/>
                      <a:pt x="2005" y="5942"/>
                      <a:pt x="2077" y="6014"/>
                    </a:cubicBezTo>
                    <a:cubicBezTo>
                      <a:pt x="2183" y="6070"/>
                      <a:pt x="2297" y="6098"/>
                      <a:pt x="2416" y="6098"/>
                    </a:cubicBezTo>
                    <a:cubicBezTo>
                      <a:pt x="2984" y="6098"/>
                      <a:pt x="3667" y="5466"/>
                      <a:pt x="4081" y="4224"/>
                    </a:cubicBezTo>
                    <a:cubicBezTo>
                      <a:pt x="4010" y="4045"/>
                      <a:pt x="3902" y="3866"/>
                      <a:pt x="3759" y="3723"/>
                    </a:cubicBezTo>
                    <a:cubicBezTo>
                      <a:pt x="3401" y="3186"/>
                      <a:pt x="3008" y="2649"/>
                      <a:pt x="2614" y="2148"/>
                    </a:cubicBezTo>
                    <a:cubicBezTo>
                      <a:pt x="2506" y="2005"/>
                      <a:pt x="2399" y="1862"/>
                      <a:pt x="2327" y="1754"/>
                    </a:cubicBezTo>
                    <a:lnTo>
                      <a:pt x="1612" y="788"/>
                    </a:lnTo>
                    <a:cubicBezTo>
                      <a:pt x="1504" y="645"/>
                      <a:pt x="1361" y="466"/>
                      <a:pt x="1254" y="358"/>
                    </a:cubicBezTo>
                    <a:lnTo>
                      <a:pt x="1254" y="322"/>
                    </a:lnTo>
                    <a:cubicBezTo>
                      <a:pt x="1254" y="322"/>
                      <a:pt x="1218" y="287"/>
                      <a:pt x="1218" y="287"/>
                    </a:cubicBezTo>
                    <a:cubicBezTo>
                      <a:pt x="1110" y="215"/>
                      <a:pt x="1039" y="108"/>
                      <a:pt x="967" y="36"/>
                    </a:cubicBezTo>
                    <a:cubicBezTo>
                      <a:pt x="967" y="36"/>
                      <a:pt x="931" y="36"/>
                      <a:pt x="8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49"/>
              <p:cNvSpPr/>
              <p:nvPr/>
            </p:nvSpPr>
            <p:spPr>
              <a:xfrm>
                <a:off x="7146875" y="2399700"/>
                <a:ext cx="31350" cy="47475"/>
              </a:xfrm>
              <a:custGeom>
                <a:rect b="b" l="l" r="r" t="t"/>
                <a:pathLst>
                  <a:path extrusionOk="0" h="1899" w="1254">
                    <a:moveTo>
                      <a:pt x="1253" y="1"/>
                    </a:moveTo>
                    <a:lnTo>
                      <a:pt x="1253" y="1"/>
                    </a:lnTo>
                    <a:cubicBezTo>
                      <a:pt x="788" y="37"/>
                      <a:pt x="358" y="216"/>
                      <a:pt x="36" y="538"/>
                    </a:cubicBezTo>
                    <a:lnTo>
                      <a:pt x="0" y="609"/>
                    </a:lnTo>
                    <a:cubicBezTo>
                      <a:pt x="0" y="645"/>
                      <a:pt x="0" y="645"/>
                      <a:pt x="36" y="681"/>
                    </a:cubicBezTo>
                    <a:cubicBezTo>
                      <a:pt x="143" y="1039"/>
                      <a:pt x="287" y="1469"/>
                      <a:pt x="466" y="1898"/>
                    </a:cubicBezTo>
                    <a:cubicBezTo>
                      <a:pt x="823" y="1325"/>
                      <a:pt x="1110" y="681"/>
                      <a:pt x="1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49"/>
              <p:cNvSpPr/>
              <p:nvPr/>
            </p:nvSpPr>
            <p:spPr>
              <a:xfrm>
                <a:off x="7073500" y="2279725"/>
                <a:ext cx="123500" cy="153350"/>
              </a:xfrm>
              <a:custGeom>
                <a:rect b="b" l="l" r="r" t="t"/>
                <a:pathLst>
                  <a:path extrusionOk="0" h="6134" w="4940">
                    <a:moveTo>
                      <a:pt x="2331" y="0"/>
                    </a:moveTo>
                    <a:cubicBezTo>
                      <a:pt x="2294" y="0"/>
                      <a:pt x="2257" y="1"/>
                      <a:pt x="2219" y="3"/>
                    </a:cubicBezTo>
                    <a:lnTo>
                      <a:pt x="2076" y="3"/>
                    </a:lnTo>
                    <a:cubicBezTo>
                      <a:pt x="1396" y="75"/>
                      <a:pt x="788" y="505"/>
                      <a:pt x="465" y="1149"/>
                    </a:cubicBezTo>
                    <a:cubicBezTo>
                      <a:pt x="143" y="1722"/>
                      <a:pt x="0" y="2366"/>
                      <a:pt x="36" y="3010"/>
                    </a:cubicBezTo>
                    <a:lnTo>
                      <a:pt x="36" y="3332"/>
                    </a:lnTo>
                    <a:cubicBezTo>
                      <a:pt x="72" y="3583"/>
                      <a:pt x="143" y="3834"/>
                      <a:pt x="215" y="4084"/>
                    </a:cubicBezTo>
                    <a:cubicBezTo>
                      <a:pt x="586" y="5300"/>
                      <a:pt x="1531" y="6133"/>
                      <a:pt x="2539" y="6133"/>
                    </a:cubicBezTo>
                    <a:cubicBezTo>
                      <a:pt x="2599" y="6133"/>
                      <a:pt x="2660" y="6130"/>
                      <a:pt x="2720" y="6124"/>
                    </a:cubicBezTo>
                    <a:cubicBezTo>
                      <a:pt x="4045" y="5981"/>
                      <a:pt x="4940" y="4478"/>
                      <a:pt x="4761" y="2795"/>
                    </a:cubicBezTo>
                    <a:cubicBezTo>
                      <a:pt x="4725" y="2652"/>
                      <a:pt x="4725" y="2509"/>
                      <a:pt x="4689" y="2366"/>
                    </a:cubicBezTo>
                    <a:cubicBezTo>
                      <a:pt x="4378" y="1015"/>
                      <a:pt x="3429" y="0"/>
                      <a:pt x="2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49"/>
              <p:cNvSpPr/>
              <p:nvPr/>
            </p:nvSpPr>
            <p:spPr>
              <a:xfrm>
                <a:off x="7067225" y="2369275"/>
                <a:ext cx="30450" cy="36725"/>
              </a:xfrm>
              <a:custGeom>
                <a:rect b="b" l="l" r="r" t="t"/>
                <a:pathLst>
                  <a:path extrusionOk="0" h="1469" w="1218">
                    <a:moveTo>
                      <a:pt x="1146" y="1"/>
                    </a:moveTo>
                    <a:cubicBezTo>
                      <a:pt x="860" y="108"/>
                      <a:pt x="609" y="180"/>
                      <a:pt x="323" y="216"/>
                    </a:cubicBezTo>
                    <a:cubicBezTo>
                      <a:pt x="251" y="216"/>
                      <a:pt x="108" y="216"/>
                      <a:pt x="36" y="323"/>
                    </a:cubicBezTo>
                    <a:cubicBezTo>
                      <a:pt x="0" y="395"/>
                      <a:pt x="0" y="430"/>
                      <a:pt x="36" y="502"/>
                    </a:cubicBezTo>
                    <a:lnTo>
                      <a:pt x="895" y="1218"/>
                    </a:lnTo>
                    <a:lnTo>
                      <a:pt x="1217" y="1469"/>
                    </a:lnTo>
                    <a:cubicBezTo>
                      <a:pt x="1182" y="967"/>
                      <a:pt x="1182" y="466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49"/>
              <p:cNvSpPr/>
              <p:nvPr/>
            </p:nvSpPr>
            <p:spPr>
              <a:xfrm>
                <a:off x="7100325" y="2391650"/>
                <a:ext cx="28675" cy="25225"/>
              </a:xfrm>
              <a:custGeom>
                <a:rect b="b" l="l" r="r" t="t"/>
                <a:pathLst>
                  <a:path extrusionOk="0" h="1009" w="1147">
                    <a:moveTo>
                      <a:pt x="967" y="1"/>
                    </a:moveTo>
                    <a:cubicBezTo>
                      <a:pt x="753" y="72"/>
                      <a:pt x="538" y="180"/>
                      <a:pt x="359" y="287"/>
                    </a:cubicBezTo>
                    <a:cubicBezTo>
                      <a:pt x="216" y="395"/>
                      <a:pt x="72" y="538"/>
                      <a:pt x="1" y="681"/>
                    </a:cubicBezTo>
                    <a:cubicBezTo>
                      <a:pt x="97" y="874"/>
                      <a:pt x="309" y="1009"/>
                      <a:pt x="532" y="1009"/>
                    </a:cubicBezTo>
                    <a:cubicBezTo>
                      <a:pt x="558" y="1009"/>
                      <a:pt x="584" y="1007"/>
                      <a:pt x="609" y="1003"/>
                    </a:cubicBezTo>
                    <a:cubicBezTo>
                      <a:pt x="967" y="824"/>
                      <a:pt x="1146" y="395"/>
                      <a:pt x="9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49"/>
              <p:cNvSpPr/>
              <p:nvPr/>
            </p:nvSpPr>
            <p:spPr>
              <a:xfrm>
                <a:off x="7080575" y="2341275"/>
                <a:ext cx="20675" cy="18200"/>
              </a:xfrm>
              <a:custGeom>
                <a:rect b="b" l="l" r="r" t="t"/>
                <a:pathLst>
                  <a:path extrusionOk="0" h="728" w="827">
                    <a:moveTo>
                      <a:pt x="238" y="0"/>
                    </a:moveTo>
                    <a:cubicBezTo>
                      <a:pt x="103" y="0"/>
                      <a:pt x="0" y="160"/>
                      <a:pt x="111" y="298"/>
                    </a:cubicBezTo>
                    <a:lnTo>
                      <a:pt x="505" y="691"/>
                    </a:lnTo>
                    <a:cubicBezTo>
                      <a:pt x="540" y="727"/>
                      <a:pt x="612" y="727"/>
                      <a:pt x="648" y="727"/>
                    </a:cubicBezTo>
                    <a:cubicBezTo>
                      <a:pt x="683" y="727"/>
                      <a:pt x="719" y="727"/>
                      <a:pt x="755" y="691"/>
                    </a:cubicBezTo>
                    <a:cubicBezTo>
                      <a:pt x="827" y="620"/>
                      <a:pt x="827" y="512"/>
                      <a:pt x="755" y="441"/>
                    </a:cubicBezTo>
                    <a:lnTo>
                      <a:pt x="361" y="47"/>
                    </a:lnTo>
                    <a:cubicBezTo>
                      <a:pt x="320" y="14"/>
                      <a:pt x="278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49"/>
              <p:cNvSpPr/>
              <p:nvPr/>
            </p:nvSpPr>
            <p:spPr>
              <a:xfrm>
                <a:off x="7092975" y="2336675"/>
                <a:ext cx="18125" cy="19225"/>
              </a:xfrm>
              <a:custGeom>
                <a:rect b="b" l="l" r="r" t="t"/>
                <a:pathLst>
                  <a:path extrusionOk="0" h="769" w="725">
                    <a:moveTo>
                      <a:pt x="214" y="0"/>
                    </a:moveTo>
                    <a:cubicBezTo>
                      <a:pt x="99" y="0"/>
                      <a:pt x="0" y="134"/>
                      <a:pt x="80" y="267"/>
                    </a:cubicBezTo>
                    <a:lnTo>
                      <a:pt x="402" y="732"/>
                    </a:lnTo>
                    <a:cubicBezTo>
                      <a:pt x="438" y="768"/>
                      <a:pt x="510" y="768"/>
                      <a:pt x="545" y="768"/>
                    </a:cubicBezTo>
                    <a:cubicBezTo>
                      <a:pt x="581" y="768"/>
                      <a:pt x="653" y="768"/>
                      <a:pt x="689" y="732"/>
                    </a:cubicBezTo>
                    <a:cubicBezTo>
                      <a:pt x="724" y="661"/>
                      <a:pt x="724" y="553"/>
                      <a:pt x="689" y="517"/>
                    </a:cubicBezTo>
                    <a:lnTo>
                      <a:pt x="331" y="52"/>
                    </a:lnTo>
                    <a:cubicBezTo>
                      <a:pt x="294" y="16"/>
                      <a:pt x="253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49"/>
              <p:cNvSpPr/>
              <p:nvPr/>
            </p:nvSpPr>
            <p:spPr>
              <a:xfrm>
                <a:off x="7094075" y="2365700"/>
                <a:ext cx="8975" cy="16150"/>
              </a:xfrm>
              <a:custGeom>
                <a:rect b="b" l="l" r="r" t="t"/>
                <a:pathLst>
                  <a:path extrusionOk="0" h="646" w="359">
                    <a:moveTo>
                      <a:pt x="179" y="1"/>
                    </a:moveTo>
                    <a:cubicBezTo>
                      <a:pt x="108" y="1"/>
                      <a:pt x="0" y="72"/>
                      <a:pt x="36" y="180"/>
                    </a:cubicBezTo>
                    <a:lnTo>
                      <a:pt x="36" y="466"/>
                    </a:lnTo>
                    <a:cubicBezTo>
                      <a:pt x="0" y="573"/>
                      <a:pt x="108" y="645"/>
                      <a:pt x="179" y="645"/>
                    </a:cubicBezTo>
                    <a:cubicBezTo>
                      <a:pt x="287" y="645"/>
                      <a:pt x="358" y="573"/>
                      <a:pt x="358" y="502"/>
                    </a:cubicBezTo>
                    <a:lnTo>
                      <a:pt x="358" y="180"/>
                    </a:lnTo>
                    <a:cubicBezTo>
                      <a:pt x="358" y="108"/>
                      <a:pt x="287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49"/>
              <p:cNvSpPr/>
              <p:nvPr/>
            </p:nvSpPr>
            <p:spPr>
              <a:xfrm>
                <a:off x="7104800" y="2364575"/>
                <a:ext cx="11675" cy="15475"/>
              </a:xfrm>
              <a:custGeom>
                <a:rect b="b" l="l" r="r" t="t"/>
                <a:pathLst>
                  <a:path extrusionOk="0" h="619" w="467">
                    <a:moveTo>
                      <a:pt x="186" y="0"/>
                    </a:moveTo>
                    <a:cubicBezTo>
                      <a:pt x="172" y="0"/>
                      <a:pt x="157" y="3"/>
                      <a:pt x="144" y="10"/>
                    </a:cubicBezTo>
                    <a:cubicBezTo>
                      <a:pt x="37" y="46"/>
                      <a:pt x="1" y="117"/>
                      <a:pt x="37" y="225"/>
                    </a:cubicBezTo>
                    <a:lnTo>
                      <a:pt x="108" y="511"/>
                    </a:lnTo>
                    <a:cubicBezTo>
                      <a:pt x="144" y="583"/>
                      <a:pt x="180" y="618"/>
                      <a:pt x="287" y="618"/>
                    </a:cubicBezTo>
                    <a:lnTo>
                      <a:pt x="323" y="618"/>
                    </a:lnTo>
                    <a:cubicBezTo>
                      <a:pt x="395" y="583"/>
                      <a:pt x="466" y="475"/>
                      <a:pt x="430" y="404"/>
                    </a:cubicBezTo>
                    <a:lnTo>
                      <a:pt x="323" y="117"/>
                    </a:lnTo>
                    <a:cubicBezTo>
                      <a:pt x="323" y="59"/>
                      <a:pt x="251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49"/>
              <p:cNvSpPr/>
              <p:nvPr/>
            </p:nvSpPr>
            <p:spPr>
              <a:xfrm>
                <a:off x="7084225" y="2348025"/>
                <a:ext cx="34925" cy="22175"/>
              </a:xfrm>
              <a:custGeom>
                <a:rect b="b" l="l" r="r" t="t"/>
                <a:pathLst>
                  <a:path extrusionOk="0" h="887" w="1397">
                    <a:moveTo>
                      <a:pt x="676" y="1"/>
                    </a:moveTo>
                    <a:cubicBezTo>
                      <a:pt x="645" y="1"/>
                      <a:pt x="609" y="10"/>
                      <a:pt x="573" y="28"/>
                    </a:cubicBezTo>
                    <a:lnTo>
                      <a:pt x="502" y="28"/>
                    </a:lnTo>
                    <a:cubicBezTo>
                      <a:pt x="287" y="99"/>
                      <a:pt x="108" y="242"/>
                      <a:pt x="36" y="457"/>
                    </a:cubicBezTo>
                    <a:cubicBezTo>
                      <a:pt x="1" y="529"/>
                      <a:pt x="1" y="565"/>
                      <a:pt x="1" y="636"/>
                    </a:cubicBezTo>
                    <a:cubicBezTo>
                      <a:pt x="1" y="744"/>
                      <a:pt x="180" y="815"/>
                      <a:pt x="359" y="851"/>
                    </a:cubicBezTo>
                    <a:cubicBezTo>
                      <a:pt x="466" y="887"/>
                      <a:pt x="573" y="887"/>
                      <a:pt x="681" y="887"/>
                    </a:cubicBezTo>
                    <a:lnTo>
                      <a:pt x="824" y="887"/>
                    </a:lnTo>
                    <a:cubicBezTo>
                      <a:pt x="1110" y="851"/>
                      <a:pt x="1397" y="744"/>
                      <a:pt x="1397" y="529"/>
                    </a:cubicBezTo>
                    <a:cubicBezTo>
                      <a:pt x="1397" y="386"/>
                      <a:pt x="1325" y="242"/>
                      <a:pt x="1182" y="171"/>
                    </a:cubicBezTo>
                    <a:cubicBezTo>
                      <a:pt x="1074" y="63"/>
                      <a:pt x="931" y="28"/>
                      <a:pt x="752" y="28"/>
                    </a:cubicBezTo>
                    <a:cubicBezTo>
                      <a:pt x="734" y="10"/>
                      <a:pt x="708" y="1"/>
                      <a:pt x="6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49"/>
              <p:cNvSpPr/>
              <p:nvPr/>
            </p:nvSpPr>
            <p:spPr>
              <a:xfrm>
                <a:off x="7121800" y="2359775"/>
                <a:ext cx="36050" cy="30375"/>
              </a:xfrm>
              <a:custGeom>
                <a:rect b="b" l="l" r="r" t="t"/>
                <a:pathLst>
                  <a:path extrusionOk="0" h="1215" w="1442">
                    <a:moveTo>
                      <a:pt x="704" y="1"/>
                    </a:moveTo>
                    <a:cubicBezTo>
                      <a:pt x="651" y="1"/>
                      <a:pt x="595" y="8"/>
                      <a:pt x="538" y="23"/>
                    </a:cubicBezTo>
                    <a:cubicBezTo>
                      <a:pt x="216" y="95"/>
                      <a:pt x="1" y="417"/>
                      <a:pt x="108" y="775"/>
                    </a:cubicBezTo>
                    <a:cubicBezTo>
                      <a:pt x="169" y="1057"/>
                      <a:pt x="423" y="1215"/>
                      <a:pt x="685" y="1215"/>
                    </a:cubicBezTo>
                    <a:cubicBezTo>
                      <a:pt x="887" y="1215"/>
                      <a:pt x="1093" y="1121"/>
                      <a:pt x="1218" y="918"/>
                    </a:cubicBezTo>
                    <a:cubicBezTo>
                      <a:pt x="1442" y="502"/>
                      <a:pt x="1151" y="1"/>
                      <a:pt x="7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49"/>
              <p:cNvSpPr/>
              <p:nvPr/>
            </p:nvSpPr>
            <p:spPr>
              <a:xfrm>
                <a:off x="7084225" y="2355725"/>
                <a:ext cx="23300" cy="14475"/>
              </a:xfrm>
              <a:custGeom>
                <a:rect b="b" l="l" r="r" t="t"/>
                <a:pathLst>
                  <a:path extrusionOk="0" h="579" w="932">
                    <a:moveTo>
                      <a:pt x="461" y="1"/>
                    </a:moveTo>
                    <a:cubicBezTo>
                      <a:pt x="439" y="1"/>
                      <a:pt x="416" y="2"/>
                      <a:pt x="394" y="6"/>
                    </a:cubicBezTo>
                    <a:cubicBezTo>
                      <a:pt x="251" y="6"/>
                      <a:pt x="108" y="78"/>
                      <a:pt x="36" y="185"/>
                    </a:cubicBezTo>
                    <a:cubicBezTo>
                      <a:pt x="1" y="221"/>
                      <a:pt x="1" y="292"/>
                      <a:pt x="1" y="328"/>
                    </a:cubicBezTo>
                    <a:cubicBezTo>
                      <a:pt x="1" y="436"/>
                      <a:pt x="180" y="507"/>
                      <a:pt x="359" y="543"/>
                    </a:cubicBezTo>
                    <a:cubicBezTo>
                      <a:pt x="466" y="579"/>
                      <a:pt x="573" y="579"/>
                      <a:pt x="681" y="579"/>
                    </a:cubicBezTo>
                    <a:lnTo>
                      <a:pt x="824" y="579"/>
                    </a:lnTo>
                    <a:cubicBezTo>
                      <a:pt x="895" y="507"/>
                      <a:pt x="931" y="436"/>
                      <a:pt x="895" y="364"/>
                    </a:cubicBezTo>
                    <a:cubicBezTo>
                      <a:pt x="863" y="139"/>
                      <a:pt x="658" y="1"/>
                      <a:pt x="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49"/>
              <p:cNvSpPr/>
              <p:nvPr/>
            </p:nvSpPr>
            <p:spPr>
              <a:xfrm>
                <a:off x="7428750" y="3151175"/>
                <a:ext cx="68025" cy="28000"/>
              </a:xfrm>
              <a:custGeom>
                <a:rect b="b" l="l" r="r" t="t"/>
                <a:pathLst>
                  <a:path extrusionOk="0" h="1120" w="2721">
                    <a:moveTo>
                      <a:pt x="2513" y="0"/>
                    </a:moveTo>
                    <a:cubicBezTo>
                      <a:pt x="2498" y="0"/>
                      <a:pt x="2484" y="3"/>
                      <a:pt x="2470" y="10"/>
                    </a:cubicBezTo>
                    <a:lnTo>
                      <a:pt x="144" y="797"/>
                    </a:lnTo>
                    <a:cubicBezTo>
                      <a:pt x="36" y="833"/>
                      <a:pt x="1" y="904"/>
                      <a:pt x="1" y="1012"/>
                    </a:cubicBezTo>
                    <a:cubicBezTo>
                      <a:pt x="36" y="1083"/>
                      <a:pt x="108" y="1119"/>
                      <a:pt x="180" y="1119"/>
                    </a:cubicBezTo>
                    <a:lnTo>
                      <a:pt x="215" y="1119"/>
                    </a:lnTo>
                    <a:lnTo>
                      <a:pt x="2578" y="332"/>
                    </a:lnTo>
                    <a:cubicBezTo>
                      <a:pt x="2649" y="296"/>
                      <a:pt x="2721" y="189"/>
                      <a:pt x="2685" y="117"/>
                    </a:cubicBezTo>
                    <a:cubicBezTo>
                      <a:pt x="2656" y="58"/>
                      <a:pt x="2579" y="0"/>
                      <a:pt x="2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49"/>
              <p:cNvSpPr/>
              <p:nvPr/>
            </p:nvSpPr>
            <p:spPr>
              <a:xfrm>
                <a:off x="7322250" y="3061925"/>
                <a:ext cx="194225" cy="58175"/>
              </a:xfrm>
              <a:custGeom>
                <a:rect b="b" l="l" r="r" t="t"/>
                <a:pathLst>
                  <a:path extrusionOk="0" h="2327" w="7769">
                    <a:moveTo>
                      <a:pt x="7768" y="0"/>
                    </a:moveTo>
                    <a:lnTo>
                      <a:pt x="5299" y="36"/>
                    </a:lnTo>
                    <a:lnTo>
                      <a:pt x="1" y="788"/>
                    </a:lnTo>
                    <a:lnTo>
                      <a:pt x="7017" y="2327"/>
                    </a:lnTo>
                    <a:lnTo>
                      <a:pt x="7733" y="72"/>
                    </a:lnTo>
                    <a:lnTo>
                      <a:pt x="776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49"/>
              <p:cNvSpPr/>
              <p:nvPr/>
            </p:nvSpPr>
            <p:spPr>
              <a:xfrm>
                <a:off x="7311525" y="2754975"/>
                <a:ext cx="304275" cy="342750"/>
              </a:xfrm>
              <a:custGeom>
                <a:rect b="b" l="l" r="r" t="t"/>
                <a:pathLst>
                  <a:path extrusionOk="0" h="13710" w="12171">
                    <a:moveTo>
                      <a:pt x="8197" y="0"/>
                    </a:moveTo>
                    <a:lnTo>
                      <a:pt x="3115" y="2542"/>
                    </a:lnTo>
                    <a:lnTo>
                      <a:pt x="0" y="13101"/>
                    </a:lnTo>
                    <a:lnTo>
                      <a:pt x="10381" y="13710"/>
                    </a:lnTo>
                    <a:cubicBezTo>
                      <a:pt x="10202" y="12815"/>
                      <a:pt x="10023" y="11956"/>
                      <a:pt x="9844" y="11061"/>
                    </a:cubicBezTo>
                    <a:cubicBezTo>
                      <a:pt x="11849" y="8019"/>
                      <a:pt x="12171" y="4511"/>
                      <a:pt x="10560" y="2112"/>
                    </a:cubicBezTo>
                    <a:cubicBezTo>
                      <a:pt x="9987" y="1218"/>
                      <a:pt x="9164" y="502"/>
                      <a:pt x="8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49"/>
              <p:cNvSpPr/>
              <p:nvPr/>
            </p:nvSpPr>
            <p:spPr>
              <a:xfrm>
                <a:off x="7185350" y="2473975"/>
                <a:ext cx="393775" cy="443000"/>
              </a:xfrm>
              <a:custGeom>
                <a:rect b="b" l="l" r="r" t="t"/>
                <a:pathLst>
                  <a:path extrusionOk="0" h="17720" w="15751">
                    <a:moveTo>
                      <a:pt x="2112" y="1"/>
                    </a:moveTo>
                    <a:cubicBezTo>
                      <a:pt x="1396" y="753"/>
                      <a:pt x="716" y="1504"/>
                      <a:pt x="0" y="2292"/>
                    </a:cubicBezTo>
                    <a:cubicBezTo>
                      <a:pt x="287" y="4082"/>
                      <a:pt x="716" y="5835"/>
                      <a:pt x="1289" y="7554"/>
                    </a:cubicBezTo>
                    <a:cubicBezTo>
                      <a:pt x="2578" y="11312"/>
                      <a:pt x="4618" y="14748"/>
                      <a:pt x="7231" y="17719"/>
                    </a:cubicBezTo>
                    <a:lnTo>
                      <a:pt x="15750" y="12207"/>
                    </a:lnTo>
                    <a:lnTo>
                      <a:pt x="10596" y="7589"/>
                    </a:lnTo>
                    <a:lnTo>
                      <a:pt x="211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49"/>
              <p:cNvSpPr/>
              <p:nvPr/>
            </p:nvSpPr>
            <p:spPr>
              <a:xfrm>
                <a:off x="7149550" y="2530275"/>
                <a:ext cx="138725" cy="379525"/>
              </a:xfrm>
              <a:custGeom>
                <a:rect b="b" l="l" r="r" t="t"/>
                <a:pathLst>
                  <a:path extrusionOk="0" h="15181" w="5549">
                    <a:moveTo>
                      <a:pt x="3815" y="0"/>
                    </a:moveTo>
                    <a:cubicBezTo>
                      <a:pt x="2707" y="0"/>
                      <a:pt x="1018" y="2540"/>
                      <a:pt x="860" y="3297"/>
                    </a:cubicBezTo>
                    <a:cubicBezTo>
                      <a:pt x="860" y="3297"/>
                      <a:pt x="752" y="3941"/>
                      <a:pt x="538" y="5660"/>
                    </a:cubicBezTo>
                    <a:cubicBezTo>
                      <a:pt x="502" y="5910"/>
                      <a:pt x="502" y="6125"/>
                      <a:pt x="466" y="6411"/>
                    </a:cubicBezTo>
                    <a:cubicBezTo>
                      <a:pt x="394" y="7020"/>
                      <a:pt x="323" y="7700"/>
                      <a:pt x="251" y="8523"/>
                    </a:cubicBezTo>
                    <a:cubicBezTo>
                      <a:pt x="251" y="8845"/>
                      <a:pt x="215" y="9096"/>
                      <a:pt x="180" y="9382"/>
                    </a:cubicBezTo>
                    <a:lnTo>
                      <a:pt x="72" y="10707"/>
                    </a:lnTo>
                    <a:cubicBezTo>
                      <a:pt x="36" y="11172"/>
                      <a:pt x="1" y="11602"/>
                      <a:pt x="1" y="12067"/>
                    </a:cubicBezTo>
                    <a:lnTo>
                      <a:pt x="1" y="12425"/>
                    </a:lnTo>
                    <a:cubicBezTo>
                      <a:pt x="227" y="12292"/>
                      <a:pt x="478" y="12228"/>
                      <a:pt x="726" y="12228"/>
                    </a:cubicBezTo>
                    <a:cubicBezTo>
                      <a:pt x="1145" y="12228"/>
                      <a:pt x="1556" y="12410"/>
                      <a:pt x="1826" y="12747"/>
                    </a:cubicBezTo>
                    <a:cubicBezTo>
                      <a:pt x="2327" y="13534"/>
                      <a:pt x="2184" y="14537"/>
                      <a:pt x="1540" y="15181"/>
                    </a:cubicBezTo>
                    <a:cubicBezTo>
                      <a:pt x="1647" y="15181"/>
                      <a:pt x="1755" y="15181"/>
                      <a:pt x="1826" y="15145"/>
                    </a:cubicBezTo>
                    <a:lnTo>
                      <a:pt x="1934" y="15145"/>
                    </a:lnTo>
                    <a:cubicBezTo>
                      <a:pt x="2291" y="14966"/>
                      <a:pt x="2614" y="14716"/>
                      <a:pt x="2900" y="14429"/>
                    </a:cubicBezTo>
                    <a:cubicBezTo>
                      <a:pt x="3330" y="13964"/>
                      <a:pt x="3580" y="13391"/>
                      <a:pt x="3723" y="12783"/>
                    </a:cubicBezTo>
                    <a:cubicBezTo>
                      <a:pt x="3831" y="12353"/>
                      <a:pt x="3866" y="11888"/>
                      <a:pt x="3902" y="11423"/>
                    </a:cubicBezTo>
                    <a:cubicBezTo>
                      <a:pt x="3938" y="11172"/>
                      <a:pt x="4010" y="10886"/>
                      <a:pt x="4045" y="10635"/>
                    </a:cubicBezTo>
                    <a:lnTo>
                      <a:pt x="4045" y="10599"/>
                    </a:lnTo>
                    <a:lnTo>
                      <a:pt x="4081" y="10420"/>
                    </a:lnTo>
                    <a:cubicBezTo>
                      <a:pt x="4081" y="10277"/>
                      <a:pt x="4117" y="10134"/>
                      <a:pt x="4153" y="9991"/>
                    </a:cubicBezTo>
                    <a:cubicBezTo>
                      <a:pt x="4153" y="9848"/>
                      <a:pt x="4189" y="9669"/>
                      <a:pt x="4189" y="9525"/>
                    </a:cubicBezTo>
                    <a:cubicBezTo>
                      <a:pt x="4260" y="9239"/>
                      <a:pt x="4296" y="8953"/>
                      <a:pt x="4332" y="8702"/>
                    </a:cubicBezTo>
                    <a:cubicBezTo>
                      <a:pt x="4403" y="8201"/>
                      <a:pt x="4475" y="7736"/>
                      <a:pt x="4547" y="7270"/>
                    </a:cubicBezTo>
                    <a:cubicBezTo>
                      <a:pt x="4547" y="7091"/>
                      <a:pt x="4582" y="6948"/>
                      <a:pt x="4618" y="6805"/>
                    </a:cubicBezTo>
                    <a:lnTo>
                      <a:pt x="4618" y="6769"/>
                    </a:lnTo>
                    <a:cubicBezTo>
                      <a:pt x="4618" y="6626"/>
                      <a:pt x="4654" y="6447"/>
                      <a:pt x="4654" y="6304"/>
                    </a:cubicBezTo>
                    <a:lnTo>
                      <a:pt x="4797" y="5481"/>
                    </a:lnTo>
                    <a:cubicBezTo>
                      <a:pt x="4797" y="5445"/>
                      <a:pt x="4797" y="5409"/>
                      <a:pt x="4797" y="5373"/>
                    </a:cubicBezTo>
                    <a:lnTo>
                      <a:pt x="4797" y="5337"/>
                    </a:lnTo>
                    <a:cubicBezTo>
                      <a:pt x="4869" y="4908"/>
                      <a:pt x="4940" y="4514"/>
                      <a:pt x="5012" y="4120"/>
                    </a:cubicBezTo>
                    <a:cubicBezTo>
                      <a:pt x="5048" y="4049"/>
                      <a:pt x="5048" y="4013"/>
                      <a:pt x="5048" y="3941"/>
                    </a:cubicBezTo>
                    <a:cubicBezTo>
                      <a:pt x="5549" y="2474"/>
                      <a:pt x="5191" y="935"/>
                      <a:pt x="4224" y="147"/>
                    </a:cubicBezTo>
                    <a:cubicBezTo>
                      <a:pt x="4102" y="46"/>
                      <a:pt x="3964" y="0"/>
                      <a:pt x="3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49"/>
              <p:cNvSpPr/>
              <p:nvPr/>
            </p:nvSpPr>
            <p:spPr>
              <a:xfrm>
                <a:off x="7171925" y="2625225"/>
                <a:ext cx="104725" cy="39400"/>
              </a:xfrm>
              <a:custGeom>
                <a:rect b="b" l="l" r="r" t="t"/>
                <a:pathLst>
                  <a:path extrusionOk="0" h="1576" w="4189">
                    <a:moveTo>
                      <a:pt x="3902" y="0"/>
                    </a:moveTo>
                    <a:lnTo>
                      <a:pt x="0" y="108"/>
                    </a:lnTo>
                    <a:cubicBezTo>
                      <a:pt x="1325" y="609"/>
                      <a:pt x="2613" y="1110"/>
                      <a:pt x="3938" y="1575"/>
                    </a:cubicBezTo>
                    <a:lnTo>
                      <a:pt x="3938" y="1539"/>
                    </a:lnTo>
                    <a:cubicBezTo>
                      <a:pt x="4009" y="1110"/>
                      <a:pt x="4081" y="716"/>
                      <a:pt x="4153" y="322"/>
                    </a:cubicBezTo>
                    <a:cubicBezTo>
                      <a:pt x="4153" y="251"/>
                      <a:pt x="4188" y="215"/>
                      <a:pt x="4188" y="143"/>
                    </a:cubicBezTo>
                    <a:cubicBezTo>
                      <a:pt x="4081" y="108"/>
                      <a:pt x="3974" y="72"/>
                      <a:pt x="3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49"/>
              <p:cNvSpPr/>
              <p:nvPr/>
            </p:nvSpPr>
            <p:spPr>
              <a:xfrm>
                <a:off x="7166550" y="2520800"/>
                <a:ext cx="136950" cy="117875"/>
              </a:xfrm>
              <a:custGeom>
                <a:rect b="b" l="l" r="r" t="t"/>
                <a:pathLst>
                  <a:path extrusionOk="0" h="4715" w="5478">
                    <a:moveTo>
                      <a:pt x="2655" y="1"/>
                    </a:moveTo>
                    <a:cubicBezTo>
                      <a:pt x="1843" y="1"/>
                      <a:pt x="1101" y="481"/>
                      <a:pt x="752" y="1242"/>
                    </a:cubicBezTo>
                    <a:cubicBezTo>
                      <a:pt x="502" y="2280"/>
                      <a:pt x="251" y="3282"/>
                      <a:pt x="1" y="4285"/>
                    </a:cubicBezTo>
                    <a:lnTo>
                      <a:pt x="5477" y="4714"/>
                    </a:lnTo>
                    <a:cubicBezTo>
                      <a:pt x="5191" y="3640"/>
                      <a:pt x="4905" y="2566"/>
                      <a:pt x="4582" y="1493"/>
                    </a:cubicBezTo>
                    <a:cubicBezTo>
                      <a:pt x="4368" y="741"/>
                      <a:pt x="3759" y="168"/>
                      <a:pt x="2972" y="25"/>
                    </a:cubicBezTo>
                    <a:cubicBezTo>
                      <a:pt x="2866" y="9"/>
                      <a:pt x="2760" y="1"/>
                      <a:pt x="2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49"/>
              <p:cNvSpPr/>
              <p:nvPr/>
            </p:nvSpPr>
            <p:spPr>
              <a:xfrm>
                <a:off x="6938375" y="2809025"/>
                <a:ext cx="297125" cy="306600"/>
              </a:xfrm>
              <a:custGeom>
                <a:rect b="b" l="l" r="r" t="t"/>
                <a:pathLst>
                  <a:path extrusionOk="0" h="12264" w="11885">
                    <a:moveTo>
                      <a:pt x="9357" y="1"/>
                    </a:moveTo>
                    <a:cubicBezTo>
                      <a:pt x="9096" y="1"/>
                      <a:pt x="8826" y="52"/>
                      <a:pt x="8555" y="165"/>
                    </a:cubicBezTo>
                    <a:lnTo>
                      <a:pt x="0" y="9579"/>
                    </a:lnTo>
                    <a:lnTo>
                      <a:pt x="2935" y="12264"/>
                    </a:lnTo>
                    <a:cubicBezTo>
                      <a:pt x="6765" y="10259"/>
                      <a:pt x="9736" y="6966"/>
                      <a:pt x="11311" y="2921"/>
                    </a:cubicBezTo>
                    <a:cubicBezTo>
                      <a:pt x="11884" y="1474"/>
                      <a:pt x="10755" y="1"/>
                      <a:pt x="9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49"/>
              <p:cNvSpPr/>
              <p:nvPr/>
            </p:nvSpPr>
            <p:spPr>
              <a:xfrm>
                <a:off x="6881100" y="3021850"/>
                <a:ext cx="213900" cy="96050"/>
              </a:xfrm>
              <a:custGeom>
                <a:rect b="b" l="l" r="r" t="t"/>
                <a:pathLst>
                  <a:path extrusionOk="0" h="3842" w="8556">
                    <a:moveTo>
                      <a:pt x="2827" y="1"/>
                    </a:moveTo>
                    <a:cubicBezTo>
                      <a:pt x="1934" y="1"/>
                      <a:pt x="1104" y="419"/>
                      <a:pt x="573" y="1138"/>
                    </a:cubicBezTo>
                    <a:cubicBezTo>
                      <a:pt x="143" y="1710"/>
                      <a:pt x="0" y="2462"/>
                      <a:pt x="108" y="3142"/>
                    </a:cubicBezTo>
                    <a:cubicBezTo>
                      <a:pt x="322" y="3393"/>
                      <a:pt x="644" y="3500"/>
                      <a:pt x="967" y="3500"/>
                    </a:cubicBezTo>
                    <a:cubicBezTo>
                      <a:pt x="1189" y="3500"/>
                      <a:pt x="1299" y="3387"/>
                      <a:pt x="1522" y="3387"/>
                    </a:cubicBezTo>
                    <a:cubicBezTo>
                      <a:pt x="1549" y="3387"/>
                      <a:pt x="1579" y="3389"/>
                      <a:pt x="1611" y="3393"/>
                    </a:cubicBezTo>
                    <a:cubicBezTo>
                      <a:pt x="1897" y="3429"/>
                      <a:pt x="1933" y="3608"/>
                      <a:pt x="2219" y="3643"/>
                    </a:cubicBezTo>
                    <a:cubicBezTo>
                      <a:pt x="2242" y="3645"/>
                      <a:pt x="2264" y="3646"/>
                      <a:pt x="2285" y="3646"/>
                    </a:cubicBezTo>
                    <a:cubicBezTo>
                      <a:pt x="2640" y="3646"/>
                      <a:pt x="2763" y="3390"/>
                      <a:pt x="3090" y="3390"/>
                    </a:cubicBezTo>
                    <a:cubicBezTo>
                      <a:pt x="3109" y="3390"/>
                      <a:pt x="3129" y="3391"/>
                      <a:pt x="3150" y="3393"/>
                    </a:cubicBezTo>
                    <a:cubicBezTo>
                      <a:pt x="3472" y="3464"/>
                      <a:pt x="3472" y="3679"/>
                      <a:pt x="3794" y="3751"/>
                    </a:cubicBezTo>
                    <a:cubicBezTo>
                      <a:pt x="3866" y="3772"/>
                      <a:pt x="3930" y="3781"/>
                      <a:pt x="3992" y="3781"/>
                    </a:cubicBezTo>
                    <a:cubicBezTo>
                      <a:pt x="4237" y="3781"/>
                      <a:pt x="4432" y="3643"/>
                      <a:pt x="4832" y="3643"/>
                    </a:cubicBezTo>
                    <a:cubicBezTo>
                      <a:pt x="5083" y="3679"/>
                      <a:pt x="5334" y="3751"/>
                      <a:pt x="5548" y="3822"/>
                    </a:cubicBezTo>
                    <a:cubicBezTo>
                      <a:pt x="5608" y="3834"/>
                      <a:pt x="5671" y="3841"/>
                      <a:pt x="5737" y="3841"/>
                    </a:cubicBezTo>
                    <a:cubicBezTo>
                      <a:pt x="6067" y="3841"/>
                      <a:pt x="6485" y="3667"/>
                      <a:pt x="7052" y="3071"/>
                    </a:cubicBezTo>
                    <a:lnTo>
                      <a:pt x="8555" y="1531"/>
                    </a:lnTo>
                    <a:lnTo>
                      <a:pt x="3222" y="28"/>
                    </a:lnTo>
                    <a:cubicBezTo>
                      <a:pt x="3089" y="10"/>
                      <a:pt x="2957" y="1"/>
                      <a:pt x="28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49"/>
              <p:cNvSpPr/>
              <p:nvPr/>
            </p:nvSpPr>
            <p:spPr>
              <a:xfrm>
                <a:off x="7065425" y="2246250"/>
                <a:ext cx="854625" cy="377500"/>
              </a:xfrm>
              <a:custGeom>
                <a:rect b="b" l="l" r="r" t="t"/>
                <a:pathLst>
                  <a:path extrusionOk="0" h="15100" w="34185">
                    <a:moveTo>
                      <a:pt x="3211" y="1"/>
                    </a:moveTo>
                    <a:cubicBezTo>
                      <a:pt x="3005" y="1"/>
                      <a:pt x="2816" y="39"/>
                      <a:pt x="2650" y="125"/>
                    </a:cubicBezTo>
                    <a:cubicBezTo>
                      <a:pt x="2292" y="376"/>
                      <a:pt x="1862" y="591"/>
                      <a:pt x="1397" y="698"/>
                    </a:cubicBezTo>
                    <a:cubicBezTo>
                      <a:pt x="967" y="806"/>
                      <a:pt x="788" y="698"/>
                      <a:pt x="574" y="841"/>
                    </a:cubicBezTo>
                    <a:cubicBezTo>
                      <a:pt x="37" y="1199"/>
                      <a:pt x="1" y="1987"/>
                      <a:pt x="1" y="2452"/>
                    </a:cubicBezTo>
                    <a:cubicBezTo>
                      <a:pt x="216" y="2810"/>
                      <a:pt x="538" y="3096"/>
                      <a:pt x="932" y="3275"/>
                    </a:cubicBezTo>
                    <a:cubicBezTo>
                      <a:pt x="1486" y="3598"/>
                      <a:pt x="1996" y="3624"/>
                      <a:pt x="2466" y="3624"/>
                    </a:cubicBezTo>
                    <a:cubicBezTo>
                      <a:pt x="2560" y="3624"/>
                      <a:pt x="2653" y="3623"/>
                      <a:pt x="2743" y="3623"/>
                    </a:cubicBezTo>
                    <a:cubicBezTo>
                      <a:pt x="3106" y="3623"/>
                      <a:pt x="3444" y="3641"/>
                      <a:pt x="3759" y="3812"/>
                    </a:cubicBezTo>
                    <a:cubicBezTo>
                      <a:pt x="4189" y="4063"/>
                      <a:pt x="4654" y="4636"/>
                      <a:pt x="4762" y="6175"/>
                    </a:cubicBezTo>
                    <a:cubicBezTo>
                      <a:pt x="6182" y="11476"/>
                      <a:pt x="10989" y="15100"/>
                      <a:pt x="16425" y="15100"/>
                    </a:cubicBezTo>
                    <a:cubicBezTo>
                      <a:pt x="16605" y="15100"/>
                      <a:pt x="16786" y="15096"/>
                      <a:pt x="16968" y="15088"/>
                    </a:cubicBezTo>
                    <a:lnTo>
                      <a:pt x="20082" y="15088"/>
                    </a:lnTo>
                    <a:cubicBezTo>
                      <a:pt x="20225" y="14766"/>
                      <a:pt x="20368" y="14479"/>
                      <a:pt x="20511" y="14193"/>
                    </a:cubicBezTo>
                    <a:lnTo>
                      <a:pt x="20977" y="15088"/>
                    </a:lnTo>
                    <a:lnTo>
                      <a:pt x="23518" y="15088"/>
                    </a:lnTo>
                    <a:cubicBezTo>
                      <a:pt x="23590" y="14372"/>
                      <a:pt x="23625" y="13692"/>
                      <a:pt x="23661" y="12976"/>
                    </a:cubicBezTo>
                    <a:cubicBezTo>
                      <a:pt x="23948" y="13692"/>
                      <a:pt x="24234" y="14372"/>
                      <a:pt x="24520" y="15088"/>
                    </a:cubicBezTo>
                    <a:lnTo>
                      <a:pt x="33218" y="15088"/>
                    </a:lnTo>
                    <a:cubicBezTo>
                      <a:pt x="34185" y="13155"/>
                      <a:pt x="34006" y="12117"/>
                      <a:pt x="33720" y="11580"/>
                    </a:cubicBezTo>
                    <a:cubicBezTo>
                      <a:pt x="33111" y="10578"/>
                      <a:pt x="32001" y="10935"/>
                      <a:pt x="30784" y="9718"/>
                    </a:cubicBezTo>
                    <a:cubicBezTo>
                      <a:pt x="29388" y="8358"/>
                      <a:pt x="30069" y="7249"/>
                      <a:pt x="28816" y="6211"/>
                    </a:cubicBezTo>
                    <a:cubicBezTo>
                      <a:pt x="28263" y="5739"/>
                      <a:pt x="27777" y="5681"/>
                      <a:pt x="27207" y="5681"/>
                    </a:cubicBezTo>
                    <a:cubicBezTo>
                      <a:pt x="27020" y="5681"/>
                      <a:pt x="26824" y="5687"/>
                      <a:pt x="26614" y="5687"/>
                    </a:cubicBezTo>
                    <a:cubicBezTo>
                      <a:pt x="26052" y="5687"/>
                      <a:pt x="25388" y="5643"/>
                      <a:pt x="24520" y="5316"/>
                    </a:cubicBezTo>
                    <a:cubicBezTo>
                      <a:pt x="22158" y="4421"/>
                      <a:pt x="22265" y="2917"/>
                      <a:pt x="20225" y="2488"/>
                    </a:cubicBezTo>
                    <a:cubicBezTo>
                      <a:pt x="20048" y="2448"/>
                      <a:pt x="19903" y="2427"/>
                      <a:pt x="19749" y="2427"/>
                    </a:cubicBezTo>
                    <a:cubicBezTo>
                      <a:pt x="19215" y="2427"/>
                      <a:pt x="18561" y="2669"/>
                      <a:pt x="16037" y="3168"/>
                    </a:cubicBezTo>
                    <a:cubicBezTo>
                      <a:pt x="13746" y="3626"/>
                      <a:pt x="12349" y="3901"/>
                      <a:pt x="11460" y="3901"/>
                    </a:cubicBezTo>
                    <a:cubicBezTo>
                      <a:pt x="11238" y="3901"/>
                      <a:pt x="11047" y="3884"/>
                      <a:pt x="10883" y="3848"/>
                    </a:cubicBezTo>
                    <a:cubicBezTo>
                      <a:pt x="10453" y="3741"/>
                      <a:pt x="9093" y="2953"/>
                      <a:pt x="6372" y="1342"/>
                    </a:cubicBezTo>
                    <a:cubicBezTo>
                      <a:pt x="5324" y="731"/>
                      <a:pt x="4109" y="1"/>
                      <a:pt x="3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49"/>
              <p:cNvSpPr/>
              <p:nvPr/>
            </p:nvSpPr>
            <p:spPr>
              <a:xfrm>
                <a:off x="7193400" y="2279725"/>
                <a:ext cx="743675" cy="341050"/>
              </a:xfrm>
              <a:custGeom>
                <a:rect b="b" l="l" r="r" t="t"/>
                <a:pathLst>
                  <a:path extrusionOk="0" h="13642" w="29747">
                    <a:moveTo>
                      <a:pt x="195" y="0"/>
                    </a:moveTo>
                    <a:cubicBezTo>
                      <a:pt x="144" y="0"/>
                      <a:pt x="94" y="31"/>
                      <a:pt x="72" y="75"/>
                    </a:cubicBezTo>
                    <a:cubicBezTo>
                      <a:pt x="1" y="147"/>
                      <a:pt x="36" y="254"/>
                      <a:pt x="108" y="290"/>
                    </a:cubicBezTo>
                    <a:cubicBezTo>
                      <a:pt x="2048" y="1713"/>
                      <a:pt x="3930" y="2463"/>
                      <a:pt x="5726" y="2463"/>
                    </a:cubicBezTo>
                    <a:cubicBezTo>
                      <a:pt x="5919" y="2463"/>
                      <a:pt x="6110" y="2455"/>
                      <a:pt x="6300" y="2438"/>
                    </a:cubicBezTo>
                    <a:cubicBezTo>
                      <a:pt x="8054" y="2259"/>
                      <a:pt x="9808" y="1829"/>
                      <a:pt x="11455" y="1185"/>
                    </a:cubicBezTo>
                    <a:lnTo>
                      <a:pt x="11634" y="1113"/>
                    </a:lnTo>
                    <a:cubicBezTo>
                      <a:pt x="12296" y="858"/>
                      <a:pt x="13139" y="531"/>
                      <a:pt x="14061" y="531"/>
                    </a:cubicBezTo>
                    <a:cubicBezTo>
                      <a:pt x="14434" y="531"/>
                      <a:pt x="14821" y="585"/>
                      <a:pt x="15213" y="719"/>
                    </a:cubicBezTo>
                    <a:cubicBezTo>
                      <a:pt x="15428" y="791"/>
                      <a:pt x="15643" y="898"/>
                      <a:pt x="15858" y="1006"/>
                    </a:cubicBezTo>
                    <a:cubicBezTo>
                      <a:pt x="16788" y="1471"/>
                      <a:pt x="17576" y="2080"/>
                      <a:pt x="18292" y="2795"/>
                    </a:cubicBezTo>
                    <a:cubicBezTo>
                      <a:pt x="18685" y="3297"/>
                      <a:pt x="19258" y="3690"/>
                      <a:pt x="19867" y="3869"/>
                    </a:cubicBezTo>
                    <a:cubicBezTo>
                      <a:pt x="20368" y="4048"/>
                      <a:pt x="20905" y="4084"/>
                      <a:pt x="21442" y="4084"/>
                    </a:cubicBezTo>
                    <a:cubicBezTo>
                      <a:pt x="21566" y="4072"/>
                      <a:pt x="21690" y="4066"/>
                      <a:pt x="21813" y="4066"/>
                    </a:cubicBezTo>
                    <a:cubicBezTo>
                      <a:pt x="22395" y="4066"/>
                      <a:pt x="22956" y="4199"/>
                      <a:pt x="23518" y="4406"/>
                    </a:cubicBezTo>
                    <a:cubicBezTo>
                      <a:pt x="23733" y="4478"/>
                      <a:pt x="23911" y="4585"/>
                      <a:pt x="24090" y="4728"/>
                    </a:cubicBezTo>
                    <a:cubicBezTo>
                      <a:pt x="24556" y="5122"/>
                      <a:pt x="24842" y="5659"/>
                      <a:pt x="24950" y="6232"/>
                    </a:cubicBezTo>
                    <a:cubicBezTo>
                      <a:pt x="25129" y="7019"/>
                      <a:pt x="25486" y="7699"/>
                      <a:pt x="26059" y="8236"/>
                    </a:cubicBezTo>
                    <a:cubicBezTo>
                      <a:pt x="26525" y="8702"/>
                      <a:pt x="27097" y="9024"/>
                      <a:pt x="27706" y="9203"/>
                    </a:cubicBezTo>
                    <a:cubicBezTo>
                      <a:pt x="28207" y="9310"/>
                      <a:pt x="28672" y="9632"/>
                      <a:pt x="28959" y="10062"/>
                    </a:cubicBezTo>
                    <a:cubicBezTo>
                      <a:pt x="29388" y="10813"/>
                      <a:pt x="29245" y="11923"/>
                      <a:pt x="28493" y="13427"/>
                    </a:cubicBezTo>
                    <a:cubicBezTo>
                      <a:pt x="28457" y="13498"/>
                      <a:pt x="28493" y="13605"/>
                      <a:pt x="28565" y="13641"/>
                    </a:cubicBezTo>
                    <a:lnTo>
                      <a:pt x="28636" y="13641"/>
                    </a:lnTo>
                    <a:cubicBezTo>
                      <a:pt x="28708" y="13641"/>
                      <a:pt x="28780" y="13641"/>
                      <a:pt x="28815" y="13605"/>
                    </a:cubicBezTo>
                    <a:cubicBezTo>
                      <a:pt x="29603" y="11995"/>
                      <a:pt x="29746" y="10778"/>
                      <a:pt x="29245" y="9919"/>
                    </a:cubicBezTo>
                    <a:cubicBezTo>
                      <a:pt x="28923" y="9418"/>
                      <a:pt x="28422" y="9060"/>
                      <a:pt x="27849" y="8916"/>
                    </a:cubicBezTo>
                    <a:cubicBezTo>
                      <a:pt x="27276" y="8737"/>
                      <a:pt x="26739" y="8451"/>
                      <a:pt x="26310" y="8022"/>
                    </a:cubicBezTo>
                    <a:cubicBezTo>
                      <a:pt x="25773" y="7520"/>
                      <a:pt x="25451" y="6876"/>
                      <a:pt x="25307" y="6160"/>
                    </a:cubicBezTo>
                    <a:cubicBezTo>
                      <a:pt x="25200" y="5516"/>
                      <a:pt x="24842" y="4907"/>
                      <a:pt x="24341" y="4478"/>
                    </a:cubicBezTo>
                    <a:cubicBezTo>
                      <a:pt x="24126" y="4335"/>
                      <a:pt x="23911" y="4191"/>
                      <a:pt x="23661" y="4084"/>
                    </a:cubicBezTo>
                    <a:cubicBezTo>
                      <a:pt x="23035" y="3865"/>
                      <a:pt x="22381" y="3755"/>
                      <a:pt x="21747" y="3755"/>
                    </a:cubicBezTo>
                    <a:cubicBezTo>
                      <a:pt x="21657" y="3755"/>
                      <a:pt x="21567" y="3757"/>
                      <a:pt x="21477" y="3762"/>
                    </a:cubicBezTo>
                    <a:cubicBezTo>
                      <a:pt x="20976" y="3762"/>
                      <a:pt x="20475" y="3726"/>
                      <a:pt x="19974" y="3583"/>
                    </a:cubicBezTo>
                    <a:cubicBezTo>
                      <a:pt x="19437" y="3404"/>
                      <a:pt x="18936" y="3046"/>
                      <a:pt x="18542" y="2581"/>
                    </a:cubicBezTo>
                    <a:cubicBezTo>
                      <a:pt x="17826" y="1829"/>
                      <a:pt x="16967" y="1185"/>
                      <a:pt x="16037" y="719"/>
                    </a:cubicBezTo>
                    <a:cubicBezTo>
                      <a:pt x="15822" y="576"/>
                      <a:pt x="15607" y="469"/>
                      <a:pt x="15357" y="397"/>
                    </a:cubicBezTo>
                    <a:cubicBezTo>
                      <a:pt x="14933" y="252"/>
                      <a:pt x="14512" y="194"/>
                      <a:pt x="14105" y="194"/>
                    </a:cubicBezTo>
                    <a:cubicBezTo>
                      <a:pt x="13104" y="194"/>
                      <a:pt x="12188" y="547"/>
                      <a:pt x="11526" y="827"/>
                    </a:cubicBezTo>
                    <a:lnTo>
                      <a:pt x="11347" y="898"/>
                    </a:lnTo>
                    <a:cubicBezTo>
                      <a:pt x="9701" y="1507"/>
                      <a:pt x="8019" y="1936"/>
                      <a:pt x="6265" y="2115"/>
                    </a:cubicBezTo>
                    <a:cubicBezTo>
                      <a:pt x="6109" y="2127"/>
                      <a:pt x="5952" y="2133"/>
                      <a:pt x="5795" y="2133"/>
                    </a:cubicBezTo>
                    <a:cubicBezTo>
                      <a:pt x="4067" y="2133"/>
                      <a:pt x="2222" y="1417"/>
                      <a:pt x="287" y="39"/>
                    </a:cubicBezTo>
                    <a:cubicBezTo>
                      <a:pt x="260" y="12"/>
                      <a:pt x="227" y="0"/>
                      <a:pt x="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49"/>
              <p:cNvSpPr/>
              <p:nvPr/>
            </p:nvSpPr>
            <p:spPr>
              <a:xfrm>
                <a:off x="7154025" y="2630550"/>
                <a:ext cx="22875" cy="102075"/>
              </a:xfrm>
              <a:custGeom>
                <a:rect b="b" l="l" r="r" t="t"/>
                <a:pathLst>
                  <a:path extrusionOk="0" h="4083" w="915">
                    <a:moveTo>
                      <a:pt x="741" y="1"/>
                    </a:moveTo>
                    <a:cubicBezTo>
                      <a:pt x="666" y="1"/>
                      <a:pt x="590" y="47"/>
                      <a:pt x="573" y="145"/>
                    </a:cubicBezTo>
                    <a:lnTo>
                      <a:pt x="1" y="3868"/>
                    </a:lnTo>
                    <a:cubicBezTo>
                      <a:pt x="1" y="3975"/>
                      <a:pt x="72" y="4047"/>
                      <a:pt x="144" y="4083"/>
                    </a:cubicBezTo>
                    <a:cubicBezTo>
                      <a:pt x="215" y="4083"/>
                      <a:pt x="287" y="4011"/>
                      <a:pt x="323" y="3939"/>
                    </a:cubicBezTo>
                    <a:lnTo>
                      <a:pt x="895" y="181"/>
                    </a:lnTo>
                    <a:cubicBezTo>
                      <a:pt x="915" y="65"/>
                      <a:pt x="829" y="1"/>
                      <a:pt x="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49"/>
              <p:cNvSpPr/>
              <p:nvPr/>
            </p:nvSpPr>
            <p:spPr>
              <a:xfrm>
                <a:off x="6309275" y="1684475"/>
                <a:ext cx="76075" cy="191775"/>
              </a:xfrm>
              <a:custGeom>
                <a:rect b="b" l="l" r="r" t="t"/>
                <a:pathLst>
                  <a:path extrusionOk="0" h="7671" w="3043">
                    <a:moveTo>
                      <a:pt x="2877" y="0"/>
                    </a:moveTo>
                    <a:cubicBezTo>
                      <a:pt x="2792" y="0"/>
                      <a:pt x="2721" y="59"/>
                      <a:pt x="2721" y="117"/>
                    </a:cubicBezTo>
                    <a:lnTo>
                      <a:pt x="36" y="7455"/>
                    </a:lnTo>
                    <a:cubicBezTo>
                      <a:pt x="0" y="7527"/>
                      <a:pt x="36" y="7634"/>
                      <a:pt x="108" y="7670"/>
                    </a:cubicBezTo>
                    <a:lnTo>
                      <a:pt x="179" y="7670"/>
                    </a:lnTo>
                    <a:cubicBezTo>
                      <a:pt x="251" y="7670"/>
                      <a:pt x="287" y="7634"/>
                      <a:pt x="322" y="7563"/>
                    </a:cubicBezTo>
                    <a:lnTo>
                      <a:pt x="3007" y="225"/>
                    </a:lnTo>
                    <a:cubicBezTo>
                      <a:pt x="3043" y="153"/>
                      <a:pt x="3007" y="46"/>
                      <a:pt x="2935" y="10"/>
                    </a:cubicBezTo>
                    <a:cubicBezTo>
                      <a:pt x="2916" y="3"/>
                      <a:pt x="2896" y="0"/>
                      <a:pt x="28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49"/>
              <p:cNvSpPr/>
              <p:nvPr/>
            </p:nvSpPr>
            <p:spPr>
              <a:xfrm>
                <a:off x="6076875" y="1834075"/>
                <a:ext cx="241375" cy="42175"/>
              </a:xfrm>
              <a:custGeom>
                <a:rect b="b" l="l" r="r" t="t"/>
                <a:pathLst>
                  <a:path extrusionOk="0" h="1687" w="9655">
                    <a:moveTo>
                      <a:pt x="238" y="1"/>
                    </a:moveTo>
                    <a:cubicBezTo>
                      <a:pt x="22" y="1"/>
                      <a:pt x="1" y="292"/>
                      <a:pt x="204" y="326"/>
                    </a:cubicBezTo>
                    <a:lnTo>
                      <a:pt x="9439" y="1686"/>
                    </a:lnTo>
                    <a:lnTo>
                      <a:pt x="9475" y="1686"/>
                    </a:lnTo>
                    <a:cubicBezTo>
                      <a:pt x="9547" y="1686"/>
                      <a:pt x="9618" y="1614"/>
                      <a:pt x="9654" y="1543"/>
                    </a:cubicBezTo>
                    <a:cubicBezTo>
                      <a:pt x="9654" y="1436"/>
                      <a:pt x="9583" y="1364"/>
                      <a:pt x="9511" y="1364"/>
                    </a:cubicBezTo>
                    <a:lnTo>
                      <a:pt x="276" y="4"/>
                    </a:lnTo>
                    <a:cubicBezTo>
                      <a:pt x="263" y="2"/>
                      <a:pt x="250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49"/>
              <p:cNvSpPr/>
              <p:nvPr/>
            </p:nvSpPr>
            <p:spPr>
              <a:xfrm>
                <a:off x="5990700" y="1834725"/>
                <a:ext cx="96675" cy="312650"/>
              </a:xfrm>
              <a:custGeom>
                <a:rect b="b" l="l" r="r" t="t"/>
                <a:pathLst>
                  <a:path extrusionOk="0" h="12506" w="3867">
                    <a:moveTo>
                      <a:pt x="3664" y="0"/>
                    </a:moveTo>
                    <a:cubicBezTo>
                      <a:pt x="3602" y="0"/>
                      <a:pt x="3535" y="40"/>
                      <a:pt x="3508" y="121"/>
                    </a:cubicBezTo>
                    <a:lnTo>
                      <a:pt x="0" y="12327"/>
                    </a:lnTo>
                    <a:cubicBezTo>
                      <a:pt x="0" y="12398"/>
                      <a:pt x="36" y="12506"/>
                      <a:pt x="143" y="12506"/>
                    </a:cubicBezTo>
                    <a:lnTo>
                      <a:pt x="179" y="12506"/>
                    </a:lnTo>
                    <a:cubicBezTo>
                      <a:pt x="251" y="12506"/>
                      <a:pt x="322" y="12470"/>
                      <a:pt x="322" y="12398"/>
                    </a:cubicBezTo>
                    <a:lnTo>
                      <a:pt x="3830" y="228"/>
                    </a:lnTo>
                    <a:cubicBezTo>
                      <a:pt x="3866" y="121"/>
                      <a:pt x="3830" y="14"/>
                      <a:pt x="3723" y="14"/>
                    </a:cubicBezTo>
                    <a:cubicBezTo>
                      <a:pt x="3705" y="5"/>
                      <a:pt x="3685" y="0"/>
                      <a:pt x="3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49"/>
              <p:cNvSpPr/>
              <p:nvPr/>
            </p:nvSpPr>
            <p:spPr>
              <a:xfrm>
                <a:off x="5890475" y="2080175"/>
                <a:ext cx="201500" cy="151275"/>
              </a:xfrm>
              <a:custGeom>
                <a:rect b="b" l="l" r="r" t="t"/>
                <a:pathLst>
                  <a:path extrusionOk="0" h="6051" w="8060">
                    <a:moveTo>
                      <a:pt x="4034" y="1"/>
                    </a:moveTo>
                    <a:cubicBezTo>
                      <a:pt x="3990" y="1"/>
                      <a:pt x="3946" y="1"/>
                      <a:pt x="3902" y="3"/>
                    </a:cubicBezTo>
                    <a:cubicBezTo>
                      <a:pt x="1217" y="146"/>
                      <a:pt x="0" y="3440"/>
                      <a:pt x="2005" y="5265"/>
                    </a:cubicBezTo>
                    <a:cubicBezTo>
                      <a:pt x="2581" y="5790"/>
                      <a:pt x="3317" y="6051"/>
                      <a:pt x="4050" y="6051"/>
                    </a:cubicBezTo>
                    <a:cubicBezTo>
                      <a:pt x="4866" y="6051"/>
                      <a:pt x="5680" y="5727"/>
                      <a:pt x="6264" y="5086"/>
                    </a:cubicBezTo>
                    <a:cubicBezTo>
                      <a:pt x="8060" y="3115"/>
                      <a:pt x="6635" y="1"/>
                      <a:pt x="40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49"/>
              <p:cNvSpPr/>
              <p:nvPr/>
            </p:nvSpPr>
            <p:spPr>
              <a:xfrm>
                <a:off x="6002325" y="1783100"/>
                <a:ext cx="144500" cy="108650"/>
              </a:xfrm>
              <a:custGeom>
                <a:rect b="b" l="l" r="r" t="t"/>
                <a:pathLst>
                  <a:path extrusionOk="0" h="4346" w="5780">
                    <a:moveTo>
                      <a:pt x="2881" y="1"/>
                    </a:moveTo>
                    <a:cubicBezTo>
                      <a:pt x="2852" y="1"/>
                      <a:pt x="2822" y="1"/>
                      <a:pt x="2793" y="2"/>
                    </a:cubicBezTo>
                    <a:cubicBezTo>
                      <a:pt x="860" y="110"/>
                      <a:pt x="1" y="2472"/>
                      <a:pt x="1432" y="3797"/>
                    </a:cubicBezTo>
                    <a:cubicBezTo>
                      <a:pt x="1851" y="4165"/>
                      <a:pt x="2371" y="4345"/>
                      <a:pt x="2890" y="4345"/>
                    </a:cubicBezTo>
                    <a:cubicBezTo>
                      <a:pt x="3482" y="4345"/>
                      <a:pt x="4072" y="4111"/>
                      <a:pt x="4511" y="3653"/>
                    </a:cubicBezTo>
                    <a:cubicBezTo>
                      <a:pt x="5780" y="2244"/>
                      <a:pt x="4758" y="1"/>
                      <a:pt x="2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49"/>
              <p:cNvSpPr/>
              <p:nvPr/>
            </p:nvSpPr>
            <p:spPr>
              <a:xfrm>
                <a:off x="6231425" y="1809025"/>
                <a:ext cx="154825" cy="151400"/>
              </a:xfrm>
              <a:custGeom>
                <a:rect b="b" l="l" r="r" t="t"/>
                <a:pathLst>
                  <a:path extrusionOk="0" h="6056" w="6193">
                    <a:moveTo>
                      <a:pt x="3102" y="1"/>
                    </a:moveTo>
                    <a:cubicBezTo>
                      <a:pt x="3058" y="1"/>
                      <a:pt x="3015" y="2"/>
                      <a:pt x="2971" y="3"/>
                    </a:cubicBezTo>
                    <a:cubicBezTo>
                      <a:pt x="1289" y="75"/>
                      <a:pt x="0" y="1507"/>
                      <a:pt x="72" y="3153"/>
                    </a:cubicBezTo>
                    <a:cubicBezTo>
                      <a:pt x="141" y="4791"/>
                      <a:pt x="1500" y="6056"/>
                      <a:pt x="3091" y="6056"/>
                    </a:cubicBezTo>
                    <a:cubicBezTo>
                      <a:pt x="3134" y="6056"/>
                      <a:pt x="3178" y="6055"/>
                      <a:pt x="3222" y="6053"/>
                    </a:cubicBezTo>
                    <a:cubicBezTo>
                      <a:pt x="4904" y="5981"/>
                      <a:pt x="6193" y="4549"/>
                      <a:pt x="6121" y="2903"/>
                    </a:cubicBezTo>
                    <a:cubicBezTo>
                      <a:pt x="6051" y="1265"/>
                      <a:pt x="4693" y="1"/>
                      <a:pt x="3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49"/>
              <p:cNvSpPr/>
              <p:nvPr/>
            </p:nvSpPr>
            <p:spPr>
              <a:xfrm>
                <a:off x="6325375" y="1619350"/>
                <a:ext cx="144500" cy="109300"/>
              </a:xfrm>
              <a:custGeom>
                <a:rect b="b" l="l" r="r" t="t"/>
                <a:pathLst>
                  <a:path extrusionOk="0" h="4372" w="5780">
                    <a:moveTo>
                      <a:pt x="2881" y="0"/>
                    </a:moveTo>
                    <a:cubicBezTo>
                      <a:pt x="2852" y="0"/>
                      <a:pt x="2822" y="1"/>
                      <a:pt x="2793" y="2"/>
                    </a:cubicBezTo>
                    <a:cubicBezTo>
                      <a:pt x="860" y="109"/>
                      <a:pt x="1" y="2508"/>
                      <a:pt x="1432" y="3796"/>
                    </a:cubicBezTo>
                    <a:cubicBezTo>
                      <a:pt x="1852" y="4182"/>
                      <a:pt x="2374" y="4371"/>
                      <a:pt x="2894" y="4371"/>
                    </a:cubicBezTo>
                    <a:cubicBezTo>
                      <a:pt x="3485" y="4371"/>
                      <a:pt x="4073" y="4128"/>
                      <a:pt x="4511" y="3653"/>
                    </a:cubicBezTo>
                    <a:cubicBezTo>
                      <a:pt x="5780" y="2243"/>
                      <a:pt x="4758" y="0"/>
                      <a:pt x="2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49"/>
              <p:cNvSpPr/>
              <p:nvPr/>
            </p:nvSpPr>
            <p:spPr>
              <a:xfrm>
                <a:off x="6461400" y="3325000"/>
                <a:ext cx="494875" cy="435825"/>
              </a:xfrm>
              <a:custGeom>
                <a:rect b="b" l="l" r="r" t="t"/>
                <a:pathLst>
                  <a:path extrusionOk="0" h="17433" w="19795">
                    <a:moveTo>
                      <a:pt x="4475" y="1"/>
                    </a:moveTo>
                    <a:lnTo>
                      <a:pt x="0" y="5513"/>
                    </a:lnTo>
                    <a:lnTo>
                      <a:pt x="179" y="5656"/>
                    </a:lnTo>
                    <a:lnTo>
                      <a:pt x="1074" y="6444"/>
                    </a:lnTo>
                    <a:lnTo>
                      <a:pt x="13244" y="17433"/>
                    </a:lnTo>
                    <a:cubicBezTo>
                      <a:pt x="14104" y="17218"/>
                      <a:pt x="19795" y="15786"/>
                      <a:pt x="19759" y="13925"/>
                    </a:cubicBezTo>
                    <a:cubicBezTo>
                      <a:pt x="19759" y="13531"/>
                      <a:pt x="19509" y="12923"/>
                      <a:pt x="18005" y="12171"/>
                    </a:cubicBezTo>
                    <a:lnTo>
                      <a:pt x="15034" y="9451"/>
                    </a:lnTo>
                    <a:lnTo>
                      <a:pt x="14247" y="8699"/>
                    </a:lnTo>
                    <a:lnTo>
                      <a:pt x="14032" y="8556"/>
                    </a:lnTo>
                    <a:lnTo>
                      <a:pt x="13244" y="7840"/>
                    </a:lnTo>
                    <a:lnTo>
                      <a:pt x="13030" y="7661"/>
                    </a:lnTo>
                    <a:lnTo>
                      <a:pt x="12206" y="6909"/>
                    </a:lnTo>
                    <a:lnTo>
                      <a:pt x="11992" y="6730"/>
                    </a:lnTo>
                    <a:lnTo>
                      <a:pt x="11240" y="6014"/>
                    </a:lnTo>
                    <a:lnTo>
                      <a:pt x="10989" y="5835"/>
                    </a:lnTo>
                    <a:lnTo>
                      <a:pt x="10238" y="5155"/>
                    </a:lnTo>
                    <a:lnTo>
                      <a:pt x="10023" y="4940"/>
                    </a:lnTo>
                    <a:lnTo>
                      <a:pt x="9235" y="4225"/>
                    </a:lnTo>
                    <a:cubicBezTo>
                      <a:pt x="9164" y="4189"/>
                      <a:pt x="9092" y="4153"/>
                      <a:pt x="9056" y="4081"/>
                    </a:cubicBezTo>
                    <a:lnTo>
                      <a:pt x="8162" y="3294"/>
                    </a:lnTo>
                    <a:lnTo>
                      <a:pt x="8090" y="3186"/>
                    </a:lnTo>
                    <a:lnTo>
                      <a:pt x="6086" y="1397"/>
                    </a:lnTo>
                    <a:lnTo>
                      <a:pt x="447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49"/>
              <p:cNvSpPr/>
              <p:nvPr/>
            </p:nvSpPr>
            <p:spPr>
              <a:xfrm>
                <a:off x="6766550" y="3517000"/>
                <a:ext cx="378550" cy="335325"/>
              </a:xfrm>
              <a:custGeom>
                <a:rect b="b" l="l" r="r" t="t"/>
                <a:pathLst>
                  <a:path extrusionOk="0" h="13413" w="15142">
                    <a:moveTo>
                      <a:pt x="11920" y="1"/>
                    </a:moveTo>
                    <a:cubicBezTo>
                      <a:pt x="10173" y="1"/>
                      <a:pt x="7983" y="985"/>
                      <a:pt x="5942" y="2844"/>
                    </a:cubicBezTo>
                    <a:cubicBezTo>
                      <a:pt x="5692" y="3095"/>
                      <a:pt x="5441" y="3346"/>
                      <a:pt x="5155" y="3596"/>
                    </a:cubicBezTo>
                    <a:lnTo>
                      <a:pt x="4976" y="3775"/>
                    </a:lnTo>
                    <a:lnTo>
                      <a:pt x="4081" y="4670"/>
                    </a:lnTo>
                    <a:lnTo>
                      <a:pt x="3830" y="4956"/>
                    </a:lnTo>
                    <a:cubicBezTo>
                      <a:pt x="2721" y="6066"/>
                      <a:pt x="1575" y="7176"/>
                      <a:pt x="466" y="8321"/>
                    </a:cubicBezTo>
                    <a:lnTo>
                      <a:pt x="0" y="8751"/>
                    </a:lnTo>
                    <a:cubicBezTo>
                      <a:pt x="108" y="8858"/>
                      <a:pt x="179" y="8965"/>
                      <a:pt x="251" y="9073"/>
                    </a:cubicBezTo>
                    <a:cubicBezTo>
                      <a:pt x="573" y="9502"/>
                      <a:pt x="859" y="9968"/>
                      <a:pt x="1146" y="10469"/>
                    </a:cubicBezTo>
                    <a:cubicBezTo>
                      <a:pt x="1289" y="10755"/>
                      <a:pt x="1396" y="11041"/>
                      <a:pt x="1468" y="11364"/>
                    </a:cubicBezTo>
                    <a:cubicBezTo>
                      <a:pt x="1504" y="11435"/>
                      <a:pt x="1504" y="11471"/>
                      <a:pt x="1504" y="11542"/>
                    </a:cubicBezTo>
                    <a:cubicBezTo>
                      <a:pt x="1540" y="11578"/>
                      <a:pt x="1540" y="11650"/>
                      <a:pt x="1540" y="11721"/>
                    </a:cubicBezTo>
                    <a:cubicBezTo>
                      <a:pt x="1575" y="11865"/>
                      <a:pt x="1575" y="12008"/>
                      <a:pt x="1540" y="12151"/>
                    </a:cubicBezTo>
                    <a:cubicBezTo>
                      <a:pt x="1504" y="12437"/>
                      <a:pt x="1575" y="12760"/>
                      <a:pt x="1683" y="13046"/>
                    </a:cubicBezTo>
                    <a:cubicBezTo>
                      <a:pt x="1719" y="13082"/>
                      <a:pt x="1790" y="13153"/>
                      <a:pt x="1826" y="13189"/>
                    </a:cubicBezTo>
                    <a:cubicBezTo>
                      <a:pt x="2005" y="13338"/>
                      <a:pt x="2234" y="13413"/>
                      <a:pt x="2471" y="13413"/>
                    </a:cubicBezTo>
                    <a:cubicBezTo>
                      <a:pt x="2518" y="13413"/>
                      <a:pt x="2566" y="13410"/>
                      <a:pt x="2613" y="13404"/>
                    </a:cubicBezTo>
                    <a:cubicBezTo>
                      <a:pt x="6157" y="10218"/>
                      <a:pt x="9772" y="6997"/>
                      <a:pt x="13316" y="3775"/>
                    </a:cubicBezTo>
                    <a:cubicBezTo>
                      <a:pt x="13925" y="3238"/>
                      <a:pt x="14533" y="2665"/>
                      <a:pt x="15142" y="2128"/>
                    </a:cubicBezTo>
                    <a:cubicBezTo>
                      <a:pt x="14998" y="1806"/>
                      <a:pt x="14819" y="1520"/>
                      <a:pt x="14640" y="1269"/>
                    </a:cubicBezTo>
                    <a:cubicBezTo>
                      <a:pt x="14390" y="947"/>
                      <a:pt x="14104" y="661"/>
                      <a:pt x="13746" y="446"/>
                    </a:cubicBezTo>
                    <a:lnTo>
                      <a:pt x="13710" y="446"/>
                    </a:lnTo>
                    <a:cubicBezTo>
                      <a:pt x="13202" y="147"/>
                      <a:pt x="12594" y="1"/>
                      <a:pt x="119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49"/>
              <p:cNvSpPr/>
              <p:nvPr/>
            </p:nvSpPr>
            <p:spPr>
              <a:xfrm>
                <a:off x="6795175" y="3517000"/>
                <a:ext cx="349925" cy="335325"/>
              </a:xfrm>
              <a:custGeom>
                <a:rect b="b" l="l" r="r" t="t"/>
                <a:pathLst>
                  <a:path extrusionOk="0" h="13413" w="13997">
                    <a:moveTo>
                      <a:pt x="10775" y="1"/>
                    </a:moveTo>
                    <a:cubicBezTo>
                      <a:pt x="9028" y="1"/>
                      <a:pt x="6838" y="985"/>
                      <a:pt x="4797" y="2844"/>
                    </a:cubicBezTo>
                    <a:cubicBezTo>
                      <a:pt x="4547" y="3095"/>
                      <a:pt x="4296" y="3346"/>
                      <a:pt x="4010" y="3596"/>
                    </a:cubicBezTo>
                    <a:lnTo>
                      <a:pt x="3831" y="3775"/>
                    </a:lnTo>
                    <a:cubicBezTo>
                      <a:pt x="4797" y="4276"/>
                      <a:pt x="5835" y="4956"/>
                      <a:pt x="5728" y="5529"/>
                    </a:cubicBezTo>
                    <a:cubicBezTo>
                      <a:pt x="5656" y="6030"/>
                      <a:pt x="4726" y="5815"/>
                      <a:pt x="3795" y="6567"/>
                    </a:cubicBezTo>
                    <a:cubicBezTo>
                      <a:pt x="2650" y="7498"/>
                      <a:pt x="3008" y="8679"/>
                      <a:pt x="1898" y="9645"/>
                    </a:cubicBezTo>
                    <a:cubicBezTo>
                      <a:pt x="1361" y="10111"/>
                      <a:pt x="681" y="10397"/>
                      <a:pt x="1" y="10469"/>
                    </a:cubicBezTo>
                    <a:cubicBezTo>
                      <a:pt x="108" y="10755"/>
                      <a:pt x="216" y="11041"/>
                      <a:pt x="323" y="11364"/>
                    </a:cubicBezTo>
                    <a:cubicBezTo>
                      <a:pt x="359" y="11435"/>
                      <a:pt x="359" y="11471"/>
                      <a:pt x="359" y="11542"/>
                    </a:cubicBezTo>
                    <a:cubicBezTo>
                      <a:pt x="395" y="11578"/>
                      <a:pt x="395" y="11650"/>
                      <a:pt x="395" y="11721"/>
                    </a:cubicBezTo>
                    <a:cubicBezTo>
                      <a:pt x="430" y="11865"/>
                      <a:pt x="430" y="12008"/>
                      <a:pt x="395" y="12151"/>
                    </a:cubicBezTo>
                    <a:cubicBezTo>
                      <a:pt x="359" y="12437"/>
                      <a:pt x="430" y="12760"/>
                      <a:pt x="538" y="13046"/>
                    </a:cubicBezTo>
                    <a:cubicBezTo>
                      <a:pt x="574" y="13082"/>
                      <a:pt x="645" y="13153"/>
                      <a:pt x="681" y="13189"/>
                    </a:cubicBezTo>
                    <a:cubicBezTo>
                      <a:pt x="860" y="13338"/>
                      <a:pt x="1089" y="13413"/>
                      <a:pt x="1326" y="13413"/>
                    </a:cubicBezTo>
                    <a:cubicBezTo>
                      <a:pt x="1373" y="13413"/>
                      <a:pt x="1421" y="13410"/>
                      <a:pt x="1468" y="13404"/>
                    </a:cubicBezTo>
                    <a:cubicBezTo>
                      <a:pt x="5012" y="10218"/>
                      <a:pt x="8627" y="6997"/>
                      <a:pt x="12171" y="3775"/>
                    </a:cubicBezTo>
                    <a:cubicBezTo>
                      <a:pt x="12780" y="3238"/>
                      <a:pt x="13388" y="2665"/>
                      <a:pt x="13997" y="2128"/>
                    </a:cubicBezTo>
                    <a:cubicBezTo>
                      <a:pt x="13853" y="1806"/>
                      <a:pt x="13674" y="1520"/>
                      <a:pt x="13495" y="1269"/>
                    </a:cubicBezTo>
                    <a:cubicBezTo>
                      <a:pt x="13245" y="947"/>
                      <a:pt x="12959" y="661"/>
                      <a:pt x="12601" y="446"/>
                    </a:cubicBezTo>
                    <a:lnTo>
                      <a:pt x="12565" y="446"/>
                    </a:lnTo>
                    <a:cubicBezTo>
                      <a:pt x="12057" y="147"/>
                      <a:pt x="11449" y="1"/>
                      <a:pt x="10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49"/>
              <p:cNvSpPr/>
              <p:nvPr/>
            </p:nvSpPr>
            <p:spPr>
              <a:xfrm>
                <a:off x="5865425" y="3157675"/>
                <a:ext cx="537825" cy="191525"/>
              </a:xfrm>
              <a:custGeom>
                <a:rect b="b" l="l" r="r" t="t"/>
                <a:pathLst>
                  <a:path extrusionOk="0" h="7661" w="21513">
                    <a:moveTo>
                      <a:pt x="4832" y="0"/>
                    </a:moveTo>
                    <a:cubicBezTo>
                      <a:pt x="4474" y="394"/>
                      <a:pt x="4009" y="609"/>
                      <a:pt x="3472" y="716"/>
                    </a:cubicBezTo>
                    <a:cubicBezTo>
                      <a:pt x="3392" y="724"/>
                      <a:pt x="3312" y="728"/>
                      <a:pt x="3231" y="728"/>
                    </a:cubicBezTo>
                    <a:cubicBezTo>
                      <a:pt x="2591" y="728"/>
                      <a:pt x="1945" y="477"/>
                      <a:pt x="1468" y="0"/>
                    </a:cubicBezTo>
                    <a:lnTo>
                      <a:pt x="1468" y="0"/>
                    </a:lnTo>
                    <a:cubicBezTo>
                      <a:pt x="0" y="2971"/>
                      <a:pt x="501" y="5727"/>
                      <a:pt x="1933" y="6551"/>
                    </a:cubicBezTo>
                    <a:cubicBezTo>
                      <a:pt x="2073" y="6644"/>
                      <a:pt x="2454" y="6843"/>
                      <a:pt x="3098" y="6843"/>
                    </a:cubicBezTo>
                    <a:cubicBezTo>
                      <a:pt x="3444" y="6843"/>
                      <a:pt x="3866" y="6785"/>
                      <a:pt x="4367" y="6622"/>
                    </a:cubicBezTo>
                    <a:lnTo>
                      <a:pt x="4689" y="6658"/>
                    </a:lnTo>
                    <a:lnTo>
                      <a:pt x="5548" y="6694"/>
                    </a:lnTo>
                    <a:lnTo>
                      <a:pt x="8591" y="6873"/>
                    </a:lnTo>
                    <a:lnTo>
                      <a:pt x="9164" y="6944"/>
                    </a:lnTo>
                    <a:lnTo>
                      <a:pt x="10989" y="7052"/>
                    </a:lnTo>
                    <a:lnTo>
                      <a:pt x="16072" y="7374"/>
                    </a:lnTo>
                    <a:lnTo>
                      <a:pt x="16287" y="7374"/>
                    </a:lnTo>
                    <a:lnTo>
                      <a:pt x="17754" y="7481"/>
                    </a:lnTo>
                    <a:lnTo>
                      <a:pt x="17826" y="7481"/>
                    </a:lnTo>
                    <a:lnTo>
                      <a:pt x="20546" y="7624"/>
                    </a:lnTo>
                    <a:lnTo>
                      <a:pt x="21083" y="7660"/>
                    </a:lnTo>
                    <a:lnTo>
                      <a:pt x="21513" y="1002"/>
                    </a:lnTo>
                    <a:lnTo>
                      <a:pt x="21083" y="1002"/>
                    </a:lnTo>
                    <a:lnTo>
                      <a:pt x="20510" y="967"/>
                    </a:lnTo>
                    <a:lnTo>
                      <a:pt x="20081" y="931"/>
                    </a:lnTo>
                    <a:lnTo>
                      <a:pt x="19508" y="895"/>
                    </a:lnTo>
                    <a:lnTo>
                      <a:pt x="19258" y="895"/>
                    </a:lnTo>
                    <a:lnTo>
                      <a:pt x="17790" y="788"/>
                    </a:lnTo>
                    <a:lnTo>
                      <a:pt x="17468" y="788"/>
                    </a:lnTo>
                    <a:lnTo>
                      <a:pt x="17038" y="752"/>
                    </a:lnTo>
                    <a:lnTo>
                      <a:pt x="16680" y="752"/>
                    </a:lnTo>
                    <a:lnTo>
                      <a:pt x="16215" y="716"/>
                    </a:lnTo>
                    <a:lnTo>
                      <a:pt x="14569" y="609"/>
                    </a:lnTo>
                    <a:lnTo>
                      <a:pt x="14103" y="609"/>
                    </a:lnTo>
                    <a:lnTo>
                      <a:pt x="13674" y="573"/>
                    </a:lnTo>
                    <a:lnTo>
                      <a:pt x="13244" y="537"/>
                    </a:lnTo>
                    <a:lnTo>
                      <a:pt x="12743" y="501"/>
                    </a:lnTo>
                    <a:lnTo>
                      <a:pt x="10667" y="394"/>
                    </a:lnTo>
                    <a:lnTo>
                      <a:pt x="10309" y="358"/>
                    </a:lnTo>
                    <a:lnTo>
                      <a:pt x="9593" y="322"/>
                    </a:lnTo>
                    <a:lnTo>
                      <a:pt x="8090" y="215"/>
                    </a:lnTo>
                    <a:lnTo>
                      <a:pt x="7839" y="215"/>
                    </a:lnTo>
                    <a:lnTo>
                      <a:pt x="7338" y="179"/>
                    </a:lnTo>
                    <a:lnTo>
                      <a:pt x="5727" y="72"/>
                    </a:lnTo>
                    <a:lnTo>
                      <a:pt x="497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49"/>
              <p:cNvSpPr/>
              <p:nvPr/>
            </p:nvSpPr>
            <p:spPr>
              <a:xfrm>
                <a:off x="5898525" y="2714700"/>
                <a:ext cx="302500" cy="496950"/>
              </a:xfrm>
              <a:custGeom>
                <a:rect b="b" l="l" r="r" t="t"/>
                <a:pathLst>
                  <a:path extrusionOk="0" h="19878" w="12100">
                    <a:moveTo>
                      <a:pt x="8627" y="1"/>
                    </a:moveTo>
                    <a:cubicBezTo>
                      <a:pt x="7840" y="1146"/>
                      <a:pt x="7052" y="2363"/>
                      <a:pt x="6265" y="3652"/>
                    </a:cubicBezTo>
                    <a:cubicBezTo>
                      <a:pt x="3580" y="8126"/>
                      <a:pt x="1468" y="12923"/>
                      <a:pt x="0" y="17934"/>
                    </a:cubicBezTo>
                    <a:cubicBezTo>
                      <a:pt x="1768" y="19201"/>
                      <a:pt x="3876" y="19878"/>
                      <a:pt x="6067" y="19878"/>
                    </a:cubicBezTo>
                    <a:cubicBezTo>
                      <a:pt x="6228" y="19878"/>
                      <a:pt x="6389" y="19874"/>
                      <a:pt x="6551" y="19867"/>
                    </a:cubicBezTo>
                    <a:cubicBezTo>
                      <a:pt x="7195" y="19831"/>
                      <a:pt x="7875" y="19688"/>
                      <a:pt x="8484" y="19509"/>
                    </a:cubicBezTo>
                    <a:cubicBezTo>
                      <a:pt x="9701" y="13460"/>
                      <a:pt x="10882" y="7410"/>
                      <a:pt x="12099" y="1361"/>
                    </a:cubicBezTo>
                    <a:lnTo>
                      <a:pt x="86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49"/>
              <p:cNvSpPr/>
              <p:nvPr/>
            </p:nvSpPr>
            <p:spPr>
              <a:xfrm>
                <a:off x="6107925" y="2618050"/>
                <a:ext cx="93975" cy="138525"/>
              </a:xfrm>
              <a:custGeom>
                <a:rect b="b" l="l" r="r" t="t"/>
                <a:pathLst>
                  <a:path extrusionOk="0" h="5541" w="3759">
                    <a:moveTo>
                      <a:pt x="1325" y="1"/>
                    </a:moveTo>
                    <a:cubicBezTo>
                      <a:pt x="1182" y="466"/>
                      <a:pt x="1038" y="932"/>
                      <a:pt x="931" y="1397"/>
                    </a:cubicBezTo>
                    <a:cubicBezTo>
                      <a:pt x="824" y="1719"/>
                      <a:pt x="752" y="2041"/>
                      <a:pt x="645" y="2399"/>
                    </a:cubicBezTo>
                    <a:cubicBezTo>
                      <a:pt x="645" y="2435"/>
                      <a:pt x="645" y="2471"/>
                      <a:pt x="609" y="2507"/>
                    </a:cubicBezTo>
                    <a:cubicBezTo>
                      <a:pt x="502" y="2900"/>
                      <a:pt x="430" y="3258"/>
                      <a:pt x="323" y="3616"/>
                    </a:cubicBezTo>
                    <a:cubicBezTo>
                      <a:pt x="215" y="4010"/>
                      <a:pt x="108" y="4225"/>
                      <a:pt x="0" y="4547"/>
                    </a:cubicBezTo>
                    <a:cubicBezTo>
                      <a:pt x="490" y="4435"/>
                      <a:pt x="853" y="4389"/>
                      <a:pt x="1124" y="4389"/>
                    </a:cubicBezTo>
                    <a:cubicBezTo>
                      <a:pt x="1545" y="4389"/>
                      <a:pt x="1739" y="4501"/>
                      <a:pt x="1826" y="4654"/>
                    </a:cubicBezTo>
                    <a:cubicBezTo>
                      <a:pt x="1969" y="4869"/>
                      <a:pt x="1898" y="5155"/>
                      <a:pt x="2184" y="5370"/>
                    </a:cubicBezTo>
                    <a:cubicBezTo>
                      <a:pt x="2327" y="5442"/>
                      <a:pt x="2470" y="5513"/>
                      <a:pt x="2649" y="5513"/>
                    </a:cubicBezTo>
                    <a:cubicBezTo>
                      <a:pt x="2757" y="5531"/>
                      <a:pt x="2864" y="5540"/>
                      <a:pt x="2971" y="5540"/>
                    </a:cubicBezTo>
                    <a:cubicBezTo>
                      <a:pt x="3079" y="5540"/>
                      <a:pt x="3186" y="5531"/>
                      <a:pt x="3294" y="5513"/>
                    </a:cubicBezTo>
                    <a:cubicBezTo>
                      <a:pt x="3437" y="5442"/>
                      <a:pt x="3687" y="5406"/>
                      <a:pt x="3723" y="5227"/>
                    </a:cubicBezTo>
                    <a:cubicBezTo>
                      <a:pt x="3759" y="5084"/>
                      <a:pt x="3652" y="5084"/>
                      <a:pt x="3723" y="4941"/>
                    </a:cubicBezTo>
                    <a:cubicBezTo>
                      <a:pt x="3759" y="4869"/>
                      <a:pt x="3759" y="4797"/>
                      <a:pt x="3759" y="4726"/>
                    </a:cubicBezTo>
                    <a:cubicBezTo>
                      <a:pt x="3759" y="4690"/>
                      <a:pt x="3759" y="4690"/>
                      <a:pt x="3759" y="4690"/>
                    </a:cubicBezTo>
                    <a:cubicBezTo>
                      <a:pt x="3723" y="4404"/>
                      <a:pt x="3723" y="4117"/>
                      <a:pt x="3723" y="3831"/>
                    </a:cubicBezTo>
                    <a:cubicBezTo>
                      <a:pt x="3687" y="3580"/>
                      <a:pt x="3652" y="3258"/>
                      <a:pt x="3652" y="2972"/>
                    </a:cubicBezTo>
                    <a:cubicBezTo>
                      <a:pt x="3652" y="2864"/>
                      <a:pt x="3616" y="2721"/>
                      <a:pt x="3616" y="2578"/>
                    </a:cubicBezTo>
                    <a:cubicBezTo>
                      <a:pt x="3616" y="2220"/>
                      <a:pt x="3580" y="1934"/>
                      <a:pt x="3580" y="1612"/>
                    </a:cubicBezTo>
                    <a:cubicBezTo>
                      <a:pt x="3580" y="1397"/>
                      <a:pt x="3508" y="1254"/>
                      <a:pt x="3508" y="1075"/>
                    </a:cubicBezTo>
                    <a:cubicBezTo>
                      <a:pt x="3508" y="788"/>
                      <a:pt x="3473" y="466"/>
                      <a:pt x="3473" y="180"/>
                    </a:cubicBezTo>
                    <a:cubicBezTo>
                      <a:pt x="3365" y="180"/>
                      <a:pt x="3222" y="180"/>
                      <a:pt x="3115" y="144"/>
                    </a:cubicBezTo>
                    <a:cubicBezTo>
                      <a:pt x="2542" y="108"/>
                      <a:pt x="1933" y="72"/>
                      <a:pt x="13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49"/>
              <p:cNvSpPr/>
              <p:nvPr/>
            </p:nvSpPr>
            <p:spPr>
              <a:xfrm>
                <a:off x="6327175" y="3177400"/>
                <a:ext cx="187050" cy="181100"/>
              </a:xfrm>
              <a:custGeom>
                <a:rect b="b" l="l" r="r" t="t"/>
                <a:pathLst>
                  <a:path extrusionOk="0" h="7244" w="7482">
                    <a:moveTo>
                      <a:pt x="3898" y="1"/>
                    </a:moveTo>
                    <a:cubicBezTo>
                      <a:pt x="3235" y="1"/>
                      <a:pt x="2566" y="172"/>
                      <a:pt x="1969" y="500"/>
                    </a:cubicBezTo>
                    <a:cubicBezTo>
                      <a:pt x="1575" y="714"/>
                      <a:pt x="1253" y="1001"/>
                      <a:pt x="931" y="1359"/>
                    </a:cubicBezTo>
                    <a:cubicBezTo>
                      <a:pt x="358" y="2003"/>
                      <a:pt x="0" y="2862"/>
                      <a:pt x="0" y="3757"/>
                    </a:cubicBezTo>
                    <a:cubicBezTo>
                      <a:pt x="0" y="4043"/>
                      <a:pt x="36" y="4366"/>
                      <a:pt x="108" y="4652"/>
                    </a:cubicBezTo>
                    <a:cubicBezTo>
                      <a:pt x="179" y="4938"/>
                      <a:pt x="287" y="5225"/>
                      <a:pt x="430" y="5475"/>
                    </a:cubicBezTo>
                    <a:cubicBezTo>
                      <a:pt x="465" y="5511"/>
                      <a:pt x="501" y="5547"/>
                      <a:pt x="537" y="5583"/>
                    </a:cubicBezTo>
                    <a:cubicBezTo>
                      <a:pt x="1238" y="6657"/>
                      <a:pt x="2410" y="7243"/>
                      <a:pt x="3608" y="7243"/>
                    </a:cubicBezTo>
                    <a:cubicBezTo>
                      <a:pt x="4246" y="7243"/>
                      <a:pt x="4892" y="7077"/>
                      <a:pt x="5477" y="6728"/>
                    </a:cubicBezTo>
                    <a:cubicBezTo>
                      <a:pt x="6730" y="6048"/>
                      <a:pt x="7481" y="4723"/>
                      <a:pt x="7445" y="3328"/>
                    </a:cubicBezTo>
                    <a:lnTo>
                      <a:pt x="7410" y="2862"/>
                    </a:lnTo>
                    <a:cubicBezTo>
                      <a:pt x="7410" y="2862"/>
                      <a:pt x="7410" y="2826"/>
                      <a:pt x="7410" y="2826"/>
                    </a:cubicBezTo>
                    <a:cubicBezTo>
                      <a:pt x="7338" y="2468"/>
                      <a:pt x="7231" y="2110"/>
                      <a:pt x="7052" y="1788"/>
                    </a:cubicBezTo>
                    <a:cubicBezTo>
                      <a:pt x="6980" y="1645"/>
                      <a:pt x="6873" y="1502"/>
                      <a:pt x="6765" y="1395"/>
                    </a:cubicBezTo>
                    <a:cubicBezTo>
                      <a:pt x="6515" y="1037"/>
                      <a:pt x="6193" y="750"/>
                      <a:pt x="5835" y="536"/>
                    </a:cubicBezTo>
                    <a:cubicBezTo>
                      <a:pt x="5727" y="500"/>
                      <a:pt x="5656" y="428"/>
                      <a:pt x="5548" y="392"/>
                    </a:cubicBezTo>
                    <a:cubicBezTo>
                      <a:pt x="5035" y="128"/>
                      <a:pt x="4469" y="1"/>
                      <a:pt x="38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49"/>
              <p:cNvSpPr/>
              <p:nvPr/>
            </p:nvSpPr>
            <p:spPr>
              <a:xfrm>
                <a:off x="6388925" y="3253900"/>
                <a:ext cx="187925" cy="181550"/>
              </a:xfrm>
              <a:custGeom>
                <a:rect b="b" l="l" r="r" t="t"/>
                <a:pathLst>
                  <a:path extrusionOk="0" h="7262" w="7517">
                    <a:moveTo>
                      <a:pt x="3920" y="1"/>
                    </a:moveTo>
                    <a:cubicBezTo>
                      <a:pt x="3260" y="1"/>
                      <a:pt x="2601" y="171"/>
                      <a:pt x="2005" y="518"/>
                    </a:cubicBezTo>
                    <a:cubicBezTo>
                      <a:pt x="1611" y="733"/>
                      <a:pt x="1253" y="1019"/>
                      <a:pt x="966" y="1341"/>
                    </a:cubicBezTo>
                    <a:cubicBezTo>
                      <a:pt x="358" y="2021"/>
                      <a:pt x="36" y="2881"/>
                      <a:pt x="0" y="3775"/>
                    </a:cubicBezTo>
                    <a:cubicBezTo>
                      <a:pt x="0" y="4062"/>
                      <a:pt x="36" y="4384"/>
                      <a:pt x="107" y="4670"/>
                    </a:cubicBezTo>
                    <a:cubicBezTo>
                      <a:pt x="179" y="4957"/>
                      <a:pt x="286" y="5207"/>
                      <a:pt x="465" y="5494"/>
                    </a:cubicBezTo>
                    <a:cubicBezTo>
                      <a:pt x="465" y="5529"/>
                      <a:pt x="501" y="5565"/>
                      <a:pt x="537" y="5601"/>
                    </a:cubicBezTo>
                    <a:cubicBezTo>
                      <a:pt x="1237" y="6675"/>
                      <a:pt x="2410" y="7262"/>
                      <a:pt x="3608" y="7262"/>
                    </a:cubicBezTo>
                    <a:cubicBezTo>
                      <a:pt x="4246" y="7262"/>
                      <a:pt x="4892" y="7095"/>
                      <a:pt x="5477" y="6746"/>
                    </a:cubicBezTo>
                    <a:cubicBezTo>
                      <a:pt x="6729" y="6066"/>
                      <a:pt x="7517" y="4742"/>
                      <a:pt x="7481" y="3346"/>
                    </a:cubicBezTo>
                    <a:lnTo>
                      <a:pt x="7410" y="2881"/>
                    </a:lnTo>
                    <a:cubicBezTo>
                      <a:pt x="7410" y="2881"/>
                      <a:pt x="7410" y="2845"/>
                      <a:pt x="7410" y="2845"/>
                    </a:cubicBezTo>
                    <a:cubicBezTo>
                      <a:pt x="7338" y="2451"/>
                      <a:pt x="7231" y="2129"/>
                      <a:pt x="7052" y="1807"/>
                    </a:cubicBezTo>
                    <a:cubicBezTo>
                      <a:pt x="6980" y="1663"/>
                      <a:pt x="6873" y="1520"/>
                      <a:pt x="6765" y="1377"/>
                    </a:cubicBezTo>
                    <a:cubicBezTo>
                      <a:pt x="6515" y="1055"/>
                      <a:pt x="6193" y="769"/>
                      <a:pt x="5870" y="518"/>
                    </a:cubicBezTo>
                    <a:cubicBezTo>
                      <a:pt x="5763" y="482"/>
                      <a:pt x="5691" y="411"/>
                      <a:pt x="5584" y="375"/>
                    </a:cubicBezTo>
                    <a:cubicBezTo>
                      <a:pt x="5055" y="127"/>
                      <a:pt x="4487" y="1"/>
                      <a:pt x="39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49"/>
              <p:cNvSpPr/>
              <p:nvPr/>
            </p:nvSpPr>
            <p:spPr>
              <a:xfrm>
                <a:off x="6339700" y="3279375"/>
                <a:ext cx="235375" cy="524250"/>
              </a:xfrm>
              <a:custGeom>
                <a:rect b="b" l="l" r="r" t="t"/>
                <a:pathLst>
                  <a:path extrusionOk="0" h="20970" w="9415">
                    <a:moveTo>
                      <a:pt x="6980" y="0"/>
                    </a:moveTo>
                    <a:lnTo>
                      <a:pt x="0" y="1038"/>
                    </a:lnTo>
                    <a:lnTo>
                      <a:pt x="0" y="1289"/>
                    </a:lnTo>
                    <a:lnTo>
                      <a:pt x="108" y="2434"/>
                    </a:lnTo>
                    <a:lnTo>
                      <a:pt x="1718" y="18792"/>
                    </a:lnTo>
                    <a:cubicBezTo>
                      <a:pt x="2351" y="19108"/>
                      <a:pt x="5797" y="20970"/>
                      <a:pt x="7780" y="20970"/>
                    </a:cubicBezTo>
                    <a:cubicBezTo>
                      <a:pt x="8267" y="20970"/>
                      <a:pt x="8666" y="20858"/>
                      <a:pt x="8913" y="20582"/>
                    </a:cubicBezTo>
                    <a:cubicBezTo>
                      <a:pt x="9164" y="20296"/>
                      <a:pt x="9414" y="19687"/>
                      <a:pt x="8806" y="18077"/>
                    </a:cubicBezTo>
                    <a:cubicBezTo>
                      <a:pt x="8663" y="16752"/>
                      <a:pt x="8519" y="15392"/>
                      <a:pt x="8412" y="14068"/>
                    </a:cubicBezTo>
                    <a:lnTo>
                      <a:pt x="8305" y="12994"/>
                    </a:lnTo>
                    <a:lnTo>
                      <a:pt x="8269" y="12743"/>
                    </a:lnTo>
                    <a:lnTo>
                      <a:pt x="8162" y="11705"/>
                    </a:lnTo>
                    <a:lnTo>
                      <a:pt x="8126" y="11383"/>
                    </a:lnTo>
                    <a:lnTo>
                      <a:pt x="8018" y="10309"/>
                    </a:lnTo>
                    <a:lnTo>
                      <a:pt x="8018" y="10023"/>
                    </a:lnTo>
                    <a:lnTo>
                      <a:pt x="7911" y="8985"/>
                    </a:lnTo>
                    <a:lnTo>
                      <a:pt x="7875" y="8698"/>
                    </a:lnTo>
                    <a:lnTo>
                      <a:pt x="7768" y="7660"/>
                    </a:lnTo>
                    <a:lnTo>
                      <a:pt x="7732" y="7374"/>
                    </a:lnTo>
                    <a:lnTo>
                      <a:pt x="7625" y="6300"/>
                    </a:lnTo>
                    <a:cubicBezTo>
                      <a:pt x="7625" y="6228"/>
                      <a:pt x="7589" y="6157"/>
                      <a:pt x="7625" y="6085"/>
                    </a:cubicBezTo>
                    <a:lnTo>
                      <a:pt x="7517" y="4904"/>
                    </a:lnTo>
                    <a:lnTo>
                      <a:pt x="7517" y="4761"/>
                    </a:lnTo>
                    <a:lnTo>
                      <a:pt x="7231" y="2112"/>
                    </a:lnTo>
                    <a:cubicBezTo>
                      <a:pt x="7159" y="1396"/>
                      <a:pt x="7052" y="680"/>
                      <a:pt x="69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49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lnTo>
                      <a:pt x="7482" y="107"/>
                    </a:lnTo>
                    <a:lnTo>
                      <a:pt x="7088" y="107"/>
                    </a:lnTo>
                    <a:lnTo>
                      <a:pt x="2363" y="322"/>
                    </a:lnTo>
                    <a:lnTo>
                      <a:pt x="1683" y="358"/>
                    </a:lnTo>
                    <a:cubicBezTo>
                      <a:pt x="1683" y="465"/>
                      <a:pt x="1683" y="609"/>
                      <a:pt x="1647" y="716"/>
                    </a:cubicBezTo>
                    <a:cubicBezTo>
                      <a:pt x="1611" y="1289"/>
                      <a:pt x="1504" y="1826"/>
                      <a:pt x="1361" y="2363"/>
                    </a:cubicBezTo>
                    <a:cubicBezTo>
                      <a:pt x="1253" y="2685"/>
                      <a:pt x="1146" y="2971"/>
                      <a:pt x="1003" y="3257"/>
                    </a:cubicBezTo>
                    <a:cubicBezTo>
                      <a:pt x="967" y="3293"/>
                      <a:pt x="967" y="3365"/>
                      <a:pt x="931" y="3401"/>
                    </a:cubicBezTo>
                    <a:cubicBezTo>
                      <a:pt x="895" y="3472"/>
                      <a:pt x="860" y="3508"/>
                      <a:pt x="824" y="3580"/>
                    </a:cubicBezTo>
                    <a:cubicBezTo>
                      <a:pt x="752" y="3687"/>
                      <a:pt x="645" y="3794"/>
                      <a:pt x="537" y="3866"/>
                    </a:cubicBezTo>
                    <a:cubicBezTo>
                      <a:pt x="323" y="4081"/>
                      <a:pt x="144" y="4331"/>
                      <a:pt x="72" y="4618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689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lnTo>
                      <a:pt x="17397" y="3472"/>
                    </a:ln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49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cubicBezTo>
                      <a:pt x="9092" y="1038"/>
                      <a:pt x="9415" y="2255"/>
                      <a:pt x="8913" y="2613"/>
                    </a:cubicBezTo>
                    <a:cubicBezTo>
                      <a:pt x="8857" y="2659"/>
                      <a:pt x="8794" y="2678"/>
                      <a:pt x="8725" y="2678"/>
                    </a:cubicBezTo>
                    <a:cubicBezTo>
                      <a:pt x="8358" y="2678"/>
                      <a:pt x="7795" y="2136"/>
                      <a:pt x="6802" y="2076"/>
                    </a:cubicBezTo>
                    <a:cubicBezTo>
                      <a:pt x="6756" y="2074"/>
                      <a:pt x="6711" y="2073"/>
                      <a:pt x="6667" y="2073"/>
                    </a:cubicBezTo>
                    <a:cubicBezTo>
                      <a:pt x="5322" y="2073"/>
                      <a:pt x="4769" y="3079"/>
                      <a:pt x="3399" y="3079"/>
                    </a:cubicBezTo>
                    <a:cubicBezTo>
                      <a:pt x="3376" y="3079"/>
                      <a:pt x="3353" y="3079"/>
                      <a:pt x="3329" y="3078"/>
                    </a:cubicBezTo>
                    <a:cubicBezTo>
                      <a:pt x="2614" y="3043"/>
                      <a:pt x="1933" y="2792"/>
                      <a:pt x="1361" y="2398"/>
                    </a:cubicBezTo>
                    <a:cubicBezTo>
                      <a:pt x="1253" y="2685"/>
                      <a:pt x="1146" y="3007"/>
                      <a:pt x="1003" y="3293"/>
                    </a:cubicBezTo>
                    <a:cubicBezTo>
                      <a:pt x="967" y="3329"/>
                      <a:pt x="967" y="3365"/>
                      <a:pt x="931" y="3436"/>
                    </a:cubicBezTo>
                    <a:cubicBezTo>
                      <a:pt x="895" y="3508"/>
                      <a:pt x="860" y="3544"/>
                      <a:pt x="824" y="3615"/>
                    </a:cubicBezTo>
                    <a:cubicBezTo>
                      <a:pt x="752" y="3723"/>
                      <a:pt x="645" y="3830"/>
                      <a:pt x="537" y="3902"/>
                    </a:cubicBezTo>
                    <a:cubicBezTo>
                      <a:pt x="323" y="4116"/>
                      <a:pt x="144" y="4367"/>
                      <a:pt x="72" y="4653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725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49"/>
              <p:cNvSpPr/>
              <p:nvPr/>
            </p:nvSpPr>
            <p:spPr>
              <a:xfrm>
                <a:off x="6147300" y="2621650"/>
                <a:ext cx="51025" cy="70700"/>
              </a:xfrm>
              <a:custGeom>
                <a:rect b="b" l="l" r="r" t="t"/>
                <a:pathLst>
                  <a:path extrusionOk="0" h="2828" w="2041">
                    <a:moveTo>
                      <a:pt x="1540" y="0"/>
                    </a:moveTo>
                    <a:cubicBezTo>
                      <a:pt x="1038" y="143"/>
                      <a:pt x="537" y="286"/>
                      <a:pt x="0" y="394"/>
                    </a:cubicBezTo>
                    <a:cubicBezTo>
                      <a:pt x="681" y="1217"/>
                      <a:pt x="1361" y="2040"/>
                      <a:pt x="2041" y="2828"/>
                    </a:cubicBezTo>
                    <a:cubicBezTo>
                      <a:pt x="2041" y="2720"/>
                      <a:pt x="2041" y="2577"/>
                      <a:pt x="2005" y="2434"/>
                    </a:cubicBezTo>
                    <a:cubicBezTo>
                      <a:pt x="2005" y="2076"/>
                      <a:pt x="1969" y="1790"/>
                      <a:pt x="1969" y="1468"/>
                    </a:cubicBezTo>
                    <a:cubicBezTo>
                      <a:pt x="1969" y="1289"/>
                      <a:pt x="1933" y="1110"/>
                      <a:pt x="1933" y="931"/>
                    </a:cubicBezTo>
                    <a:cubicBezTo>
                      <a:pt x="1898" y="644"/>
                      <a:pt x="1898" y="358"/>
                      <a:pt x="1862" y="36"/>
                    </a:cubicBezTo>
                    <a:cubicBezTo>
                      <a:pt x="1754" y="36"/>
                      <a:pt x="1647" y="36"/>
                      <a:pt x="1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49"/>
              <p:cNvSpPr/>
              <p:nvPr/>
            </p:nvSpPr>
            <p:spPr>
              <a:xfrm>
                <a:off x="6124025" y="2499250"/>
                <a:ext cx="129775" cy="159275"/>
              </a:xfrm>
              <a:custGeom>
                <a:rect b="b" l="l" r="r" t="t"/>
                <a:pathLst>
                  <a:path extrusionOk="0" h="6371" w="5191">
                    <a:moveTo>
                      <a:pt x="2332" y="1"/>
                    </a:moveTo>
                    <a:cubicBezTo>
                      <a:pt x="2211" y="1"/>
                      <a:pt x="2090" y="10"/>
                      <a:pt x="1969" y="28"/>
                    </a:cubicBezTo>
                    <a:lnTo>
                      <a:pt x="1826" y="64"/>
                    </a:lnTo>
                    <a:cubicBezTo>
                      <a:pt x="681" y="386"/>
                      <a:pt x="1" y="1746"/>
                      <a:pt x="144" y="3214"/>
                    </a:cubicBezTo>
                    <a:cubicBezTo>
                      <a:pt x="144" y="3393"/>
                      <a:pt x="180" y="3536"/>
                      <a:pt x="216" y="3715"/>
                    </a:cubicBezTo>
                    <a:cubicBezTo>
                      <a:pt x="537" y="5260"/>
                      <a:pt x="1699" y="6371"/>
                      <a:pt x="2892" y="6371"/>
                    </a:cubicBezTo>
                    <a:cubicBezTo>
                      <a:pt x="3026" y="6371"/>
                      <a:pt x="3160" y="6357"/>
                      <a:pt x="3294" y="6328"/>
                    </a:cubicBezTo>
                    <a:cubicBezTo>
                      <a:pt x="4439" y="6113"/>
                      <a:pt x="5191" y="4896"/>
                      <a:pt x="5155" y="3500"/>
                    </a:cubicBezTo>
                    <a:cubicBezTo>
                      <a:pt x="5155" y="3214"/>
                      <a:pt x="5119" y="2963"/>
                      <a:pt x="5084" y="2677"/>
                    </a:cubicBezTo>
                    <a:lnTo>
                      <a:pt x="5012" y="2390"/>
                    </a:lnTo>
                    <a:cubicBezTo>
                      <a:pt x="4797" y="1710"/>
                      <a:pt x="4439" y="1138"/>
                      <a:pt x="3938" y="637"/>
                    </a:cubicBezTo>
                    <a:cubicBezTo>
                      <a:pt x="3521" y="220"/>
                      <a:pt x="2931" y="1"/>
                      <a:pt x="23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49"/>
              <p:cNvSpPr/>
              <p:nvPr/>
            </p:nvSpPr>
            <p:spPr>
              <a:xfrm>
                <a:off x="6232300" y="2577900"/>
                <a:ext cx="31350" cy="39300"/>
              </a:xfrm>
              <a:custGeom>
                <a:rect b="b" l="l" r="r" t="t"/>
                <a:pathLst>
                  <a:path extrusionOk="0" h="1572" w="1254">
                    <a:moveTo>
                      <a:pt x="1084" y="0"/>
                    </a:moveTo>
                    <a:cubicBezTo>
                      <a:pt x="1007" y="0"/>
                      <a:pt x="920" y="32"/>
                      <a:pt x="896" y="32"/>
                    </a:cubicBezTo>
                    <a:cubicBezTo>
                      <a:pt x="660" y="84"/>
                      <a:pt x="443" y="118"/>
                      <a:pt x="232" y="118"/>
                    </a:cubicBezTo>
                    <a:cubicBezTo>
                      <a:pt x="154" y="118"/>
                      <a:pt x="78" y="113"/>
                      <a:pt x="1" y="104"/>
                    </a:cubicBezTo>
                    <a:lnTo>
                      <a:pt x="1" y="104"/>
                    </a:lnTo>
                    <a:lnTo>
                      <a:pt x="395" y="1571"/>
                    </a:lnTo>
                    <a:lnTo>
                      <a:pt x="645" y="1213"/>
                    </a:lnTo>
                    <a:cubicBezTo>
                      <a:pt x="860" y="891"/>
                      <a:pt x="1039" y="533"/>
                      <a:pt x="1254" y="211"/>
                    </a:cubicBezTo>
                    <a:cubicBezTo>
                      <a:pt x="1254" y="139"/>
                      <a:pt x="1218" y="104"/>
                      <a:pt x="1182" y="32"/>
                    </a:cubicBezTo>
                    <a:cubicBezTo>
                      <a:pt x="1158" y="8"/>
                      <a:pt x="1122" y="0"/>
                      <a:pt x="10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49"/>
              <p:cNvSpPr/>
              <p:nvPr/>
            </p:nvSpPr>
            <p:spPr>
              <a:xfrm>
                <a:off x="6191150" y="2583500"/>
                <a:ext cx="37750" cy="31550"/>
              </a:xfrm>
              <a:custGeom>
                <a:rect b="b" l="l" r="r" t="t"/>
                <a:pathLst>
                  <a:path extrusionOk="0" h="1262" w="1510">
                    <a:moveTo>
                      <a:pt x="705" y="0"/>
                    </a:moveTo>
                    <a:cubicBezTo>
                      <a:pt x="651" y="0"/>
                      <a:pt x="594" y="7"/>
                      <a:pt x="537" y="23"/>
                    </a:cubicBezTo>
                    <a:cubicBezTo>
                      <a:pt x="215" y="94"/>
                      <a:pt x="0" y="452"/>
                      <a:pt x="108" y="810"/>
                    </a:cubicBezTo>
                    <a:cubicBezTo>
                      <a:pt x="187" y="1107"/>
                      <a:pt x="442" y="1262"/>
                      <a:pt x="702" y="1262"/>
                    </a:cubicBezTo>
                    <a:cubicBezTo>
                      <a:pt x="912" y="1262"/>
                      <a:pt x="1125" y="1161"/>
                      <a:pt x="1253" y="953"/>
                    </a:cubicBezTo>
                    <a:cubicBezTo>
                      <a:pt x="1509" y="505"/>
                      <a:pt x="1165" y="0"/>
                      <a:pt x="7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49"/>
              <p:cNvSpPr/>
              <p:nvPr/>
            </p:nvSpPr>
            <p:spPr>
              <a:xfrm>
                <a:off x="6203675" y="2557200"/>
                <a:ext cx="39400" cy="23300"/>
              </a:xfrm>
              <a:custGeom>
                <a:rect b="b" l="l" r="r" t="t"/>
                <a:pathLst>
                  <a:path extrusionOk="0" h="932" w="1576">
                    <a:moveTo>
                      <a:pt x="609" y="1"/>
                    </a:moveTo>
                    <a:cubicBezTo>
                      <a:pt x="573" y="1"/>
                      <a:pt x="537" y="37"/>
                      <a:pt x="502" y="37"/>
                    </a:cubicBezTo>
                    <a:cubicBezTo>
                      <a:pt x="215" y="144"/>
                      <a:pt x="0" y="430"/>
                      <a:pt x="36" y="609"/>
                    </a:cubicBezTo>
                    <a:cubicBezTo>
                      <a:pt x="108" y="860"/>
                      <a:pt x="502" y="932"/>
                      <a:pt x="788" y="932"/>
                    </a:cubicBezTo>
                    <a:lnTo>
                      <a:pt x="824" y="932"/>
                    </a:lnTo>
                    <a:cubicBezTo>
                      <a:pt x="967" y="932"/>
                      <a:pt x="1110" y="896"/>
                      <a:pt x="1253" y="860"/>
                    </a:cubicBezTo>
                    <a:lnTo>
                      <a:pt x="1325" y="824"/>
                    </a:lnTo>
                    <a:cubicBezTo>
                      <a:pt x="1432" y="753"/>
                      <a:pt x="1504" y="681"/>
                      <a:pt x="1540" y="609"/>
                    </a:cubicBezTo>
                    <a:cubicBezTo>
                      <a:pt x="1575" y="395"/>
                      <a:pt x="1325" y="144"/>
                      <a:pt x="1003" y="37"/>
                    </a:cubicBezTo>
                    <a:cubicBezTo>
                      <a:pt x="967" y="37"/>
                      <a:pt x="967" y="1"/>
                      <a:pt x="9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49"/>
              <p:cNvSpPr/>
              <p:nvPr/>
            </p:nvSpPr>
            <p:spPr>
              <a:xfrm>
                <a:off x="6218000" y="2557200"/>
                <a:ext cx="25075" cy="23300"/>
              </a:xfrm>
              <a:custGeom>
                <a:rect b="b" l="l" r="r" t="t"/>
                <a:pathLst>
                  <a:path extrusionOk="0" h="932" w="1003">
                    <a:moveTo>
                      <a:pt x="36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0" y="538"/>
                      <a:pt x="72" y="753"/>
                      <a:pt x="215" y="932"/>
                    </a:cubicBezTo>
                    <a:lnTo>
                      <a:pt x="251" y="932"/>
                    </a:lnTo>
                    <a:cubicBezTo>
                      <a:pt x="394" y="932"/>
                      <a:pt x="537" y="896"/>
                      <a:pt x="680" y="860"/>
                    </a:cubicBezTo>
                    <a:lnTo>
                      <a:pt x="752" y="824"/>
                    </a:lnTo>
                    <a:cubicBezTo>
                      <a:pt x="859" y="753"/>
                      <a:pt x="931" y="681"/>
                      <a:pt x="967" y="609"/>
                    </a:cubicBezTo>
                    <a:cubicBezTo>
                      <a:pt x="1002" y="395"/>
                      <a:pt x="752" y="144"/>
                      <a:pt x="430" y="37"/>
                    </a:cubicBezTo>
                    <a:cubicBezTo>
                      <a:pt x="394" y="37"/>
                      <a:pt x="394" y="1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49"/>
              <p:cNvSpPr/>
              <p:nvPr/>
            </p:nvSpPr>
            <p:spPr>
              <a:xfrm>
                <a:off x="6205475" y="2612525"/>
                <a:ext cx="34850" cy="21750"/>
              </a:xfrm>
              <a:custGeom>
                <a:rect b="b" l="l" r="r" t="t"/>
                <a:pathLst>
                  <a:path extrusionOk="0" h="870" w="1394">
                    <a:moveTo>
                      <a:pt x="127" y="0"/>
                    </a:moveTo>
                    <a:cubicBezTo>
                      <a:pt x="118" y="0"/>
                      <a:pt x="112" y="3"/>
                      <a:pt x="107" y="7"/>
                    </a:cubicBezTo>
                    <a:cubicBezTo>
                      <a:pt x="0" y="115"/>
                      <a:pt x="215" y="759"/>
                      <a:pt x="680" y="866"/>
                    </a:cubicBezTo>
                    <a:cubicBezTo>
                      <a:pt x="699" y="868"/>
                      <a:pt x="718" y="869"/>
                      <a:pt x="737" y="869"/>
                    </a:cubicBezTo>
                    <a:cubicBezTo>
                      <a:pt x="1047" y="869"/>
                      <a:pt x="1394" y="607"/>
                      <a:pt x="1360" y="472"/>
                    </a:cubicBezTo>
                    <a:cubicBezTo>
                      <a:pt x="1360" y="293"/>
                      <a:pt x="1217" y="401"/>
                      <a:pt x="788" y="258"/>
                    </a:cubicBezTo>
                    <a:cubicBezTo>
                      <a:pt x="351" y="102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49"/>
              <p:cNvSpPr/>
              <p:nvPr/>
            </p:nvSpPr>
            <p:spPr>
              <a:xfrm>
                <a:off x="6459600" y="2965275"/>
                <a:ext cx="119050" cy="104725"/>
              </a:xfrm>
              <a:custGeom>
                <a:rect b="b" l="l" r="r" t="t"/>
                <a:pathLst>
                  <a:path extrusionOk="0" h="4189" w="4762">
                    <a:moveTo>
                      <a:pt x="1" y="0"/>
                    </a:moveTo>
                    <a:lnTo>
                      <a:pt x="359" y="4188"/>
                    </a:lnTo>
                    <a:lnTo>
                      <a:pt x="1898" y="4188"/>
                    </a:lnTo>
                    <a:cubicBezTo>
                      <a:pt x="2292" y="4188"/>
                      <a:pt x="2685" y="4152"/>
                      <a:pt x="3079" y="4117"/>
                    </a:cubicBezTo>
                    <a:lnTo>
                      <a:pt x="4117" y="4117"/>
                    </a:lnTo>
                    <a:cubicBezTo>
                      <a:pt x="4296" y="4045"/>
                      <a:pt x="4475" y="3902"/>
                      <a:pt x="4547" y="3723"/>
                    </a:cubicBezTo>
                    <a:cubicBezTo>
                      <a:pt x="4762" y="3222"/>
                      <a:pt x="3974" y="2506"/>
                      <a:pt x="2972" y="1575"/>
                    </a:cubicBezTo>
                    <a:cubicBezTo>
                      <a:pt x="1862" y="573"/>
                      <a:pt x="1254" y="322"/>
                      <a:pt x="896" y="179"/>
                    </a:cubicBezTo>
                    <a:cubicBezTo>
                      <a:pt x="609" y="108"/>
                      <a:pt x="323" y="3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49"/>
              <p:cNvSpPr/>
              <p:nvPr/>
            </p:nvSpPr>
            <p:spPr>
              <a:xfrm>
                <a:off x="6267200" y="3176450"/>
                <a:ext cx="43875" cy="168275"/>
              </a:xfrm>
              <a:custGeom>
                <a:rect b="b" l="l" r="r" t="t"/>
                <a:pathLst>
                  <a:path extrusionOk="0" h="6731" w="1755">
                    <a:moveTo>
                      <a:pt x="1683" y="1"/>
                    </a:moveTo>
                    <a:cubicBezTo>
                      <a:pt x="1290" y="788"/>
                      <a:pt x="932" y="1540"/>
                      <a:pt x="574" y="2292"/>
                    </a:cubicBezTo>
                    <a:cubicBezTo>
                      <a:pt x="395" y="3759"/>
                      <a:pt x="180" y="5191"/>
                      <a:pt x="1" y="6623"/>
                    </a:cubicBezTo>
                    <a:lnTo>
                      <a:pt x="216" y="6623"/>
                    </a:lnTo>
                    <a:lnTo>
                      <a:pt x="1683" y="6730"/>
                    </a:lnTo>
                    <a:lnTo>
                      <a:pt x="1755" y="6730"/>
                    </a:lnTo>
                    <a:cubicBezTo>
                      <a:pt x="1719" y="4475"/>
                      <a:pt x="1683" y="2256"/>
                      <a:pt x="1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49"/>
              <p:cNvSpPr/>
              <p:nvPr/>
            </p:nvSpPr>
            <p:spPr>
              <a:xfrm>
                <a:off x="5847525" y="3150600"/>
                <a:ext cx="462675" cy="198600"/>
              </a:xfrm>
              <a:custGeom>
                <a:rect b="b" l="l" r="r" t="t"/>
                <a:pathLst>
                  <a:path extrusionOk="0" h="7944" w="18507">
                    <a:moveTo>
                      <a:pt x="3745" y="0"/>
                    </a:moveTo>
                    <a:cubicBezTo>
                      <a:pt x="3049" y="0"/>
                      <a:pt x="2244" y="146"/>
                      <a:pt x="1611" y="677"/>
                    </a:cubicBezTo>
                    <a:cubicBezTo>
                      <a:pt x="143" y="1930"/>
                      <a:pt x="0" y="4936"/>
                      <a:pt x="2112" y="7263"/>
                    </a:cubicBezTo>
                    <a:lnTo>
                      <a:pt x="17182" y="7943"/>
                    </a:lnTo>
                    <a:lnTo>
                      <a:pt x="18506" y="713"/>
                    </a:lnTo>
                    <a:lnTo>
                      <a:pt x="5262" y="212"/>
                    </a:lnTo>
                    <a:cubicBezTo>
                      <a:pt x="5131" y="174"/>
                      <a:pt x="4503" y="0"/>
                      <a:pt x="3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49"/>
              <p:cNvSpPr/>
              <p:nvPr/>
            </p:nvSpPr>
            <p:spPr>
              <a:xfrm>
                <a:off x="5856475" y="2714700"/>
                <a:ext cx="343650" cy="469225"/>
              </a:xfrm>
              <a:custGeom>
                <a:rect b="b" l="l" r="r" t="t"/>
                <a:pathLst>
                  <a:path extrusionOk="0" h="18769" w="13746">
                    <a:moveTo>
                      <a:pt x="10309" y="1"/>
                    </a:moveTo>
                    <a:cubicBezTo>
                      <a:pt x="9700" y="538"/>
                      <a:pt x="9092" y="1075"/>
                      <a:pt x="8519" y="1683"/>
                    </a:cubicBezTo>
                    <a:cubicBezTo>
                      <a:pt x="3580" y="6873"/>
                      <a:pt x="1217" y="12887"/>
                      <a:pt x="0" y="17755"/>
                    </a:cubicBezTo>
                    <a:cubicBezTo>
                      <a:pt x="1289" y="18184"/>
                      <a:pt x="2649" y="18471"/>
                      <a:pt x="4009" y="18650"/>
                    </a:cubicBezTo>
                    <a:cubicBezTo>
                      <a:pt x="4680" y="18734"/>
                      <a:pt x="5351" y="18768"/>
                      <a:pt x="6022" y="18768"/>
                    </a:cubicBezTo>
                    <a:cubicBezTo>
                      <a:pt x="6497" y="18768"/>
                      <a:pt x="6971" y="18751"/>
                      <a:pt x="7445" y="18721"/>
                    </a:cubicBezTo>
                    <a:cubicBezTo>
                      <a:pt x="8841" y="18650"/>
                      <a:pt x="10237" y="18435"/>
                      <a:pt x="11598" y="18077"/>
                    </a:cubicBezTo>
                    <a:cubicBezTo>
                      <a:pt x="12027" y="14569"/>
                      <a:pt x="12492" y="11061"/>
                      <a:pt x="12922" y="7553"/>
                    </a:cubicBezTo>
                    <a:cubicBezTo>
                      <a:pt x="13208" y="5477"/>
                      <a:pt x="13495" y="3437"/>
                      <a:pt x="13745" y="1361"/>
                    </a:cubicBezTo>
                    <a:cubicBezTo>
                      <a:pt x="12600" y="896"/>
                      <a:pt x="11454" y="466"/>
                      <a:pt x="10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49"/>
              <p:cNvSpPr/>
              <p:nvPr/>
            </p:nvSpPr>
            <p:spPr>
              <a:xfrm>
                <a:off x="6105650" y="2472025"/>
                <a:ext cx="157100" cy="146550"/>
              </a:xfrm>
              <a:custGeom>
                <a:rect b="b" l="l" r="r" t="t"/>
                <a:pathLst>
                  <a:path extrusionOk="0" h="5862" w="6284">
                    <a:moveTo>
                      <a:pt x="2157" y="1"/>
                    </a:moveTo>
                    <a:cubicBezTo>
                      <a:pt x="1854" y="1"/>
                      <a:pt x="1554" y="81"/>
                      <a:pt x="1416" y="258"/>
                    </a:cubicBezTo>
                    <a:cubicBezTo>
                      <a:pt x="1165" y="580"/>
                      <a:pt x="1487" y="1045"/>
                      <a:pt x="1201" y="1296"/>
                    </a:cubicBezTo>
                    <a:cubicBezTo>
                      <a:pt x="1058" y="1403"/>
                      <a:pt x="986" y="1332"/>
                      <a:pt x="807" y="1439"/>
                    </a:cubicBezTo>
                    <a:cubicBezTo>
                      <a:pt x="449" y="1654"/>
                      <a:pt x="199" y="1976"/>
                      <a:pt x="127" y="2370"/>
                    </a:cubicBezTo>
                    <a:cubicBezTo>
                      <a:pt x="20" y="2692"/>
                      <a:pt x="56" y="3050"/>
                      <a:pt x="199" y="3336"/>
                    </a:cubicBezTo>
                    <a:cubicBezTo>
                      <a:pt x="342" y="3587"/>
                      <a:pt x="485" y="3658"/>
                      <a:pt x="485" y="3837"/>
                    </a:cubicBezTo>
                    <a:cubicBezTo>
                      <a:pt x="485" y="4052"/>
                      <a:pt x="270" y="4160"/>
                      <a:pt x="199" y="4374"/>
                    </a:cubicBezTo>
                    <a:cubicBezTo>
                      <a:pt x="0" y="4904"/>
                      <a:pt x="842" y="5862"/>
                      <a:pt x="1281" y="5862"/>
                    </a:cubicBezTo>
                    <a:cubicBezTo>
                      <a:pt x="1317" y="5862"/>
                      <a:pt x="1350" y="5855"/>
                      <a:pt x="1380" y="5842"/>
                    </a:cubicBezTo>
                    <a:cubicBezTo>
                      <a:pt x="1452" y="5806"/>
                      <a:pt x="1666" y="5627"/>
                      <a:pt x="1559" y="4517"/>
                    </a:cubicBezTo>
                    <a:lnTo>
                      <a:pt x="1559" y="4517"/>
                    </a:lnTo>
                    <a:cubicBezTo>
                      <a:pt x="1601" y="4523"/>
                      <a:pt x="1644" y="4526"/>
                      <a:pt x="1687" y="4526"/>
                    </a:cubicBezTo>
                    <a:cubicBezTo>
                      <a:pt x="1903" y="4526"/>
                      <a:pt x="2132" y="4452"/>
                      <a:pt x="2311" y="4303"/>
                    </a:cubicBezTo>
                    <a:cubicBezTo>
                      <a:pt x="2454" y="4160"/>
                      <a:pt x="2561" y="3981"/>
                      <a:pt x="2597" y="3802"/>
                    </a:cubicBezTo>
                    <a:cubicBezTo>
                      <a:pt x="2812" y="3336"/>
                      <a:pt x="3206" y="2978"/>
                      <a:pt x="3671" y="2764"/>
                    </a:cubicBezTo>
                    <a:cubicBezTo>
                      <a:pt x="3939" y="2844"/>
                      <a:pt x="4208" y="2884"/>
                      <a:pt x="4476" y="2884"/>
                    </a:cubicBezTo>
                    <a:cubicBezTo>
                      <a:pt x="4566" y="2884"/>
                      <a:pt x="4655" y="2880"/>
                      <a:pt x="4745" y="2871"/>
                    </a:cubicBezTo>
                    <a:cubicBezTo>
                      <a:pt x="5139" y="2835"/>
                      <a:pt x="5532" y="2728"/>
                      <a:pt x="5854" y="2549"/>
                    </a:cubicBezTo>
                    <a:cubicBezTo>
                      <a:pt x="6284" y="1654"/>
                      <a:pt x="6248" y="1332"/>
                      <a:pt x="6105" y="1224"/>
                    </a:cubicBezTo>
                    <a:cubicBezTo>
                      <a:pt x="5962" y="1081"/>
                      <a:pt x="5854" y="1153"/>
                      <a:pt x="5604" y="1045"/>
                    </a:cubicBezTo>
                    <a:cubicBezTo>
                      <a:pt x="5389" y="938"/>
                      <a:pt x="5210" y="795"/>
                      <a:pt x="5067" y="616"/>
                    </a:cubicBezTo>
                    <a:cubicBezTo>
                      <a:pt x="4995" y="723"/>
                      <a:pt x="4888" y="831"/>
                      <a:pt x="4745" y="831"/>
                    </a:cubicBezTo>
                    <a:cubicBezTo>
                      <a:pt x="4458" y="831"/>
                      <a:pt x="4351" y="186"/>
                      <a:pt x="4100" y="186"/>
                    </a:cubicBezTo>
                    <a:cubicBezTo>
                      <a:pt x="3850" y="186"/>
                      <a:pt x="3778" y="759"/>
                      <a:pt x="3492" y="795"/>
                    </a:cubicBezTo>
                    <a:cubicBezTo>
                      <a:pt x="3241" y="795"/>
                      <a:pt x="3206" y="401"/>
                      <a:pt x="2812" y="151"/>
                    </a:cubicBezTo>
                    <a:cubicBezTo>
                      <a:pt x="2651" y="54"/>
                      <a:pt x="2403" y="1"/>
                      <a:pt x="2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49"/>
              <p:cNvSpPr/>
              <p:nvPr/>
            </p:nvSpPr>
            <p:spPr>
              <a:xfrm>
                <a:off x="6128500" y="2565825"/>
                <a:ext cx="36300" cy="30525"/>
              </a:xfrm>
              <a:custGeom>
                <a:rect b="b" l="l" r="r" t="t"/>
                <a:pathLst>
                  <a:path extrusionOk="0" h="1221" w="1452">
                    <a:moveTo>
                      <a:pt x="747" y="0"/>
                    </a:moveTo>
                    <a:cubicBezTo>
                      <a:pt x="702" y="0"/>
                      <a:pt x="655" y="5"/>
                      <a:pt x="609" y="14"/>
                    </a:cubicBezTo>
                    <a:cubicBezTo>
                      <a:pt x="108" y="157"/>
                      <a:pt x="1" y="837"/>
                      <a:pt x="430" y="1123"/>
                    </a:cubicBezTo>
                    <a:cubicBezTo>
                      <a:pt x="539" y="1190"/>
                      <a:pt x="653" y="1220"/>
                      <a:pt x="764" y="1220"/>
                    </a:cubicBezTo>
                    <a:cubicBezTo>
                      <a:pt x="1128" y="1220"/>
                      <a:pt x="1452" y="899"/>
                      <a:pt x="1397" y="515"/>
                    </a:cubicBezTo>
                    <a:cubicBezTo>
                      <a:pt x="1334" y="203"/>
                      <a:pt x="1055" y="0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49"/>
              <p:cNvSpPr/>
              <p:nvPr/>
            </p:nvSpPr>
            <p:spPr>
              <a:xfrm>
                <a:off x="6073025" y="2767200"/>
                <a:ext cx="153050" cy="317100"/>
              </a:xfrm>
              <a:custGeom>
                <a:rect b="b" l="l" r="r" t="t"/>
                <a:pathLst>
                  <a:path extrusionOk="0" h="12684" w="6122">
                    <a:moveTo>
                      <a:pt x="2757" y="1"/>
                    </a:moveTo>
                    <a:cubicBezTo>
                      <a:pt x="2294" y="1"/>
                      <a:pt x="1834" y="100"/>
                      <a:pt x="1396" y="299"/>
                    </a:cubicBezTo>
                    <a:cubicBezTo>
                      <a:pt x="1074" y="442"/>
                      <a:pt x="788" y="621"/>
                      <a:pt x="537" y="872"/>
                    </a:cubicBezTo>
                    <a:cubicBezTo>
                      <a:pt x="0" y="2339"/>
                      <a:pt x="179" y="3735"/>
                      <a:pt x="466" y="5346"/>
                    </a:cubicBezTo>
                    <a:cubicBezTo>
                      <a:pt x="502" y="5597"/>
                      <a:pt x="573" y="5847"/>
                      <a:pt x="609" y="6134"/>
                    </a:cubicBezTo>
                    <a:cubicBezTo>
                      <a:pt x="645" y="6420"/>
                      <a:pt x="716" y="6635"/>
                      <a:pt x="752" y="6885"/>
                    </a:cubicBezTo>
                    <a:cubicBezTo>
                      <a:pt x="860" y="7351"/>
                      <a:pt x="931" y="7816"/>
                      <a:pt x="1038" y="8317"/>
                    </a:cubicBezTo>
                    <a:cubicBezTo>
                      <a:pt x="1110" y="8603"/>
                      <a:pt x="1146" y="8854"/>
                      <a:pt x="1217" y="9140"/>
                    </a:cubicBezTo>
                    <a:lnTo>
                      <a:pt x="1217" y="9176"/>
                    </a:lnTo>
                    <a:cubicBezTo>
                      <a:pt x="1432" y="10250"/>
                      <a:pt x="1719" y="11431"/>
                      <a:pt x="2041" y="12684"/>
                    </a:cubicBezTo>
                    <a:cubicBezTo>
                      <a:pt x="3365" y="12219"/>
                      <a:pt x="4761" y="11717"/>
                      <a:pt x="6121" y="11252"/>
                    </a:cubicBezTo>
                    <a:cubicBezTo>
                      <a:pt x="6014" y="9964"/>
                      <a:pt x="5835" y="8639"/>
                      <a:pt x="5584" y="7243"/>
                    </a:cubicBezTo>
                    <a:cubicBezTo>
                      <a:pt x="5549" y="6957"/>
                      <a:pt x="5513" y="6742"/>
                      <a:pt x="5477" y="6456"/>
                    </a:cubicBezTo>
                    <a:cubicBezTo>
                      <a:pt x="5405" y="6134"/>
                      <a:pt x="5334" y="5740"/>
                      <a:pt x="5262" y="5418"/>
                    </a:cubicBezTo>
                    <a:cubicBezTo>
                      <a:pt x="4904" y="3628"/>
                      <a:pt x="4439" y="1910"/>
                      <a:pt x="3866" y="192"/>
                    </a:cubicBezTo>
                    <a:cubicBezTo>
                      <a:pt x="3500" y="64"/>
                      <a:pt x="3127" y="1"/>
                      <a:pt x="2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49"/>
              <p:cNvSpPr/>
              <p:nvPr/>
            </p:nvSpPr>
            <p:spPr>
              <a:xfrm>
                <a:off x="6088225" y="2920525"/>
                <a:ext cx="125325" cy="76100"/>
              </a:xfrm>
              <a:custGeom>
                <a:rect b="b" l="l" r="r" t="t"/>
                <a:pathLst>
                  <a:path extrusionOk="0" h="3044" w="5013">
                    <a:moveTo>
                      <a:pt x="1" y="1"/>
                    </a:moveTo>
                    <a:lnTo>
                      <a:pt x="1" y="1"/>
                    </a:lnTo>
                    <a:cubicBezTo>
                      <a:pt x="73" y="251"/>
                      <a:pt x="108" y="537"/>
                      <a:pt x="144" y="788"/>
                    </a:cubicBezTo>
                    <a:cubicBezTo>
                      <a:pt x="287" y="1468"/>
                      <a:pt x="430" y="2220"/>
                      <a:pt x="609" y="3007"/>
                    </a:cubicBezTo>
                    <a:lnTo>
                      <a:pt x="609" y="3043"/>
                    </a:lnTo>
                    <a:cubicBezTo>
                      <a:pt x="2077" y="2399"/>
                      <a:pt x="3545" y="1754"/>
                      <a:pt x="5012" y="11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49"/>
              <p:cNvSpPr/>
              <p:nvPr/>
            </p:nvSpPr>
            <p:spPr>
              <a:xfrm>
                <a:off x="6056925" y="2767875"/>
                <a:ext cx="161100" cy="211725"/>
              </a:xfrm>
              <a:custGeom>
                <a:rect b="b" l="l" r="r" t="t"/>
                <a:pathLst>
                  <a:path extrusionOk="0" h="8469" w="6444">
                    <a:moveTo>
                      <a:pt x="3433" y="0"/>
                    </a:moveTo>
                    <a:cubicBezTo>
                      <a:pt x="2960" y="0"/>
                      <a:pt x="2483" y="91"/>
                      <a:pt x="2040" y="272"/>
                    </a:cubicBezTo>
                    <a:cubicBezTo>
                      <a:pt x="1718" y="415"/>
                      <a:pt x="1432" y="594"/>
                      <a:pt x="1181" y="845"/>
                    </a:cubicBezTo>
                    <a:cubicBezTo>
                      <a:pt x="501" y="1453"/>
                      <a:pt x="72" y="2312"/>
                      <a:pt x="0" y="3243"/>
                    </a:cubicBezTo>
                    <a:cubicBezTo>
                      <a:pt x="322" y="4997"/>
                      <a:pt x="680" y="6751"/>
                      <a:pt x="1038" y="8469"/>
                    </a:cubicBezTo>
                    <a:cubicBezTo>
                      <a:pt x="1253" y="8433"/>
                      <a:pt x="1468" y="8362"/>
                      <a:pt x="1682" y="8326"/>
                    </a:cubicBezTo>
                    <a:lnTo>
                      <a:pt x="6228" y="7216"/>
                    </a:lnTo>
                    <a:lnTo>
                      <a:pt x="6264" y="7216"/>
                    </a:lnTo>
                    <a:cubicBezTo>
                      <a:pt x="6336" y="7216"/>
                      <a:pt x="6372" y="7180"/>
                      <a:pt x="6443" y="7180"/>
                    </a:cubicBezTo>
                    <a:cubicBezTo>
                      <a:pt x="5906" y="4889"/>
                      <a:pt x="5405" y="2563"/>
                      <a:pt x="4868" y="272"/>
                    </a:cubicBezTo>
                    <a:cubicBezTo>
                      <a:pt x="4797" y="272"/>
                      <a:pt x="4689" y="200"/>
                      <a:pt x="4510" y="165"/>
                    </a:cubicBezTo>
                    <a:cubicBezTo>
                      <a:pt x="4166" y="55"/>
                      <a:pt x="3801" y="0"/>
                      <a:pt x="34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49"/>
              <p:cNvSpPr/>
              <p:nvPr/>
            </p:nvSpPr>
            <p:spPr>
              <a:xfrm>
                <a:off x="6183975" y="3779600"/>
                <a:ext cx="65350" cy="65350"/>
              </a:xfrm>
              <a:custGeom>
                <a:rect b="b" l="l" r="r" t="t"/>
                <a:pathLst>
                  <a:path extrusionOk="0" h="2614" w="2614">
                    <a:moveTo>
                      <a:pt x="1290" y="0"/>
                    </a:moveTo>
                    <a:cubicBezTo>
                      <a:pt x="574" y="0"/>
                      <a:pt x="1" y="573"/>
                      <a:pt x="1" y="1289"/>
                    </a:cubicBezTo>
                    <a:cubicBezTo>
                      <a:pt x="1" y="2041"/>
                      <a:pt x="574" y="2613"/>
                      <a:pt x="1290" y="2613"/>
                    </a:cubicBezTo>
                    <a:cubicBezTo>
                      <a:pt x="2041" y="2613"/>
                      <a:pt x="2614" y="2041"/>
                      <a:pt x="2614" y="1289"/>
                    </a:cubicBezTo>
                    <a:cubicBezTo>
                      <a:pt x="2614" y="573"/>
                      <a:pt x="2041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49"/>
              <p:cNvSpPr/>
              <p:nvPr/>
            </p:nvSpPr>
            <p:spPr>
              <a:xfrm>
                <a:off x="5826050" y="3325000"/>
                <a:ext cx="437600" cy="70725"/>
              </a:xfrm>
              <a:custGeom>
                <a:rect b="b" l="l" r="r" t="t"/>
                <a:pathLst>
                  <a:path extrusionOk="0" h="2829" w="17504">
                    <a:moveTo>
                      <a:pt x="1790" y="1"/>
                    </a:moveTo>
                    <a:cubicBezTo>
                      <a:pt x="0" y="108"/>
                      <a:pt x="0" y="2721"/>
                      <a:pt x="1790" y="2829"/>
                    </a:cubicBezTo>
                    <a:lnTo>
                      <a:pt x="15750" y="2829"/>
                    </a:lnTo>
                    <a:cubicBezTo>
                      <a:pt x="17504" y="2721"/>
                      <a:pt x="17504" y="108"/>
                      <a:pt x="157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49"/>
              <p:cNvSpPr/>
              <p:nvPr/>
            </p:nvSpPr>
            <p:spPr>
              <a:xfrm>
                <a:off x="6030975" y="3380475"/>
                <a:ext cx="27750" cy="417050"/>
              </a:xfrm>
              <a:custGeom>
                <a:rect b="b" l="l" r="r" t="t"/>
                <a:pathLst>
                  <a:path extrusionOk="0" h="16682" w="1110">
                    <a:moveTo>
                      <a:pt x="0" y="1"/>
                    </a:moveTo>
                    <a:lnTo>
                      <a:pt x="0" y="16681"/>
                    </a:lnTo>
                    <a:lnTo>
                      <a:pt x="1110" y="16681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49"/>
              <p:cNvSpPr/>
              <p:nvPr/>
            </p:nvSpPr>
            <p:spPr>
              <a:xfrm>
                <a:off x="6046175" y="3678075"/>
                <a:ext cx="184375" cy="154350"/>
              </a:xfrm>
              <a:custGeom>
                <a:rect b="b" l="l" r="r" t="t"/>
                <a:pathLst>
                  <a:path extrusionOk="0" h="6174" w="7375">
                    <a:moveTo>
                      <a:pt x="2174" y="0"/>
                    </a:moveTo>
                    <a:cubicBezTo>
                      <a:pt x="1089" y="0"/>
                      <a:pt x="237" y="339"/>
                      <a:pt x="1" y="446"/>
                    </a:cubicBezTo>
                    <a:lnTo>
                      <a:pt x="144" y="733"/>
                    </a:lnTo>
                    <a:cubicBezTo>
                      <a:pt x="796" y="429"/>
                      <a:pt x="1459" y="291"/>
                      <a:pt x="2101" y="291"/>
                    </a:cubicBezTo>
                    <a:cubicBezTo>
                      <a:pt x="4946" y="291"/>
                      <a:pt x="7369" y="3006"/>
                      <a:pt x="6551" y="6102"/>
                    </a:cubicBezTo>
                    <a:lnTo>
                      <a:pt x="6873" y="6173"/>
                    </a:lnTo>
                    <a:cubicBezTo>
                      <a:pt x="7374" y="4026"/>
                      <a:pt x="6444" y="1771"/>
                      <a:pt x="4547" y="625"/>
                    </a:cubicBezTo>
                    <a:cubicBezTo>
                      <a:pt x="3729" y="152"/>
                      <a:pt x="2900" y="0"/>
                      <a:pt x="21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49"/>
              <p:cNvSpPr/>
              <p:nvPr/>
            </p:nvSpPr>
            <p:spPr>
              <a:xfrm>
                <a:off x="6014850" y="3779600"/>
                <a:ext cx="66250" cy="65350"/>
              </a:xfrm>
              <a:custGeom>
                <a:rect b="b" l="l" r="r" t="t"/>
                <a:pathLst>
                  <a:path extrusionOk="0" h="2614" w="2650">
                    <a:moveTo>
                      <a:pt x="1325" y="0"/>
                    </a:moveTo>
                    <a:cubicBezTo>
                      <a:pt x="609" y="0"/>
                      <a:pt x="1" y="573"/>
                      <a:pt x="1" y="1289"/>
                    </a:cubicBezTo>
                    <a:cubicBezTo>
                      <a:pt x="1" y="2041"/>
                      <a:pt x="609" y="2613"/>
                      <a:pt x="1325" y="2613"/>
                    </a:cubicBezTo>
                    <a:cubicBezTo>
                      <a:pt x="2041" y="2613"/>
                      <a:pt x="2650" y="2041"/>
                      <a:pt x="2650" y="1289"/>
                    </a:cubicBezTo>
                    <a:cubicBezTo>
                      <a:pt x="2650" y="573"/>
                      <a:pt x="2041" y="0"/>
                      <a:pt x="1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49"/>
              <p:cNvSpPr/>
              <p:nvPr/>
            </p:nvSpPr>
            <p:spPr>
              <a:xfrm>
                <a:off x="5862900" y="3678450"/>
                <a:ext cx="184200" cy="153975"/>
              </a:xfrm>
              <a:custGeom>
                <a:rect b="b" l="l" r="r" t="t"/>
                <a:pathLst>
                  <a:path extrusionOk="0" h="6159" w="7368">
                    <a:moveTo>
                      <a:pt x="5207" y="1"/>
                    </a:moveTo>
                    <a:cubicBezTo>
                      <a:pt x="4478" y="1"/>
                      <a:pt x="3644" y="148"/>
                      <a:pt x="2821" y="610"/>
                    </a:cubicBezTo>
                    <a:cubicBezTo>
                      <a:pt x="960" y="1791"/>
                      <a:pt x="29" y="4011"/>
                      <a:pt x="495" y="6158"/>
                    </a:cubicBezTo>
                    <a:lnTo>
                      <a:pt x="817" y="6123"/>
                    </a:lnTo>
                    <a:cubicBezTo>
                      <a:pt x="1" y="3033"/>
                      <a:pt x="2413" y="299"/>
                      <a:pt x="5250" y="299"/>
                    </a:cubicBezTo>
                    <a:cubicBezTo>
                      <a:pt x="5897" y="299"/>
                      <a:pt x="6566" y="441"/>
                      <a:pt x="7224" y="753"/>
                    </a:cubicBezTo>
                    <a:lnTo>
                      <a:pt x="7367" y="431"/>
                    </a:lnTo>
                    <a:cubicBezTo>
                      <a:pt x="7132" y="324"/>
                      <a:pt x="6285" y="1"/>
                      <a:pt x="5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49"/>
              <p:cNvSpPr/>
              <p:nvPr/>
            </p:nvSpPr>
            <p:spPr>
              <a:xfrm>
                <a:off x="5843050" y="3779600"/>
                <a:ext cx="66225" cy="65350"/>
              </a:xfrm>
              <a:custGeom>
                <a:rect b="b" l="l" r="r" t="t"/>
                <a:pathLst>
                  <a:path extrusionOk="0" h="2614" w="2649">
                    <a:moveTo>
                      <a:pt x="1325" y="0"/>
                    </a:moveTo>
                    <a:cubicBezTo>
                      <a:pt x="609" y="0"/>
                      <a:pt x="0" y="573"/>
                      <a:pt x="0" y="1289"/>
                    </a:cubicBezTo>
                    <a:cubicBezTo>
                      <a:pt x="0" y="2041"/>
                      <a:pt x="609" y="2613"/>
                      <a:pt x="1325" y="2613"/>
                    </a:cubicBezTo>
                    <a:cubicBezTo>
                      <a:pt x="2040" y="2613"/>
                      <a:pt x="2649" y="2041"/>
                      <a:pt x="2649" y="1289"/>
                    </a:cubicBezTo>
                    <a:cubicBezTo>
                      <a:pt x="2649" y="573"/>
                      <a:pt x="2040" y="0"/>
                      <a:pt x="1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49"/>
              <p:cNvSpPr/>
              <p:nvPr/>
            </p:nvSpPr>
            <p:spPr>
              <a:xfrm>
                <a:off x="6512400" y="3259300"/>
                <a:ext cx="29550" cy="276025"/>
              </a:xfrm>
              <a:custGeom>
                <a:rect b="b" l="l" r="r" t="t"/>
                <a:pathLst>
                  <a:path extrusionOk="0" h="11041" w="1182">
                    <a:moveTo>
                      <a:pt x="67" y="1"/>
                    </a:moveTo>
                    <a:cubicBezTo>
                      <a:pt x="57" y="1"/>
                      <a:pt x="47" y="5"/>
                      <a:pt x="36" y="16"/>
                    </a:cubicBezTo>
                    <a:cubicBezTo>
                      <a:pt x="1" y="16"/>
                      <a:pt x="1" y="52"/>
                      <a:pt x="1" y="52"/>
                    </a:cubicBezTo>
                    <a:lnTo>
                      <a:pt x="1075" y="11005"/>
                    </a:lnTo>
                    <a:cubicBezTo>
                      <a:pt x="1075" y="11005"/>
                      <a:pt x="1075" y="11040"/>
                      <a:pt x="1110" y="11040"/>
                    </a:cubicBezTo>
                    <a:cubicBezTo>
                      <a:pt x="1146" y="11040"/>
                      <a:pt x="1182" y="11005"/>
                      <a:pt x="1182" y="10969"/>
                    </a:cubicBezTo>
                    <a:lnTo>
                      <a:pt x="108" y="52"/>
                    </a:lnTo>
                    <a:cubicBezTo>
                      <a:pt x="108" y="26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49"/>
              <p:cNvSpPr/>
              <p:nvPr/>
            </p:nvSpPr>
            <p:spPr>
              <a:xfrm>
                <a:off x="6967825" y="3549050"/>
                <a:ext cx="37675" cy="62000"/>
              </a:xfrm>
              <a:custGeom>
                <a:rect b="b" l="l" r="r" t="t"/>
                <a:pathLst>
                  <a:path extrusionOk="0" h="2480" w="1507">
                    <a:moveTo>
                      <a:pt x="466" y="1"/>
                    </a:moveTo>
                    <a:cubicBezTo>
                      <a:pt x="231" y="1"/>
                      <a:pt x="0" y="215"/>
                      <a:pt x="111" y="524"/>
                    </a:cubicBezTo>
                    <a:lnTo>
                      <a:pt x="719" y="2207"/>
                    </a:lnTo>
                    <a:cubicBezTo>
                      <a:pt x="776" y="2377"/>
                      <a:pt x="922" y="2479"/>
                      <a:pt x="1087" y="2479"/>
                    </a:cubicBezTo>
                    <a:cubicBezTo>
                      <a:pt x="1131" y="2479"/>
                      <a:pt x="1175" y="2472"/>
                      <a:pt x="1220" y="2457"/>
                    </a:cubicBezTo>
                    <a:cubicBezTo>
                      <a:pt x="1399" y="2386"/>
                      <a:pt x="1507" y="2135"/>
                      <a:pt x="1435" y="1956"/>
                    </a:cubicBezTo>
                    <a:lnTo>
                      <a:pt x="827" y="274"/>
                    </a:lnTo>
                    <a:cubicBezTo>
                      <a:pt x="758" y="82"/>
                      <a:pt x="611" y="1"/>
                      <a:pt x="4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49"/>
              <p:cNvSpPr/>
              <p:nvPr/>
            </p:nvSpPr>
            <p:spPr>
              <a:xfrm>
                <a:off x="6944750" y="3563500"/>
                <a:ext cx="36600" cy="60075"/>
              </a:xfrm>
              <a:custGeom>
                <a:rect b="b" l="l" r="r" t="t"/>
                <a:pathLst>
                  <a:path extrusionOk="0" h="2403" w="1464">
                    <a:moveTo>
                      <a:pt x="448" y="1"/>
                    </a:moveTo>
                    <a:cubicBezTo>
                      <a:pt x="225" y="1"/>
                      <a:pt x="0" y="193"/>
                      <a:pt x="67" y="483"/>
                    </a:cubicBezTo>
                    <a:lnTo>
                      <a:pt x="676" y="2166"/>
                    </a:lnTo>
                    <a:cubicBezTo>
                      <a:pt x="732" y="2306"/>
                      <a:pt x="877" y="2403"/>
                      <a:pt x="1041" y="2403"/>
                    </a:cubicBezTo>
                    <a:cubicBezTo>
                      <a:pt x="1085" y="2403"/>
                      <a:pt x="1131" y="2396"/>
                      <a:pt x="1177" y="2380"/>
                    </a:cubicBezTo>
                    <a:cubicBezTo>
                      <a:pt x="1356" y="2309"/>
                      <a:pt x="1463" y="2094"/>
                      <a:pt x="1392" y="1879"/>
                    </a:cubicBezTo>
                    <a:lnTo>
                      <a:pt x="783" y="233"/>
                    </a:lnTo>
                    <a:cubicBezTo>
                      <a:pt x="716" y="71"/>
                      <a:pt x="582" y="1"/>
                      <a:pt x="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49"/>
              <p:cNvSpPr/>
              <p:nvPr/>
            </p:nvSpPr>
            <p:spPr>
              <a:xfrm>
                <a:off x="6618000" y="3714800"/>
                <a:ext cx="41200" cy="59625"/>
              </a:xfrm>
              <a:custGeom>
                <a:rect b="b" l="l" r="r" t="t"/>
                <a:pathLst>
                  <a:path extrusionOk="0" h="2385" w="1648">
                    <a:moveTo>
                      <a:pt x="1209" y="1"/>
                    </a:moveTo>
                    <a:cubicBezTo>
                      <a:pt x="1072" y="1"/>
                      <a:pt x="933" y="73"/>
                      <a:pt x="860" y="194"/>
                    </a:cubicBezTo>
                    <a:lnTo>
                      <a:pt x="108" y="1841"/>
                    </a:lnTo>
                    <a:cubicBezTo>
                      <a:pt x="0" y="2020"/>
                      <a:pt x="72" y="2234"/>
                      <a:pt x="287" y="2342"/>
                    </a:cubicBezTo>
                    <a:cubicBezTo>
                      <a:pt x="336" y="2371"/>
                      <a:pt x="388" y="2385"/>
                      <a:pt x="440" y="2385"/>
                    </a:cubicBezTo>
                    <a:cubicBezTo>
                      <a:pt x="576" y="2385"/>
                      <a:pt x="710" y="2293"/>
                      <a:pt x="788" y="2163"/>
                    </a:cubicBezTo>
                    <a:lnTo>
                      <a:pt x="1575" y="552"/>
                    </a:lnTo>
                    <a:cubicBezTo>
                      <a:pt x="1647" y="373"/>
                      <a:pt x="1575" y="123"/>
                      <a:pt x="1396" y="51"/>
                    </a:cubicBezTo>
                    <a:cubicBezTo>
                      <a:pt x="1339" y="17"/>
                      <a:pt x="1274" y="1"/>
                      <a:pt x="1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49"/>
              <p:cNvSpPr/>
              <p:nvPr/>
            </p:nvSpPr>
            <p:spPr>
              <a:xfrm>
                <a:off x="6591150" y="3706150"/>
                <a:ext cx="43600" cy="59850"/>
              </a:xfrm>
              <a:custGeom>
                <a:rect b="b" l="l" r="r" t="t"/>
                <a:pathLst>
                  <a:path extrusionOk="0" h="2394" w="1744">
                    <a:moveTo>
                      <a:pt x="1219" y="1"/>
                    </a:moveTo>
                    <a:cubicBezTo>
                      <a:pt x="1092" y="1"/>
                      <a:pt x="966" y="65"/>
                      <a:pt x="896" y="218"/>
                    </a:cubicBezTo>
                    <a:lnTo>
                      <a:pt x="108" y="1865"/>
                    </a:lnTo>
                    <a:cubicBezTo>
                      <a:pt x="1" y="2044"/>
                      <a:pt x="108" y="2258"/>
                      <a:pt x="287" y="2366"/>
                    </a:cubicBezTo>
                    <a:cubicBezTo>
                      <a:pt x="333" y="2384"/>
                      <a:pt x="384" y="2393"/>
                      <a:pt x="436" y="2393"/>
                    </a:cubicBezTo>
                    <a:cubicBezTo>
                      <a:pt x="583" y="2393"/>
                      <a:pt x="735" y="2319"/>
                      <a:pt x="788" y="2187"/>
                    </a:cubicBezTo>
                    <a:lnTo>
                      <a:pt x="1576" y="576"/>
                    </a:lnTo>
                    <a:cubicBezTo>
                      <a:pt x="1743" y="264"/>
                      <a:pt x="1477" y="1"/>
                      <a:pt x="1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49"/>
              <p:cNvSpPr/>
              <p:nvPr/>
            </p:nvSpPr>
            <p:spPr>
              <a:xfrm>
                <a:off x="6099875" y="2690550"/>
                <a:ext cx="109200" cy="71600"/>
              </a:xfrm>
              <a:custGeom>
                <a:rect b="b" l="l" r="r" t="t"/>
                <a:pathLst>
                  <a:path extrusionOk="0" h="2864" w="4368">
                    <a:moveTo>
                      <a:pt x="537" y="0"/>
                    </a:moveTo>
                    <a:lnTo>
                      <a:pt x="0" y="1504"/>
                    </a:lnTo>
                    <a:lnTo>
                      <a:pt x="4009" y="2864"/>
                    </a:lnTo>
                    <a:cubicBezTo>
                      <a:pt x="4117" y="2399"/>
                      <a:pt x="4260" y="1969"/>
                      <a:pt x="4367" y="1504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49"/>
              <p:cNvSpPr/>
              <p:nvPr/>
            </p:nvSpPr>
            <p:spPr>
              <a:xfrm>
                <a:off x="6103450" y="2965275"/>
                <a:ext cx="375875" cy="164550"/>
              </a:xfrm>
              <a:custGeom>
                <a:rect b="b" l="l" r="r" t="t"/>
                <a:pathLst>
                  <a:path extrusionOk="0" h="6582" w="15035">
                    <a:moveTo>
                      <a:pt x="14247" y="0"/>
                    </a:moveTo>
                    <a:lnTo>
                      <a:pt x="2005" y="2398"/>
                    </a:lnTo>
                    <a:cubicBezTo>
                      <a:pt x="0" y="3258"/>
                      <a:pt x="537" y="6264"/>
                      <a:pt x="2757" y="6336"/>
                    </a:cubicBezTo>
                    <a:cubicBezTo>
                      <a:pt x="3727" y="6500"/>
                      <a:pt x="4706" y="6582"/>
                      <a:pt x="5684" y="6582"/>
                    </a:cubicBezTo>
                    <a:cubicBezTo>
                      <a:pt x="8963" y="6582"/>
                      <a:pt x="12222" y="5667"/>
                      <a:pt x="15034" y="3902"/>
                    </a:cubicBezTo>
                    <a:lnTo>
                      <a:pt x="142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49"/>
              <p:cNvSpPr/>
              <p:nvPr/>
            </p:nvSpPr>
            <p:spPr>
              <a:xfrm>
                <a:off x="6201875" y="2545825"/>
                <a:ext cx="66250" cy="56150"/>
              </a:xfrm>
              <a:custGeom>
                <a:rect b="b" l="l" r="r" t="t"/>
                <a:pathLst>
                  <a:path extrusionOk="0" h="2246" w="2650">
                    <a:moveTo>
                      <a:pt x="1504" y="205"/>
                    </a:moveTo>
                    <a:cubicBezTo>
                      <a:pt x="2005" y="205"/>
                      <a:pt x="2435" y="599"/>
                      <a:pt x="2399" y="1136"/>
                    </a:cubicBezTo>
                    <a:cubicBezTo>
                      <a:pt x="2399" y="1665"/>
                      <a:pt x="1963" y="2016"/>
                      <a:pt x="1514" y="2016"/>
                    </a:cubicBezTo>
                    <a:cubicBezTo>
                      <a:pt x="1294" y="2016"/>
                      <a:pt x="1072" y="1932"/>
                      <a:pt x="896" y="1744"/>
                    </a:cubicBezTo>
                    <a:cubicBezTo>
                      <a:pt x="323" y="1172"/>
                      <a:pt x="717" y="241"/>
                      <a:pt x="1504" y="241"/>
                    </a:cubicBezTo>
                    <a:lnTo>
                      <a:pt x="1504" y="205"/>
                    </a:lnTo>
                    <a:close/>
                    <a:moveTo>
                      <a:pt x="1493" y="0"/>
                    </a:moveTo>
                    <a:cubicBezTo>
                      <a:pt x="1221" y="0"/>
                      <a:pt x="944" y="97"/>
                      <a:pt x="717" y="313"/>
                    </a:cubicBezTo>
                    <a:cubicBezTo>
                      <a:pt x="1" y="1029"/>
                      <a:pt x="502" y="2246"/>
                      <a:pt x="1504" y="2246"/>
                    </a:cubicBezTo>
                    <a:cubicBezTo>
                      <a:pt x="2149" y="2246"/>
                      <a:pt x="2650" y="1744"/>
                      <a:pt x="2650" y="1136"/>
                    </a:cubicBezTo>
                    <a:cubicBezTo>
                      <a:pt x="2650" y="451"/>
                      <a:pt x="208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49"/>
              <p:cNvSpPr/>
              <p:nvPr/>
            </p:nvSpPr>
            <p:spPr>
              <a:xfrm>
                <a:off x="6345950" y="2766150"/>
                <a:ext cx="159325" cy="165150"/>
              </a:xfrm>
              <a:custGeom>
                <a:rect b="b" l="l" r="r" t="t"/>
                <a:pathLst>
                  <a:path extrusionOk="0" h="6606" w="6373">
                    <a:moveTo>
                      <a:pt x="766" y="1"/>
                    </a:moveTo>
                    <a:cubicBezTo>
                      <a:pt x="698" y="1"/>
                      <a:pt x="632" y="16"/>
                      <a:pt x="574" y="55"/>
                    </a:cubicBezTo>
                    <a:cubicBezTo>
                      <a:pt x="395" y="198"/>
                      <a:pt x="395" y="627"/>
                      <a:pt x="609" y="1164"/>
                    </a:cubicBezTo>
                    <a:cubicBezTo>
                      <a:pt x="395" y="2417"/>
                      <a:pt x="216" y="3706"/>
                      <a:pt x="1" y="4958"/>
                    </a:cubicBezTo>
                    <a:lnTo>
                      <a:pt x="2149" y="6605"/>
                    </a:lnTo>
                    <a:lnTo>
                      <a:pt x="4905" y="5925"/>
                    </a:lnTo>
                    <a:cubicBezTo>
                      <a:pt x="4976" y="5853"/>
                      <a:pt x="6372" y="4887"/>
                      <a:pt x="6265" y="3312"/>
                    </a:cubicBezTo>
                    <a:cubicBezTo>
                      <a:pt x="6193" y="2703"/>
                      <a:pt x="5943" y="2167"/>
                      <a:pt x="5549" y="1701"/>
                    </a:cubicBezTo>
                    <a:lnTo>
                      <a:pt x="2220" y="1952"/>
                    </a:lnTo>
                    <a:cubicBezTo>
                      <a:pt x="2149" y="1594"/>
                      <a:pt x="1970" y="592"/>
                      <a:pt x="1218" y="162"/>
                    </a:cubicBezTo>
                    <a:cubicBezTo>
                      <a:pt x="1140" y="110"/>
                      <a:pt x="947" y="1"/>
                      <a:pt x="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49"/>
              <p:cNvSpPr/>
              <p:nvPr/>
            </p:nvSpPr>
            <p:spPr>
              <a:xfrm>
                <a:off x="6396975" y="2817975"/>
                <a:ext cx="17925" cy="57825"/>
              </a:xfrm>
              <a:custGeom>
                <a:rect b="b" l="l" r="r" t="t"/>
                <a:pathLst>
                  <a:path extrusionOk="0" h="2313" w="717">
                    <a:moveTo>
                      <a:pt x="197" y="1"/>
                    </a:moveTo>
                    <a:cubicBezTo>
                      <a:pt x="165" y="1"/>
                      <a:pt x="134" y="9"/>
                      <a:pt x="108" y="22"/>
                    </a:cubicBezTo>
                    <a:cubicBezTo>
                      <a:pt x="36" y="58"/>
                      <a:pt x="0" y="165"/>
                      <a:pt x="72" y="272"/>
                    </a:cubicBezTo>
                    <a:cubicBezTo>
                      <a:pt x="143" y="416"/>
                      <a:pt x="215" y="595"/>
                      <a:pt x="287" y="774"/>
                    </a:cubicBezTo>
                    <a:cubicBezTo>
                      <a:pt x="358" y="1203"/>
                      <a:pt x="287" y="1668"/>
                      <a:pt x="72" y="2062"/>
                    </a:cubicBezTo>
                    <a:cubicBezTo>
                      <a:pt x="0" y="2134"/>
                      <a:pt x="36" y="2241"/>
                      <a:pt x="108" y="2313"/>
                    </a:cubicBezTo>
                    <a:lnTo>
                      <a:pt x="215" y="2313"/>
                    </a:lnTo>
                    <a:cubicBezTo>
                      <a:pt x="251" y="2313"/>
                      <a:pt x="322" y="2277"/>
                      <a:pt x="358" y="2241"/>
                    </a:cubicBezTo>
                    <a:cubicBezTo>
                      <a:pt x="609" y="1776"/>
                      <a:pt x="716" y="1203"/>
                      <a:pt x="609" y="702"/>
                    </a:cubicBezTo>
                    <a:cubicBezTo>
                      <a:pt x="537" y="487"/>
                      <a:pt x="465" y="272"/>
                      <a:pt x="358" y="94"/>
                    </a:cubicBezTo>
                    <a:cubicBezTo>
                      <a:pt x="313" y="25"/>
                      <a:pt x="253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49"/>
              <p:cNvSpPr/>
              <p:nvPr/>
            </p:nvSpPr>
            <p:spPr>
              <a:xfrm>
                <a:off x="6414875" y="2813500"/>
                <a:ext cx="29550" cy="93625"/>
              </a:xfrm>
              <a:custGeom>
                <a:rect b="b" l="l" r="r" t="t"/>
                <a:pathLst>
                  <a:path extrusionOk="0" h="3745" w="1182">
                    <a:moveTo>
                      <a:pt x="457" y="0"/>
                    </a:moveTo>
                    <a:cubicBezTo>
                      <a:pt x="435" y="0"/>
                      <a:pt x="414" y="7"/>
                      <a:pt x="394" y="22"/>
                    </a:cubicBezTo>
                    <a:cubicBezTo>
                      <a:pt x="143" y="201"/>
                      <a:pt x="0" y="487"/>
                      <a:pt x="72" y="774"/>
                    </a:cubicBezTo>
                    <a:cubicBezTo>
                      <a:pt x="107" y="953"/>
                      <a:pt x="215" y="1132"/>
                      <a:pt x="358" y="1239"/>
                    </a:cubicBezTo>
                    <a:cubicBezTo>
                      <a:pt x="286" y="1346"/>
                      <a:pt x="251" y="1490"/>
                      <a:pt x="215" y="1633"/>
                    </a:cubicBezTo>
                    <a:cubicBezTo>
                      <a:pt x="215" y="1919"/>
                      <a:pt x="322" y="2170"/>
                      <a:pt x="501" y="2384"/>
                    </a:cubicBezTo>
                    <a:cubicBezTo>
                      <a:pt x="394" y="2492"/>
                      <a:pt x="322" y="2635"/>
                      <a:pt x="286" y="2778"/>
                    </a:cubicBezTo>
                    <a:cubicBezTo>
                      <a:pt x="251" y="3208"/>
                      <a:pt x="501" y="3601"/>
                      <a:pt x="931" y="3745"/>
                    </a:cubicBezTo>
                    <a:lnTo>
                      <a:pt x="967" y="3745"/>
                    </a:lnTo>
                    <a:cubicBezTo>
                      <a:pt x="1038" y="3745"/>
                      <a:pt x="1110" y="3673"/>
                      <a:pt x="1145" y="3601"/>
                    </a:cubicBezTo>
                    <a:cubicBezTo>
                      <a:pt x="1181" y="3530"/>
                      <a:pt x="1110" y="3422"/>
                      <a:pt x="1038" y="3387"/>
                    </a:cubicBezTo>
                    <a:cubicBezTo>
                      <a:pt x="788" y="3315"/>
                      <a:pt x="609" y="3100"/>
                      <a:pt x="609" y="2814"/>
                    </a:cubicBezTo>
                    <a:cubicBezTo>
                      <a:pt x="644" y="2671"/>
                      <a:pt x="752" y="2563"/>
                      <a:pt x="859" y="2492"/>
                    </a:cubicBezTo>
                    <a:cubicBezTo>
                      <a:pt x="931" y="2456"/>
                      <a:pt x="931" y="2420"/>
                      <a:pt x="967" y="2349"/>
                    </a:cubicBezTo>
                    <a:cubicBezTo>
                      <a:pt x="967" y="2277"/>
                      <a:pt x="931" y="2241"/>
                      <a:pt x="859" y="2205"/>
                    </a:cubicBezTo>
                    <a:cubicBezTo>
                      <a:pt x="680" y="2098"/>
                      <a:pt x="537" y="1883"/>
                      <a:pt x="573" y="1633"/>
                    </a:cubicBezTo>
                    <a:cubicBezTo>
                      <a:pt x="573" y="1490"/>
                      <a:pt x="644" y="1382"/>
                      <a:pt x="752" y="1275"/>
                    </a:cubicBezTo>
                    <a:cubicBezTo>
                      <a:pt x="788" y="1239"/>
                      <a:pt x="788" y="1167"/>
                      <a:pt x="788" y="1096"/>
                    </a:cubicBezTo>
                    <a:cubicBezTo>
                      <a:pt x="788" y="1060"/>
                      <a:pt x="716" y="1024"/>
                      <a:pt x="680" y="988"/>
                    </a:cubicBezTo>
                    <a:cubicBezTo>
                      <a:pt x="358" y="917"/>
                      <a:pt x="286" y="487"/>
                      <a:pt x="573" y="308"/>
                    </a:cubicBezTo>
                    <a:cubicBezTo>
                      <a:pt x="727" y="247"/>
                      <a:pt x="590" y="0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49"/>
              <p:cNvSpPr/>
              <p:nvPr/>
            </p:nvSpPr>
            <p:spPr>
              <a:xfrm>
                <a:off x="6428275" y="2830150"/>
                <a:ext cx="52825" cy="13450"/>
              </a:xfrm>
              <a:custGeom>
                <a:rect b="b" l="l" r="r" t="t"/>
                <a:pathLst>
                  <a:path extrusionOk="0" h="538" w="2113">
                    <a:moveTo>
                      <a:pt x="1934" y="0"/>
                    </a:moveTo>
                    <a:lnTo>
                      <a:pt x="180" y="215"/>
                    </a:lnTo>
                    <a:cubicBezTo>
                      <a:pt x="1" y="251"/>
                      <a:pt x="1" y="501"/>
                      <a:pt x="216" y="537"/>
                    </a:cubicBezTo>
                    <a:lnTo>
                      <a:pt x="1970" y="322"/>
                    </a:lnTo>
                    <a:cubicBezTo>
                      <a:pt x="2041" y="322"/>
                      <a:pt x="2113" y="251"/>
                      <a:pt x="2113" y="143"/>
                    </a:cubicBezTo>
                    <a:cubicBezTo>
                      <a:pt x="2113" y="36"/>
                      <a:pt x="2005" y="0"/>
                      <a:pt x="1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49"/>
              <p:cNvSpPr/>
              <p:nvPr/>
            </p:nvSpPr>
            <p:spPr>
              <a:xfrm>
                <a:off x="6429175" y="2866825"/>
                <a:ext cx="56400" cy="14350"/>
              </a:xfrm>
              <a:custGeom>
                <a:rect b="b" l="l" r="r" t="t"/>
                <a:pathLst>
                  <a:path extrusionOk="0" h="574" w="2256">
                    <a:moveTo>
                      <a:pt x="2041" y="1"/>
                    </a:moveTo>
                    <a:lnTo>
                      <a:pt x="180" y="251"/>
                    </a:lnTo>
                    <a:cubicBezTo>
                      <a:pt x="1" y="287"/>
                      <a:pt x="37" y="574"/>
                      <a:pt x="216" y="574"/>
                    </a:cubicBezTo>
                    <a:lnTo>
                      <a:pt x="251" y="574"/>
                    </a:lnTo>
                    <a:lnTo>
                      <a:pt x="2077" y="359"/>
                    </a:lnTo>
                    <a:cubicBezTo>
                      <a:pt x="2184" y="323"/>
                      <a:pt x="2256" y="251"/>
                      <a:pt x="2256" y="144"/>
                    </a:cubicBezTo>
                    <a:cubicBezTo>
                      <a:pt x="2220" y="72"/>
                      <a:pt x="2148" y="1"/>
                      <a:pt x="2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49"/>
              <p:cNvSpPr/>
              <p:nvPr/>
            </p:nvSpPr>
            <p:spPr>
              <a:xfrm>
                <a:off x="6230525" y="2977575"/>
                <a:ext cx="148575" cy="36050"/>
              </a:xfrm>
              <a:custGeom>
                <a:rect b="b" l="l" r="r" t="t"/>
                <a:pathLst>
                  <a:path extrusionOk="0" h="1442" w="5943">
                    <a:moveTo>
                      <a:pt x="5781" y="0"/>
                    </a:moveTo>
                    <a:cubicBezTo>
                      <a:pt x="5764" y="0"/>
                      <a:pt x="5747" y="3"/>
                      <a:pt x="5727" y="9"/>
                    </a:cubicBezTo>
                    <a:lnTo>
                      <a:pt x="179" y="1119"/>
                    </a:lnTo>
                    <a:cubicBezTo>
                      <a:pt x="0" y="1155"/>
                      <a:pt x="0" y="1441"/>
                      <a:pt x="215" y="1441"/>
                    </a:cubicBezTo>
                    <a:lnTo>
                      <a:pt x="251" y="1441"/>
                    </a:lnTo>
                    <a:lnTo>
                      <a:pt x="5799" y="332"/>
                    </a:lnTo>
                    <a:cubicBezTo>
                      <a:pt x="5871" y="296"/>
                      <a:pt x="5942" y="224"/>
                      <a:pt x="5942" y="153"/>
                    </a:cubicBezTo>
                    <a:cubicBezTo>
                      <a:pt x="5913" y="64"/>
                      <a:pt x="5859" y="0"/>
                      <a:pt x="5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49"/>
              <p:cNvSpPr/>
              <p:nvPr/>
            </p:nvSpPr>
            <p:spPr>
              <a:xfrm>
                <a:off x="6208275" y="2944450"/>
                <a:ext cx="32125" cy="69175"/>
              </a:xfrm>
              <a:custGeom>
                <a:rect b="b" l="l" r="r" t="t"/>
                <a:pathLst>
                  <a:path extrusionOk="0" h="2767" w="1285">
                    <a:moveTo>
                      <a:pt x="200" y="0"/>
                    </a:moveTo>
                    <a:cubicBezTo>
                      <a:pt x="98" y="0"/>
                      <a:pt x="1" y="92"/>
                      <a:pt x="67" y="225"/>
                    </a:cubicBezTo>
                    <a:lnTo>
                      <a:pt x="962" y="2659"/>
                    </a:lnTo>
                    <a:cubicBezTo>
                      <a:pt x="962" y="2730"/>
                      <a:pt x="1034" y="2766"/>
                      <a:pt x="1105" y="2766"/>
                    </a:cubicBezTo>
                    <a:lnTo>
                      <a:pt x="1177" y="2766"/>
                    </a:lnTo>
                    <a:cubicBezTo>
                      <a:pt x="1248" y="2730"/>
                      <a:pt x="1284" y="2623"/>
                      <a:pt x="1248" y="2551"/>
                    </a:cubicBezTo>
                    <a:lnTo>
                      <a:pt x="353" y="117"/>
                    </a:lnTo>
                    <a:cubicBezTo>
                      <a:pt x="326" y="35"/>
                      <a:pt x="262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49"/>
              <p:cNvSpPr/>
              <p:nvPr/>
            </p:nvSpPr>
            <p:spPr>
              <a:xfrm>
                <a:off x="7659625" y="2789800"/>
                <a:ext cx="247900" cy="769675"/>
              </a:xfrm>
              <a:custGeom>
                <a:rect b="b" l="l" r="r" t="t"/>
                <a:pathLst>
                  <a:path extrusionOk="0" h="30787" w="9916">
                    <a:moveTo>
                      <a:pt x="1668" y="0"/>
                    </a:moveTo>
                    <a:cubicBezTo>
                      <a:pt x="1625" y="0"/>
                      <a:pt x="1583" y="1"/>
                      <a:pt x="1540" y="3"/>
                    </a:cubicBezTo>
                    <a:cubicBezTo>
                      <a:pt x="860" y="111"/>
                      <a:pt x="287" y="576"/>
                      <a:pt x="1" y="1221"/>
                    </a:cubicBezTo>
                    <a:lnTo>
                      <a:pt x="6587" y="30787"/>
                    </a:lnTo>
                    <a:lnTo>
                      <a:pt x="9916" y="30286"/>
                    </a:lnTo>
                    <a:cubicBezTo>
                      <a:pt x="7697" y="20442"/>
                      <a:pt x="5513" y="10563"/>
                      <a:pt x="3330" y="684"/>
                    </a:cubicBezTo>
                    <a:cubicBezTo>
                      <a:pt x="2894" y="248"/>
                      <a:pt x="2300" y="0"/>
                      <a:pt x="1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49"/>
              <p:cNvSpPr/>
              <p:nvPr/>
            </p:nvSpPr>
            <p:spPr>
              <a:xfrm>
                <a:off x="7652475" y="2789800"/>
                <a:ext cx="249700" cy="772375"/>
              </a:xfrm>
              <a:custGeom>
                <a:rect b="b" l="l" r="r" t="t"/>
                <a:pathLst>
                  <a:path extrusionOk="0" h="30895" w="9988">
                    <a:moveTo>
                      <a:pt x="1733" y="107"/>
                    </a:moveTo>
                    <a:cubicBezTo>
                      <a:pt x="2336" y="107"/>
                      <a:pt x="2927" y="353"/>
                      <a:pt x="3329" y="755"/>
                    </a:cubicBezTo>
                    <a:lnTo>
                      <a:pt x="9915" y="30286"/>
                    </a:lnTo>
                    <a:lnTo>
                      <a:pt x="6658" y="30751"/>
                    </a:lnTo>
                    <a:lnTo>
                      <a:pt x="108" y="1256"/>
                    </a:lnTo>
                    <a:cubicBezTo>
                      <a:pt x="394" y="648"/>
                      <a:pt x="967" y="218"/>
                      <a:pt x="1611" y="111"/>
                    </a:cubicBezTo>
                    <a:cubicBezTo>
                      <a:pt x="1652" y="109"/>
                      <a:pt x="1693" y="107"/>
                      <a:pt x="1733" y="107"/>
                    </a:cubicBezTo>
                    <a:close/>
                    <a:moveTo>
                      <a:pt x="1704" y="0"/>
                    </a:moveTo>
                    <a:cubicBezTo>
                      <a:pt x="1661" y="0"/>
                      <a:pt x="1618" y="1"/>
                      <a:pt x="1575" y="3"/>
                    </a:cubicBezTo>
                    <a:cubicBezTo>
                      <a:pt x="859" y="111"/>
                      <a:pt x="287" y="576"/>
                      <a:pt x="0" y="1221"/>
                    </a:cubicBezTo>
                    <a:cubicBezTo>
                      <a:pt x="0" y="1256"/>
                      <a:pt x="0" y="1256"/>
                      <a:pt x="0" y="1256"/>
                    </a:cubicBezTo>
                    <a:lnTo>
                      <a:pt x="6587" y="30859"/>
                    </a:lnTo>
                    <a:cubicBezTo>
                      <a:pt x="6587" y="30859"/>
                      <a:pt x="6587" y="30894"/>
                      <a:pt x="6622" y="30894"/>
                    </a:cubicBezTo>
                    <a:lnTo>
                      <a:pt x="9951" y="30357"/>
                    </a:lnTo>
                    <a:cubicBezTo>
                      <a:pt x="9951" y="30357"/>
                      <a:pt x="9987" y="30357"/>
                      <a:pt x="9987" y="30322"/>
                    </a:cubicBezTo>
                    <a:cubicBezTo>
                      <a:pt x="9987" y="30322"/>
                      <a:pt x="9987" y="30322"/>
                      <a:pt x="9987" y="30286"/>
                    </a:cubicBezTo>
                    <a:lnTo>
                      <a:pt x="3401" y="719"/>
                    </a:lnTo>
                    <a:cubicBezTo>
                      <a:pt x="3401" y="719"/>
                      <a:pt x="3401" y="719"/>
                      <a:pt x="3401" y="684"/>
                    </a:cubicBezTo>
                    <a:cubicBezTo>
                      <a:pt x="2965" y="248"/>
                      <a:pt x="2340" y="0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49"/>
              <p:cNvSpPr/>
              <p:nvPr/>
            </p:nvSpPr>
            <p:spPr>
              <a:xfrm>
                <a:off x="7677525" y="2795550"/>
                <a:ext cx="46550" cy="35650"/>
              </a:xfrm>
              <a:custGeom>
                <a:rect b="b" l="l" r="r" t="t"/>
                <a:pathLst>
                  <a:path extrusionOk="0" h="1426" w="1862">
                    <a:moveTo>
                      <a:pt x="1232" y="0"/>
                    </a:moveTo>
                    <a:cubicBezTo>
                      <a:pt x="1130" y="0"/>
                      <a:pt x="1027" y="12"/>
                      <a:pt x="931" y="24"/>
                    </a:cubicBezTo>
                    <a:cubicBezTo>
                      <a:pt x="716" y="60"/>
                      <a:pt x="466" y="60"/>
                      <a:pt x="358" y="310"/>
                    </a:cubicBezTo>
                    <a:cubicBezTo>
                      <a:pt x="287" y="454"/>
                      <a:pt x="287" y="633"/>
                      <a:pt x="358" y="776"/>
                    </a:cubicBezTo>
                    <a:cubicBezTo>
                      <a:pt x="430" y="883"/>
                      <a:pt x="573" y="955"/>
                      <a:pt x="681" y="955"/>
                    </a:cubicBezTo>
                    <a:cubicBezTo>
                      <a:pt x="824" y="955"/>
                      <a:pt x="967" y="847"/>
                      <a:pt x="1039" y="740"/>
                    </a:cubicBezTo>
                    <a:cubicBezTo>
                      <a:pt x="1074" y="633"/>
                      <a:pt x="1110" y="525"/>
                      <a:pt x="1074" y="382"/>
                    </a:cubicBezTo>
                    <a:cubicBezTo>
                      <a:pt x="1074" y="346"/>
                      <a:pt x="1039" y="346"/>
                      <a:pt x="1003" y="346"/>
                    </a:cubicBezTo>
                    <a:cubicBezTo>
                      <a:pt x="1003" y="346"/>
                      <a:pt x="967" y="382"/>
                      <a:pt x="967" y="418"/>
                    </a:cubicBezTo>
                    <a:cubicBezTo>
                      <a:pt x="1003" y="489"/>
                      <a:pt x="967" y="597"/>
                      <a:pt x="931" y="704"/>
                    </a:cubicBezTo>
                    <a:cubicBezTo>
                      <a:pt x="878" y="776"/>
                      <a:pt x="788" y="812"/>
                      <a:pt x="699" y="812"/>
                    </a:cubicBezTo>
                    <a:cubicBezTo>
                      <a:pt x="609" y="812"/>
                      <a:pt x="520" y="776"/>
                      <a:pt x="466" y="704"/>
                    </a:cubicBezTo>
                    <a:cubicBezTo>
                      <a:pt x="430" y="561"/>
                      <a:pt x="430" y="454"/>
                      <a:pt x="466" y="346"/>
                    </a:cubicBezTo>
                    <a:cubicBezTo>
                      <a:pt x="502" y="167"/>
                      <a:pt x="645" y="131"/>
                      <a:pt x="895" y="131"/>
                    </a:cubicBezTo>
                    <a:cubicBezTo>
                      <a:pt x="1004" y="118"/>
                      <a:pt x="1117" y="104"/>
                      <a:pt x="1222" y="104"/>
                    </a:cubicBezTo>
                    <a:cubicBezTo>
                      <a:pt x="1395" y="104"/>
                      <a:pt x="1545" y="141"/>
                      <a:pt x="1611" y="275"/>
                    </a:cubicBezTo>
                    <a:cubicBezTo>
                      <a:pt x="1719" y="525"/>
                      <a:pt x="1683" y="776"/>
                      <a:pt x="1540" y="991"/>
                    </a:cubicBezTo>
                    <a:cubicBezTo>
                      <a:pt x="1422" y="1207"/>
                      <a:pt x="1195" y="1315"/>
                      <a:pt x="902" y="1315"/>
                    </a:cubicBezTo>
                    <a:cubicBezTo>
                      <a:pt x="662" y="1315"/>
                      <a:pt x="378" y="1243"/>
                      <a:pt x="72" y="1098"/>
                    </a:cubicBezTo>
                    <a:cubicBezTo>
                      <a:pt x="72" y="1080"/>
                      <a:pt x="63" y="1071"/>
                      <a:pt x="50" y="1071"/>
                    </a:cubicBezTo>
                    <a:cubicBezTo>
                      <a:pt x="36" y="1071"/>
                      <a:pt x="18" y="1080"/>
                      <a:pt x="1" y="1098"/>
                    </a:cubicBezTo>
                    <a:cubicBezTo>
                      <a:pt x="1" y="1134"/>
                      <a:pt x="1" y="1169"/>
                      <a:pt x="36" y="1169"/>
                    </a:cubicBezTo>
                    <a:cubicBezTo>
                      <a:pt x="287" y="1313"/>
                      <a:pt x="609" y="1384"/>
                      <a:pt x="931" y="1420"/>
                    </a:cubicBezTo>
                    <a:cubicBezTo>
                      <a:pt x="961" y="1424"/>
                      <a:pt x="990" y="1426"/>
                      <a:pt x="1020" y="1426"/>
                    </a:cubicBezTo>
                    <a:cubicBezTo>
                      <a:pt x="1275" y="1426"/>
                      <a:pt x="1519" y="1290"/>
                      <a:pt x="1647" y="1098"/>
                    </a:cubicBezTo>
                    <a:cubicBezTo>
                      <a:pt x="1826" y="847"/>
                      <a:pt x="1862" y="525"/>
                      <a:pt x="1754" y="239"/>
                    </a:cubicBezTo>
                    <a:cubicBezTo>
                      <a:pt x="1635" y="48"/>
                      <a:pt x="1436" y="0"/>
                      <a:pt x="1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49"/>
              <p:cNvSpPr/>
              <p:nvPr/>
            </p:nvSpPr>
            <p:spPr>
              <a:xfrm>
                <a:off x="7850225" y="2870350"/>
                <a:ext cx="130675" cy="775950"/>
              </a:xfrm>
              <a:custGeom>
                <a:rect b="b" l="l" r="r" t="t"/>
                <a:pathLst>
                  <a:path extrusionOk="0" h="31038" w="5227">
                    <a:moveTo>
                      <a:pt x="2620" y="1"/>
                    </a:moveTo>
                    <a:cubicBezTo>
                      <a:pt x="1664" y="1"/>
                      <a:pt x="718" y="355"/>
                      <a:pt x="1" y="969"/>
                    </a:cubicBezTo>
                    <a:lnTo>
                      <a:pt x="1" y="31037"/>
                    </a:lnTo>
                    <a:lnTo>
                      <a:pt x="5227" y="31037"/>
                    </a:lnTo>
                    <a:lnTo>
                      <a:pt x="5227" y="969"/>
                    </a:lnTo>
                    <a:cubicBezTo>
                      <a:pt x="4511" y="361"/>
                      <a:pt x="3652" y="39"/>
                      <a:pt x="2757" y="3"/>
                    </a:cubicBezTo>
                    <a:cubicBezTo>
                      <a:pt x="2711" y="1"/>
                      <a:pt x="2665" y="1"/>
                      <a:pt x="2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49"/>
              <p:cNvSpPr/>
              <p:nvPr/>
            </p:nvSpPr>
            <p:spPr>
              <a:xfrm>
                <a:off x="7839500" y="2869450"/>
                <a:ext cx="132475" cy="778625"/>
              </a:xfrm>
              <a:custGeom>
                <a:rect b="b" l="l" r="r" t="t"/>
                <a:pathLst>
                  <a:path extrusionOk="0" h="31145" w="5299">
                    <a:moveTo>
                      <a:pt x="2647" y="108"/>
                    </a:moveTo>
                    <a:cubicBezTo>
                      <a:pt x="2696" y="108"/>
                      <a:pt x="2744" y="109"/>
                      <a:pt x="2792" y="111"/>
                    </a:cubicBezTo>
                    <a:cubicBezTo>
                      <a:pt x="3687" y="111"/>
                      <a:pt x="4546" y="433"/>
                      <a:pt x="5191" y="1005"/>
                    </a:cubicBezTo>
                    <a:lnTo>
                      <a:pt x="5191" y="31037"/>
                    </a:lnTo>
                    <a:lnTo>
                      <a:pt x="108" y="31037"/>
                    </a:lnTo>
                    <a:lnTo>
                      <a:pt x="108" y="1041"/>
                    </a:lnTo>
                    <a:cubicBezTo>
                      <a:pt x="822" y="429"/>
                      <a:pt x="1730" y="108"/>
                      <a:pt x="2647" y="108"/>
                    </a:cubicBezTo>
                    <a:close/>
                    <a:moveTo>
                      <a:pt x="2517" y="1"/>
                    </a:moveTo>
                    <a:cubicBezTo>
                      <a:pt x="1595" y="1"/>
                      <a:pt x="684" y="355"/>
                      <a:pt x="0" y="970"/>
                    </a:cubicBezTo>
                    <a:cubicBezTo>
                      <a:pt x="0" y="970"/>
                      <a:pt x="0" y="970"/>
                      <a:pt x="0" y="1005"/>
                    </a:cubicBezTo>
                    <a:lnTo>
                      <a:pt x="0" y="31073"/>
                    </a:lnTo>
                    <a:cubicBezTo>
                      <a:pt x="0" y="31109"/>
                      <a:pt x="36" y="31145"/>
                      <a:pt x="72" y="31145"/>
                    </a:cubicBezTo>
                    <a:lnTo>
                      <a:pt x="5262" y="31145"/>
                    </a:lnTo>
                    <a:cubicBezTo>
                      <a:pt x="5262" y="31109"/>
                      <a:pt x="5298" y="31109"/>
                      <a:pt x="5262" y="31073"/>
                    </a:cubicBezTo>
                    <a:lnTo>
                      <a:pt x="5262" y="1005"/>
                    </a:lnTo>
                    <a:cubicBezTo>
                      <a:pt x="5298" y="970"/>
                      <a:pt x="5298" y="970"/>
                      <a:pt x="5262" y="970"/>
                    </a:cubicBezTo>
                    <a:cubicBezTo>
                      <a:pt x="4582" y="361"/>
                      <a:pt x="3687" y="3"/>
                      <a:pt x="2792" y="3"/>
                    </a:cubicBezTo>
                    <a:lnTo>
                      <a:pt x="2649" y="3"/>
                    </a:lnTo>
                    <a:cubicBezTo>
                      <a:pt x="2605" y="2"/>
                      <a:pt x="2561" y="1"/>
                      <a:pt x="25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49"/>
              <p:cNvSpPr/>
              <p:nvPr/>
            </p:nvSpPr>
            <p:spPr>
              <a:xfrm>
                <a:off x="7877075" y="2876000"/>
                <a:ext cx="74300" cy="35600"/>
              </a:xfrm>
              <a:custGeom>
                <a:rect b="b" l="l" r="r" t="t"/>
                <a:pathLst>
                  <a:path extrusionOk="0" h="1424" w="2972">
                    <a:moveTo>
                      <a:pt x="1470" y="0"/>
                    </a:moveTo>
                    <a:cubicBezTo>
                      <a:pt x="1235" y="0"/>
                      <a:pt x="1010" y="74"/>
                      <a:pt x="824" y="207"/>
                    </a:cubicBezTo>
                    <a:cubicBezTo>
                      <a:pt x="681" y="314"/>
                      <a:pt x="574" y="493"/>
                      <a:pt x="645" y="672"/>
                    </a:cubicBezTo>
                    <a:cubicBezTo>
                      <a:pt x="717" y="743"/>
                      <a:pt x="824" y="815"/>
                      <a:pt x="967" y="851"/>
                    </a:cubicBezTo>
                    <a:cubicBezTo>
                      <a:pt x="1021" y="860"/>
                      <a:pt x="1075" y="864"/>
                      <a:pt x="1128" y="864"/>
                    </a:cubicBezTo>
                    <a:cubicBezTo>
                      <a:pt x="1289" y="864"/>
                      <a:pt x="1450" y="824"/>
                      <a:pt x="1612" y="743"/>
                    </a:cubicBezTo>
                    <a:cubicBezTo>
                      <a:pt x="1719" y="672"/>
                      <a:pt x="1791" y="529"/>
                      <a:pt x="1791" y="386"/>
                    </a:cubicBezTo>
                    <a:cubicBezTo>
                      <a:pt x="1791" y="386"/>
                      <a:pt x="1791" y="350"/>
                      <a:pt x="1755" y="350"/>
                    </a:cubicBezTo>
                    <a:cubicBezTo>
                      <a:pt x="1744" y="339"/>
                      <a:pt x="1734" y="335"/>
                      <a:pt x="1724" y="335"/>
                    </a:cubicBezTo>
                    <a:cubicBezTo>
                      <a:pt x="1701" y="335"/>
                      <a:pt x="1683" y="360"/>
                      <a:pt x="1683" y="386"/>
                    </a:cubicBezTo>
                    <a:cubicBezTo>
                      <a:pt x="1683" y="493"/>
                      <a:pt x="1612" y="600"/>
                      <a:pt x="1540" y="636"/>
                    </a:cubicBezTo>
                    <a:cubicBezTo>
                      <a:pt x="1406" y="717"/>
                      <a:pt x="1272" y="757"/>
                      <a:pt x="1122" y="757"/>
                    </a:cubicBezTo>
                    <a:cubicBezTo>
                      <a:pt x="1072" y="757"/>
                      <a:pt x="1021" y="752"/>
                      <a:pt x="967" y="743"/>
                    </a:cubicBezTo>
                    <a:cubicBezTo>
                      <a:pt x="896" y="743"/>
                      <a:pt x="788" y="672"/>
                      <a:pt x="752" y="600"/>
                    </a:cubicBezTo>
                    <a:cubicBezTo>
                      <a:pt x="681" y="529"/>
                      <a:pt x="788" y="350"/>
                      <a:pt x="896" y="278"/>
                    </a:cubicBezTo>
                    <a:cubicBezTo>
                      <a:pt x="1074" y="160"/>
                      <a:pt x="1325" y="90"/>
                      <a:pt x="1569" y="90"/>
                    </a:cubicBezTo>
                    <a:cubicBezTo>
                      <a:pt x="1620" y="90"/>
                      <a:pt x="1670" y="93"/>
                      <a:pt x="1719" y="99"/>
                    </a:cubicBezTo>
                    <a:cubicBezTo>
                      <a:pt x="2077" y="135"/>
                      <a:pt x="2650" y="207"/>
                      <a:pt x="2757" y="386"/>
                    </a:cubicBezTo>
                    <a:cubicBezTo>
                      <a:pt x="2829" y="600"/>
                      <a:pt x="2650" y="887"/>
                      <a:pt x="2399" y="1066"/>
                    </a:cubicBezTo>
                    <a:cubicBezTo>
                      <a:pt x="2176" y="1225"/>
                      <a:pt x="1867" y="1306"/>
                      <a:pt x="1515" y="1306"/>
                    </a:cubicBezTo>
                    <a:cubicBezTo>
                      <a:pt x="1076" y="1306"/>
                      <a:pt x="569" y="1180"/>
                      <a:pt x="72" y="922"/>
                    </a:cubicBezTo>
                    <a:cubicBezTo>
                      <a:pt x="37" y="922"/>
                      <a:pt x="1" y="922"/>
                      <a:pt x="1" y="958"/>
                    </a:cubicBezTo>
                    <a:cubicBezTo>
                      <a:pt x="1" y="994"/>
                      <a:pt x="1" y="1030"/>
                      <a:pt x="37" y="1030"/>
                    </a:cubicBezTo>
                    <a:cubicBezTo>
                      <a:pt x="502" y="1280"/>
                      <a:pt x="1003" y="1388"/>
                      <a:pt x="1540" y="1424"/>
                    </a:cubicBezTo>
                    <a:cubicBezTo>
                      <a:pt x="1862" y="1424"/>
                      <a:pt x="2184" y="1352"/>
                      <a:pt x="2435" y="1173"/>
                    </a:cubicBezTo>
                    <a:cubicBezTo>
                      <a:pt x="2685" y="1030"/>
                      <a:pt x="2972" y="636"/>
                      <a:pt x="2829" y="350"/>
                    </a:cubicBezTo>
                    <a:cubicBezTo>
                      <a:pt x="2685" y="63"/>
                      <a:pt x="2148" y="28"/>
                      <a:pt x="1719" y="28"/>
                    </a:cubicBezTo>
                    <a:cubicBezTo>
                      <a:pt x="1636" y="9"/>
                      <a:pt x="1552" y="0"/>
                      <a:pt x="1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49"/>
              <p:cNvSpPr/>
              <p:nvPr/>
            </p:nvSpPr>
            <p:spPr>
              <a:xfrm>
                <a:off x="7577300" y="3034050"/>
                <a:ext cx="159300" cy="592550"/>
              </a:xfrm>
              <a:custGeom>
                <a:rect b="b" l="l" r="r" t="t"/>
                <a:pathLst>
                  <a:path extrusionOk="0" h="23702" w="6372">
                    <a:moveTo>
                      <a:pt x="2102" y="1"/>
                    </a:moveTo>
                    <a:cubicBezTo>
                      <a:pt x="2046" y="1"/>
                      <a:pt x="1990" y="2"/>
                      <a:pt x="1933" y="5"/>
                    </a:cubicBezTo>
                    <a:cubicBezTo>
                      <a:pt x="1218" y="41"/>
                      <a:pt x="502" y="363"/>
                      <a:pt x="1" y="900"/>
                    </a:cubicBezTo>
                    <a:lnTo>
                      <a:pt x="2578" y="23702"/>
                    </a:lnTo>
                    <a:lnTo>
                      <a:pt x="6372" y="23415"/>
                    </a:lnTo>
                    <a:cubicBezTo>
                      <a:pt x="5513" y="15791"/>
                      <a:pt x="4654" y="8202"/>
                      <a:pt x="3795" y="578"/>
                    </a:cubicBezTo>
                    <a:cubicBezTo>
                      <a:pt x="3302" y="184"/>
                      <a:pt x="2719" y="1"/>
                      <a:pt x="2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49"/>
              <p:cNvSpPr/>
              <p:nvPr/>
            </p:nvSpPr>
            <p:spPr>
              <a:xfrm>
                <a:off x="7569250" y="3033275"/>
                <a:ext cx="162000" cy="595125"/>
              </a:xfrm>
              <a:custGeom>
                <a:rect b="b" l="l" r="r" t="t"/>
                <a:pathLst>
                  <a:path extrusionOk="0" h="23805" w="6480">
                    <a:moveTo>
                      <a:pt x="2116" y="104"/>
                    </a:moveTo>
                    <a:cubicBezTo>
                      <a:pt x="2737" y="104"/>
                      <a:pt x="3297" y="313"/>
                      <a:pt x="3795" y="645"/>
                    </a:cubicBezTo>
                    <a:lnTo>
                      <a:pt x="6372" y="23410"/>
                    </a:lnTo>
                    <a:lnTo>
                      <a:pt x="2685" y="23697"/>
                    </a:lnTo>
                    <a:lnTo>
                      <a:pt x="108" y="967"/>
                    </a:lnTo>
                    <a:cubicBezTo>
                      <a:pt x="609" y="430"/>
                      <a:pt x="1289" y="144"/>
                      <a:pt x="1969" y="108"/>
                    </a:cubicBezTo>
                    <a:cubicBezTo>
                      <a:pt x="2018" y="105"/>
                      <a:pt x="2067" y="104"/>
                      <a:pt x="2116" y="104"/>
                    </a:cubicBezTo>
                    <a:close/>
                    <a:moveTo>
                      <a:pt x="1969" y="1"/>
                    </a:moveTo>
                    <a:cubicBezTo>
                      <a:pt x="1217" y="36"/>
                      <a:pt x="501" y="359"/>
                      <a:pt x="0" y="896"/>
                    </a:cubicBezTo>
                    <a:cubicBezTo>
                      <a:pt x="0" y="931"/>
                      <a:pt x="0" y="931"/>
                      <a:pt x="0" y="931"/>
                    </a:cubicBezTo>
                    <a:lnTo>
                      <a:pt x="2578" y="23768"/>
                    </a:lnTo>
                    <a:cubicBezTo>
                      <a:pt x="2578" y="23795"/>
                      <a:pt x="2597" y="23802"/>
                      <a:pt x="2622" y="23804"/>
                    </a:cubicBezTo>
                    <a:lnTo>
                      <a:pt x="2622" y="23804"/>
                    </a:lnTo>
                    <a:lnTo>
                      <a:pt x="6408" y="23518"/>
                    </a:lnTo>
                    <a:lnTo>
                      <a:pt x="6443" y="23518"/>
                    </a:lnTo>
                    <a:cubicBezTo>
                      <a:pt x="6479" y="23482"/>
                      <a:pt x="6479" y="23482"/>
                      <a:pt x="6443" y="23482"/>
                    </a:cubicBezTo>
                    <a:lnTo>
                      <a:pt x="3902" y="645"/>
                    </a:lnTo>
                    <a:cubicBezTo>
                      <a:pt x="3902" y="645"/>
                      <a:pt x="3902" y="609"/>
                      <a:pt x="3902" y="609"/>
                    </a:cubicBezTo>
                    <a:cubicBezTo>
                      <a:pt x="3365" y="215"/>
                      <a:pt x="2757" y="1"/>
                      <a:pt x="2112" y="1"/>
                    </a:cubicBezTo>
                    <a:close/>
                    <a:moveTo>
                      <a:pt x="2622" y="23804"/>
                    </a:moveTo>
                    <a:lnTo>
                      <a:pt x="2613" y="23804"/>
                    </a:lnTo>
                    <a:lnTo>
                      <a:pt x="2649" y="23804"/>
                    </a:lnTo>
                    <a:cubicBezTo>
                      <a:pt x="2640" y="23804"/>
                      <a:pt x="2631" y="23804"/>
                      <a:pt x="2622" y="2380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49"/>
              <p:cNvSpPr/>
              <p:nvPr/>
            </p:nvSpPr>
            <p:spPr>
              <a:xfrm>
                <a:off x="7597000" y="3037525"/>
                <a:ext cx="55500" cy="28000"/>
              </a:xfrm>
              <a:custGeom>
                <a:rect b="b" l="l" r="r" t="t"/>
                <a:pathLst>
                  <a:path extrusionOk="0" h="1120" w="2220">
                    <a:moveTo>
                      <a:pt x="1071" y="1"/>
                    </a:moveTo>
                    <a:cubicBezTo>
                      <a:pt x="885" y="1"/>
                      <a:pt x="686" y="75"/>
                      <a:pt x="537" y="224"/>
                    </a:cubicBezTo>
                    <a:cubicBezTo>
                      <a:pt x="430" y="296"/>
                      <a:pt x="394" y="439"/>
                      <a:pt x="465" y="582"/>
                    </a:cubicBezTo>
                    <a:cubicBezTo>
                      <a:pt x="537" y="654"/>
                      <a:pt x="644" y="726"/>
                      <a:pt x="716" y="726"/>
                    </a:cubicBezTo>
                    <a:cubicBezTo>
                      <a:pt x="895" y="726"/>
                      <a:pt x="1074" y="690"/>
                      <a:pt x="1181" y="582"/>
                    </a:cubicBezTo>
                    <a:cubicBezTo>
                      <a:pt x="1253" y="511"/>
                      <a:pt x="1289" y="403"/>
                      <a:pt x="1289" y="296"/>
                    </a:cubicBezTo>
                    <a:cubicBezTo>
                      <a:pt x="1289" y="296"/>
                      <a:pt x="1289" y="260"/>
                      <a:pt x="1253" y="260"/>
                    </a:cubicBezTo>
                    <a:cubicBezTo>
                      <a:pt x="1217" y="260"/>
                      <a:pt x="1181" y="296"/>
                      <a:pt x="1181" y="296"/>
                    </a:cubicBezTo>
                    <a:cubicBezTo>
                      <a:pt x="1181" y="368"/>
                      <a:pt x="1145" y="475"/>
                      <a:pt x="1110" y="511"/>
                    </a:cubicBezTo>
                    <a:cubicBezTo>
                      <a:pt x="1002" y="582"/>
                      <a:pt x="859" y="618"/>
                      <a:pt x="752" y="618"/>
                    </a:cubicBezTo>
                    <a:cubicBezTo>
                      <a:pt x="680" y="618"/>
                      <a:pt x="609" y="582"/>
                      <a:pt x="573" y="511"/>
                    </a:cubicBezTo>
                    <a:cubicBezTo>
                      <a:pt x="501" y="475"/>
                      <a:pt x="573" y="368"/>
                      <a:pt x="609" y="296"/>
                    </a:cubicBezTo>
                    <a:cubicBezTo>
                      <a:pt x="757" y="177"/>
                      <a:pt x="930" y="108"/>
                      <a:pt x="1086" y="108"/>
                    </a:cubicBezTo>
                    <a:cubicBezTo>
                      <a:pt x="1119" y="108"/>
                      <a:pt x="1151" y="111"/>
                      <a:pt x="1181" y="117"/>
                    </a:cubicBezTo>
                    <a:cubicBezTo>
                      <a:pt x="1468" y="117"/>
                      <a:pt x="1897" y="117"/>
                      <a:pt x="1969" y="260"/>
                    </a:cubicBezTo>
                    <a:cubicBezTo>
                      <a:pt x="2040" y="403"/>
                      <a:pt x="1933" y="654"/>
                      <a:pt x="1754" y="797"/>
                    </a:cubicBezTo>
                    <a:cubicBezTo>
                      <a:pt x="1593" y="940"/>
                      <a:pt x="1351" y="1012"/>
                      <a:pt x="1060" y="1012"/>
                    </a:cubicBezTo>
                    <a:cubicBezTo>
                      <a:pt x="770" y="1012"/>
                      <a:pt x="430" y="940"/>
                      <a:pt x="72" y="797"/>
                    </a:cubicBezTo>
                    <a:cubicBezTo>
                      <a:pt x="72" y="797"/>
                      <a:pt x="36" y="797"/>
                      <a:pt x="0" y="833"/>
                    </a:cubicBezTo>
                    <a:cubicBezTo>
                      <a:pt x="0" y="869"/>
                      <a:pt x="36" y="904"/>
                      <a:pt x="36" y="904"/>
                    </a:cubicBezTo>
                    <a:cubicBezTo>
                      <a:pt x="358" y="1048"/>
                      <a:pt x="680" y="1119"/>
                      <a:pt x="1038" y="1119"/>
                    </a:cubicBezTo>
                    <a:cubicBezTo>
                      <a:pt x="1324" y="1119"/>
                      <a:pt x="1611" y="1048"/>
                      <a:pt x="1861" y="869"/>
                    </a:cubicBezTo>
                    <a:cubicBezTo>
                      <a:pt x="2005" y="726"/>
                      <a:pt x="2219" y="439"/>
                      <a:pt x="2076" y="189"/>
                    </a:cubicBezTo>
                    <a:cubicBezTo>
                      <a:pt x="1969" y="28"/>
                      <a:pt x="1700" y="7"/>
                      <a:pt x="1437" y="7"/>
                    </a:cubicBezTo>
                    <a:cubicBezTo>
                      <a:pt x="1349" y="7"/>
                      <a:pt x="1262" y="10"/>
                      <a:pt x="1181" y="10"/>
                    </a:cubicBezTo>
                    <a:cubicBezTo>
                      <a:pt x="1145" y="4"/>
                      <a:pt x="1109" y="1"/>
                      <a:pt x="10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49"/>
              <p:cNvSpPr/>
              <p:nvPr/>
            </p:nvSpPr>
            <p:spPr>
              <a:xfrm>
                <a:off x="7534350" y="3274900"/>
                <a:ext cx="492200" cy="588850"/>
              </a:xfrm>
              <a:custGeom>
                <a:rect b="b" l="l" r="r" t="t"/>
                <a:pathLst>
                  <a:path extrusionOk="0" h="23554" w="19688">
                    <a:moveTo>
                      <a:pt x="12600" y="2219"/>
                    </a:moveTo>
                    <a:lnTo>
                      <a:pt x="12636" y="3401"/>
                    </a:lnTo>
                    <a:cubicBezTo>
                      <a:pt x="11741" y="3723"/>
                      <a:pt x="10775" y="3866"/>
                      <a:pt x="9844" y="3866"/>
                    </a:cubicBezTo>
                    <a:cubicBezTo>
                      <a:pt x="8913" y="3866"/>
                      <a:pt x="7983" y="3723"/>
                      <a:pt x="7052" y="3401"/>
                    </a:cubicBezTo>
                    <a:lnTo>
                      <a:pt x="7052" y="2219"/>
                    </a:lnTo>
                    <a:close/>
                    <a:moveTo>
                      <a:pt x="0" y="0"/>
                    </a:moveTo>
                    <a:lnTo>
                      <a:pt x="0" y="23553"/>
                    </a:lnTo>
                    <a:lnTo>
                      <a:pt x="19688" y="23553"/>
                    </a:lnTo>
                    <a:lnTo>
                      <a:pt x="1968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49"/>
              <p:cNvSpPr/>
              <p:nvPr/>
            </p:nvSpPr>
            <p:spPr>
              <a:xfrm>
                <a:off x="6006800" y="3378700"/>
                <a:ext cx="78775" cy="95775"/>
              </a:xfrm>
              <a:custGeom>
                <a:rect b="b" l="l" r="r" t="t"/>
                <a:pathLst>
                  <a:path extrusionOk="0" h="3831" w="3151">
                    <a:moveTo>
                      <a:pt x="1" y="0"/>
                    </a:moveTo>
                    <a:lnTo>
                      <a:pt x="1" y="3830"/>
                    </a:lnTo>
                    <a:lnTo>
                      <a:pt x="3151" y="3830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6" name="Google Shape;2626;p49"/>
            <p:cNvGrpSpPr/>
            <p:nvPr/>
          </p:nvGrpSpPr>
          <p:grpSpPr>
            <a:xfrm>
              <a:off x="5826050" y="1619350"/>
              <a:ext cx="2200500" cy="2244400"/>
              <a:chOff x="5826050" y="1619350"/>
              <a:chExt cx="2200500" cy="2244400"/>
            </a:xfrm>
          </p:grpSpPr>
          <p:sp>
            <p:nvSpPr>
              <p:cNvPr id="2627" name="Google Shape;2627;p49"/>
              <p:cNvSpPr/>
              <p:nvPr/>
            </p:nvSpPr>
            <p:spPr>
              <a:xfrm>
                <a:off x="7801107" y="3608367"/>
                <a:ext cx="42593" cy="6829"/>
              </a:xfrm>
              <a:custGeom>
                <a:rect b="b" l="l" r="r" t="t"/>
                <a:pathLst>
                  <a:path extrusionOk="0" h="574" w="3580">
                    <a:moveTo>
                      <a:pt x="286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30"/>
                      <a:pt x="143" y="574"/>
                      <a:pt x="286" y="574"/>
                    </a:cubicBezTo>
                    <a:lnTo>
                      <a:pt x="3293" y="574"/>
                    </a:lnTo>
                    <a:cubicBezTo>
                      <a:pt x="3436" y="574"/>
                      <a:pt x="3579" y="466"/>
                      <a:pt x="3579" y="287"/>
                    </a:cubicBezTo>
                    <a:cubicBezTo>
                      <a:pt x="3579" y="108"/>
                      <a:pt x="3436" y="1"/>
                      <a:pt x="3293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49"/>
              <p:cNvSpPr/>
              <p:nvPr/>
            </p:nvSpPr>
            <p:spPr>
              <a:xfrm>
                <a:off x="6090025" y="2842675"/>
                <a:ext cx="336500" cy="247750"/>
              </a:xfrm>
              <a:custGeom>
                <a:rect b="b" l="l" r="r" t="t"/>
                <a:pathLst>
                  <a:path extrusionOk="0" h="9910" w="13460">
                    <a:moveTo>
                      <a:pt x="11419" y="0"/>
                    </a:moveTo>
                    <a:lnTo>
                      <a:pt x="716" y="6372"/>
                    </a:lnTo>
                    <a:cubicBezTo>
                      <a:pt x="1" y="7016"/>
                      <a:pt x="1" y="8233"/>
                      <a:pt x="609" y="9056"/>
                    </a:cubicBezTo>
                    <a:cubicBezTo>
                      <a:pt x="978" y="9596"/>
                      <a:pt x="1572" y="9910"/>
                      <a:pt x="2195" y="9910"/>
                    </a:cubicBezTo>
                    <a:cubicBezTo>
                      <a:pt x="2357" y="9910"/>
                      <a:pt x="2522" y="9888"/>
                      <a:pt x="2685" y="9844"/>
                    </a:cubicBezTo>
                    <a:cubicBezTo>
                      <a:pt x="7016" y="9128"/>
                      <a:pt x="10846" y="6766"/>
                      <a:pt x="13459" y="3293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49"/>
              <p:cNvSpPr/>
              <p:nvPr/>
            </p:nvSpPr>
            <p:spPr>
              <a:xfrm>
                <a:off x="6847975" y="3100400"/>
                <a:ext cx="103825" cy="731125"/>
              </a:xfrm>
              <a:custGeom>
                <a:rect b="b" l="l" r="r" t="t"/>
                <a:pathLst>
                  <a:path extrusionOk="0" h="29245" w="4153">
                    <a:moveTo>
                      <a:pt x="1" y="0"/>
                    </a:moveTo>
                    <a:lnTo>
                      <a:pt x="1" y="29245"/>
                    </a:lnTo>
                    <a:lnTo>
                      <a:pt x="4153" y="29245"/>
                    </a:lnTo>
                    <a:lnTo>
                      <a:pt x="4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49"/>
              <p:cNvSpPr/>
              <p:nvPr/>
            </p:nvSpPr>
            <p:spPr>
              <a:xfrm>
                <a:off x="6853350" y="2671275"/>
                <a:ext cx="128000" cy="392925"/>
              </a:xfrm>
              <a:custGeom>
                <a:rect b="b" l="l" r="r" t="t"/>
                <a:pathLst>
                  <a:path extrusionOk="0" h="15717" w="5120">
                    <a:moveTo>
                      <a:pt x="4541" y="1"/>
                    </a:moveTo>
                    <a:cubicBezTo>
                      <a:pt x="4367" y="1"/>
                      <a:pt x="4212" y="129"/>
                      <a:pt x="4153" y="306"/>
                    </a:cubicBezTo>
                    <a:lnTo>
                      <a:pt x="36" y="15197"/>
                    </a:lnTo>
                    <a:cubicBezTo>
                      <a:pt x="1" y="15411"/>
                      <a:pt x="108" y="15626"/>
                      <a:pt x="323" y="15662"/>
                    </a:cubicBezTo>
                    <a:lnTo>
                      <a:pt x="466" y="15698"/>
                    </a:lnTo>
                    <a:cubicBezTo>
                      <a:pt x="504" y="15710"/>
                      <a:pt x="542" y="15716"/>
                      <a:pt x="579" y="15716"/>
                    </a:cubicBezTo>
                    <a:cubicBezTo>
                      <a:pt x="751" y="15716"/>
                      <a:pt x="902" y="15588"/>
                      <a:pt x="931" y="15411"/>
                    </a:cubicBezTo>
                    <a:lnTo>
                      <a:pt x="5048" y="556"/>
                    </a:lnTo>
                    <a:cubicBezTo>
                      <a:pt x="5119" y="342"/>
                      <a:pt x="4976" y="91"/>
                      <a:pt x="4761" y="55"/>
                    </a:cubicBezTo>
                    <a:lnTo>
                      <a:pt x="4654" y="20"/>
                    </a:lnTo>
                    <a:cubicBezTo>
                      <a:pt x="4616" y="7"/>
                      <a:pt x="4578" y="1"/>
                      <a:pt x="45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49"/>
              <p:cNvSpPr/>
              <p:nvPr/>
            </p:nvSpPr>
            <p:spPr>
              <a:xfrm>
                <a:off x="6458700" y="3044900"/>
                <a:ext cx="410775" cy="22400"/>
              </a:xfrm>
              <a:custGeom>
                <a:rect b="b" l="l" r="r" t="t"/>
                <a:pathLst>
                  <a:path extrusionOk="0" h="896" w="16431">
                    <a:moveTo>
                      <a:pt x="610" y="1"/>
                    </a:moveTo>
                    <a:cubicBezTo>
                      <a:pt x="1" y="1"/>
                      <a:pt x="1" y="896"/>
                      <a:pt x="610" y="896"/>
                    </a:cubicBezTo>
                    <a:lnTo>
                      <a:pt x="15858" y="896"/>
                    </a:lnTo>
                    <a:cubicBezTo>
                      <a:pt x="16431" y="896"/>
                      <a:pt x="16431" y="1"/>
                      <a:pt x="15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49"/>
              <p:cNvSpPr/>
              <p:nvPr/>
            </p:nvSpPr>
            <p:spPr>
              <a:xfrm>
                <a:off x="6672875" y="2828875"/>
                <a:ext cx="146500" cy="145225"/>
              </a:xfrm>
              <a:custGeom>
                <a:rect b="b" l="l" r="r" t="t"/>
                <a:pathLst>
                  <a:path extrusionOk="0" h="5809" w="5860">
                    <a:moveTo>
                      <a:pt x="2962" y="2085"/>
                    </a:moveTo>
                    <a:cubicBezTo>
                      <a:pt x="3162" y="2085"/>
                      <a:pt x="3367" y="2165"/>
                      <a:pt x="3533" y="2342"/>
                    </a:cubicBezTo>
                    <a:cubicBezTo>
                      <a:pt x="4070" y="2843"/>
                      <a:pt x="3712" y="3702"/>
                      <a:pt x="2960" y="3702"/>
                    </a:cubicBezTo>
                    <a:cubicBezTo>
                      <a:pt x="2530" y="3702"/>
                      <a:pt x="2172" y="3344"/>
                      <a:pt x="2172" y="2915"/>
                    </a:cubicBezTo>
                    <a:cubicBezTo>
                      <a:pt x="2172" y="2412"/>
                      <a:pt x="2557" y="2085"/>
                      <a:pt x="2962" y="2085"/>
                    </a:cubicBezTo>
                    <a:close/>
                    <a:moveTo>
                      <a:pt x="2574" y="0"/>
                    </a:moveTo>
                    <a:cubicBezTo>
                      <a:pt x="2450" y="0"/>
                      <a:pt x="2332" y="91"/>
                      <a:pt x="2351" y="266"/>
                    </a:cubicBezTo>
                    <a:cubicBezTo>
                      <a:pt x="2351" y="397"/>
                      <a:pt x="2245" y="475"/>
                      <a:pt x="2137" y="475"/>
                    </a:cubicBezTo>
                    <a:cubicBezTo>
                      <a:pt x="2069" y="475"/>
                      <a:pt x="2000" y="443"/>
                      <a:pt x="1958" y="373"/>
                    </a:cubicBezTo>
                    <a:cubicBezTo>
                      <a:pt x="1913" y="318"/>
                      <a:pt x="1852" y="293"/>
                      <a:pt x="1790" y="293"/>
                    </a:cubicBezTo>
                    <a:cubicBezTo>
                      <a:pt x="1653" y="293"/>
                      <a:pt x="1515" y="415"/>
                      <a:pt x="1564" y="588"/>
                    </a:cubicBezTo>
                    <a:cubicBezTo>
                      <a:pt x="1564" y="624"/>
                      <a:pt x="1564" y="624"/>
                      <a:pt x="1564" y="660"/>
                    </a:cubicBezTo>
                    <a:cubicBezTo>
                      <a:pt x="1564" y="789"/>
                      <a:pt x="1470" y="882"/>
                      <a:pt x="1364" y="882"/>
                    </a:cubicBezTo>
                    <a:cubicBezTo>
                      <a:pt x="1323" y="882"/>
                      <a:pt x="1281" y="868"/>
                      <a:pt x="1242" y="839"/>
                    </a:cubicBezTo>
                    <a:cubicBezTo>
                      <a:pt x="1206" y="803"/>
                      <a:pt x="1134" y="803"/>
                      <a:pt x="1099" y="767"/>
                    </a:cubicBezTo>
                    <a:cubicBezTo>
                      <a:pt x="920" y="767"/>
                      <a:pt x="812" y="982"/>
                      <a:pt x="920" y="1125"/>
                    </a:cubicBezTo>
                    <a:cubicBezTo>
                      <a:pt x="955" y="1161"/>
                      <a:pt x="955" y="1232"/>
                      <a:pt x="955" y="1268"/>
                    </a:cubicBezTo>
                    <a:cubicBezTo>
                      <a:pt x="955" y="1393"/>
                      <a:pt x="847" y="1490"/>
                      <a:pt x="725" y="1490"/>
                    </a:cubicBezTo>
                    <a:cubicBezTo>
                      <a:pt x="707" y="1490"/>
                      <a:pt x="688" y="1488"/>
                      <a:pt x="669" y="1483"/>
                    </a:cubicBezTo>
                    <a:lnTo>
                      <a:pt x="597" y="1483"/>
                    </a:lnTo>
                    <a:cubicBezTo>
                      <a:pt x="383" y="1483"/>
                      <a:pt x="311" y="1734"/>
                      <a:pt x="490" y="1877"/>
                    </a:cubicBezTo>
                    <a:cubicBezTo>
                      <a:pt x="526" y="1913"/>
                      <a:pt x="562" y="1984"/>
                      <a:pt x="562" y="2056"/>
                    </a:cubicBezTo>
                    <a:cubicBezTo>
                      <a:pt x="562" y="2163"/>
                      <a:pt x="490" y="2271"/>
                      <a:pt x="347" y="2271"/>
                    </a:cubicBezTo>
                    <a:cubicBezTo>
                      <a:pt x="335" y="2269"/>
                      <a:pt x="324" y="2268"/>
                      <a:pt x="314" y="2268"/>
                    </a:cubicBezTo>
                    <a:cubicBezTo>
                      <a:pt x="55" y="2268"/>
                      <a:pt x="0" y="2666"/>
                      <a:pt x="275" y="2700"/>
                    </a:cubicBezTo>
                    <a:cubicBezTo>
                      <a:pt x="490" y="2772"/>
                      <a:pt x="490" y="3058"/>
                      <a:pt x="275" y="3130"/>
                    </a:cubicBezTo>
                    <a:cubicBezTo>
                      <a:pt x="204" y="3130"/>
                      <a:pt x="132" y="3237"/>
                      <a:pt x="132" y="3309"/>
                    </a:cubicBezTo>
                    <a:cubicBezTo>
                      <a:pt x="101" y="3433"/>
                      <a:pt x="178" y="3530"/>
                      <a:pt x="293" y="3530"/>
                    </a:cubicBezTo>
                    <a:cubicBezTo>
                      <a:pt x="310" y="3530"/>
                      <a:pt x="328" y="3528"/>
                      <a:pt x="347" y="3523"/>
                    </a:cubicBezTo>
                    <a:cubicBezTo>
                      <a:pt x="562" y="3523"/>
                      <a:pt x="633" y="3810"/>
                      <a:pt x="454" y="3953"/>
                    </a:cubicBezTo>
                    <a:cubicBezTo>
                      <a:pt x="418" y="3989"/>
                      <a:pt x="383" y="4024"/>
                      <a:pt x="383" y="4096"/>
                    </a:cubicBezTo>
                    <a:cubicBezTo>
                      <a:pt x="383" y="4237"/>
                      <a:pt x="471" y="4333"/>
                      <a:pt x="579" y="4333"/>
                    </a:cubicBezTo>
                    <a:cubicBezTo>
                      <a:pt x="608" y="4333"/>
                      <a:pt x="638" y="4326"/>
                      <a:pt x="669" y="4311"/>
                    </a:cubicBezTo>
                    <a:lnTo>
                      <a:pt x="741" y="4311"/>
                    </a:lnTo>
                    <a:cubicBezTo>
                      <a:pt x="920" y="4311"/>
                      <a:pt x="1027" y="4526"/>
                      <a:pt x="920" y="4669"/>
                    </a:cubicBezTo>
                    <a:cubicBezTo>
                      <a:pt x="884" y="4705"/>
                      <a:pt x="848" y="4740"/>
                      <a:pt x="848" y="4812"/>
                    </a:cubicBezTo>
                    <a:cubicBezTo>
                      <a:pt x="848" y="4934"/>
                      <a:pt x="947" y="5006"/>
                      <a:pt x="1056" y="5006"/>
                    </a:cubicBezTo>
                    <a:cubicBezTo>
                      <a:pt x="1107" y="5006"/>
                      <a:pt x="1160" y="4990"/>
                      <a:pt x="1206" y="4955"/>
                    </a:cubicBezTo>
                    <a:cubicBezTo>
                      <a:pt x="1242" y="4955"/>
                      <a:pt x="1278" y="4919"/>
                      <a:pt x="1349" y="4919"/>
                    </a:cubicBezTo>
                    <a:cubicBezTo>
                      <a:pt x="1492" y="4919"/>
                      <a:pt x="1600" y="5063"/>
                      <a:pt x="1564" y="5206"/>
                    </a:cubicBezTo>
                    <a:cubicBezTo>
                      <a:pt x="1564" y="5241"/>
                      <a:pt x="1564" y="5277"/>
                      <a:pt x="1564" y="5277"/>
                    </a:cubicBezTo>
                    <a:cubicBezTo>
                      <a:pt x="1564" y="5417"/>
                      <a:pt x="1669" y="5511"/>
                      <a:pt x="1783" y="5511"/>
                    </a:cubicBezTo>
                    <a:cubicBezTo>
                      <a:pt x="1844" y="5511"/>
                      <a:pt x="1907" y="5483"/>
                      <a:pt x="1958" y="5420"/>
                    </a:cubicBezTo>
                    <a:cubicBezTo>
                      <a:pt x="1996" y="5356"/>
                      <a:pt x="2059" y="5328"/>
                      <a:pt x="2122" y="5328"/>
                    </a:cubicBezTo>
                    <a:cubicBezTo>
                      <a:pt x="2235" y="5328"/>
                      <a:pt x="2351" y="5414"/>
                      <a:pt x="2351" y="5528"/>
                    </a:cubicBezTo>
                    <a:cubicBezTo>
                      <a:pt x="2332" y="5707"/>
                      <a:pt x="2455" y="5808"/>
                      <a:pt x="2575" y="5808"/>
                    </a:cubicBezTo>
                    <a:cubicBezTo>
                      <a:pt x="2671" y="5808"/>
                      <a:pt x="2765" y="5743"/>
                      <a:pt x="2781" y="5599"/>
                    </a:cubicBezTo>
                    <a:cubicBezTo>
                      <a:pt x="2817" y="5510"/>
                      <a:pt x="2906" y="5465"/>
                      <a:pt x="2996" y="5465"/>
                    </a:cubicBezTo>
                    <a:cubicBezTo>
                      <a:pt x="3085" y="5465"/>
                      <a:pt x="3175" y="5510"/>
                      <a:pt x="3210" y="5599"/>
                    </a:cubicBezTo>
                    <a:cubicBezTo>
                      <a:pt x="3246" y="5707"/>
                      <a:pt x="3318" y="5778"/>
                      <a:pt x="3425" y="5778"/>
                    </a:cubicBezTo>
                    <a:cubicBezTo>
                      <a:pt x="3533" y="5778"/>
                      <a:pt x="3640" y="5671"/>
                      <a:pt x="3640" y="5528"/>
                    </a:cubicBezTo>
                    <a:cubicBezTo>
                      <a:pt x="3640" y="5414"/>
                      <a:pt x="3742" y="5328"/>
                      <a:pt x="3853" y="5328"/>
                    </a:cubicBezTo>
                    <a:cubicBezTo>
                      <a:pt x="3916" y="5328"/>
                      <a:pt x="3982" y="5356"/>
                      <a:pt x="4034" y="5420"/>
                    </a:cubicBezTo>
                    <a:cubicBezTo>
                      <a:pt x="4070" y="5492"/>
                      <a:pt x="4141" y="5492"/>
                      <a:pt x="4213" y="5492"/>
                    </a:cubicBezTo>
                    <a:cubicBezTo>
                      <a:pt x="4225" y="5495"/>
                      <a:pt x="4238" y="5497"/>
                      <a:pt x="4250" y="5497"/>
                    </a:cubicBezTo>
                    <a:cubicBezTo>
                      <a:pt x="4374" y="5497"/>
                      <a:pt x="4460" y="5336"/>
                      <a:pt x="4428" y="5206"/>
                    </a:cubicBezTo>
                    <a:cubicBezTo>
                      <a:pt x="4428" y="5206"/>
                      <a:pt x="4428" y="5170"/>
                      <a:pt x="4428" y="5134"/>
                    </a:cubicBezTo>
                    <a:cubicBezTo>
                      <a:pt x="4428" y="5001"/>
                      <a:pt x="4526" y="4928"/>
                      <a:pt x="4635" y="4928"/>
                    </a:cubicBezTo>
                    <a:cubicBezTo>
                      <a:pt x="4673" y="4928"/>
                      <a:pt x="4713" y="4937"/>
                      <a:pt x="4750" y="4955"/>
                    </a:cubicBezTo>
                    <a:cubicBezTo>
                      <a:pt x="4785" y="4991"/>
                      <a:pt x="4857" y="5027"/>
                      <a:pt x="4893" y="5027"/>
                    </a:cubicBezTo>
                    <a:cubicBezTo>
                      <a:pt x="5072" y="5027"/>
                      <a:pt x="5179" y="4812"/>
                      <a:pt x="5072" y="4669"/>
                    </a:cubicBezTo>
                    <a:cubicBezTo>
                      <a:pt x="5036" y="4633"/>
                      <a:pt x="5036" y="4597"/>
                      <a:pt x="5036" y="4526"/>
                    </a:cubicBezTo>
                    <a:cubicBezTo>
                      <a:pt x="5036" y="4414"/>
                      <a:pt x="5123" y="4324"/>
                      <a:pt x="5230" y="4324"/>
                    </a:cubicBezTo>
                    <a:cubicBezTo>
                      <a:pt x="5260" y="4324"/>
                      <a:pt x="5291" y="4331"/>
                      <a:pt x="5322" y="4347"/>
                    </a:cubicBezTo>
                    <a:lnTo>
                      <a:pt x="5394" y="4347"/>
                    </a:lnTo>
                    <a:cubicBezTo>
                      <a:pt x="5609" y="4347"/>
                      <a:pt x="5680" y="4060"/>
                      <a:pt x="5501" y="3953"/>
                    </a:cubicBezTo>
                    <a:cubicBezTo>
                      <a:pt x="5466" y="3881"/>
                      <a:pt x="5430" y="3845"/>
                      <a:pt x="5430" y="3738"/>
                    </a:cubicBezTo>
                    <a:cubicBezTo>
                      <a:pt x="5430" y="3631"/>
                      <a:pt x="5501" y="3523"/>
                      <a:pt x="5645" y="3523"/>
                    </a:cubicBezTo>
                    <a:cubicBezTo>
                      <a:pt x="5659" y="3528"/>
                      <a:pt x="5673" y="3530"/>
                      <a:pt x="5687" y="3530"/>
                    </a:cubicBezTo>
                    <a:cubicBezTo>
                      <a:pt x="5778" y="3530"/>
                      <a:pt x="5859" y="3433"/>
                      <a:pt x="5859" y="3309"/>
                    </a:cubicBezTo>
                    <a:cubicBezTo>
                      <a:pt x="5859" y="3237"/>
                      <a:pt x="5788" y="3130"/>
                      <a:pt x="5716" y="3094"/>
                    </a:cubicBezTo>
                    <a:cubicBezTo>
                      <a:pt x="5501" y="3058"/>
                      <a:pt x="5501" y="2772"/>
                      <a:pt x="5716" y="2700"/>
                    </a:cubicBezTo>
                    <a:cubicBezTo>
                      <a:pt x="5788" y="2664"/>
                      <a:pt x="5859" y="2593"/>
                      <a:pt x="5859" y="2485"/>
                    </a:cubicBezTo>
                    <a:cubicBezTo>
                      <a:pt x="5859" y="2378"/>
                      <a:pt x="5752" y="2271"/>
                      <a:pt x="5645" y="2271"/>
                    </a:cubicBezTo>
                    <a:cubicBezTo>
                      <a:pt x="5501" y="2271"/>
                      <a:pt x="5430" y="2163"/>
                      <a:pt x="5430" y="2056"/>
                    </a:cubicBezTo>
                    <a:cubicBezTo>
                      <a:pt x="5430" y="1984"/>
                      <a:pt x="5466" y="1913"/>
                      <a:pt x="5501" y="1877"/>
                    </a:cubicBezTo>
                    <a:cubicBezTo>
                      <a:pt x="5573" y="1841"/>
                      <a:pt x="5609" y="1769"/>
                      <a:pt x="5609" y="1698"/>
                    </a:cubicBezTo>
                    <a:cubicBezTo>
                      <a:pt x="5609" y="1573"/>
                      <a:pt x="5501" y="1476"/>
                      <a:pt x="5379" y="1476"/>
                    </a:cubicBezTo>
                    <a:cubicBezTo>
                      <a:pt x="5360" y="1476"/>
                      <a:pt x="5341" y="1478"/>
                      <a:pt x="5322" y="1483"/>
                    </a:cubicBezTo>
                    <a:lnTo>
                      <a:pt x="5251" y="1483"/>
                    </a:lnTo>
                    <a:cubicBezTo>
                      <a:pt x="5072" y="1483"/>
                      <a:pt x="4964" y="1268"/>
                      <a:pt x="5072" y="1125"/>
                    </a:cubicBezTo>
                    <a:cubicBezTo>
                      <a:pt x="5108" y="1089"/>
                      <a:pt x="5108" y="1053"/>
                      <a:pt x="5108" y="1018"/>
                    </a:cubicBezTo>
                    <a:cubicBezTo>
                      <a:pt x="5108" y="888"/>
                      <a:pt x="4995" y="796"/>
                      <a:pt x="4878" y="796"/>
                    </a:cubicBezTo>
                    <a:cubicBezTo>
                      <a:pt x="4834" y="796"/>
                      <a:pt x="4789" y="809"/>
                      <a:pt x="4750" y="839"/>
                    </a:cubicBezTo>
                    <a:cubicBezTo>
                      <a:pt x="4714" y="839"/>
                      <a:pt x="4678" y="875"/>
                      <a:pt x="4642" y="875"/>
                    </a:cubicBezTo>
                    <a:cubicBezTo>
                      <a:pt x="4499" y="875"/>
                      <a:pt x="4392" y="731"/>
                      <a:pt x="4428" y="588"/>
                    </a:cubicBezTo>
                    <a:cubicBezTo>
                      <a:pt x="4477" y="415"/>
                      <a:pt x="4339" y="293"/>
                      <a:pt x="4201" y="293"/>
                    </a:cubicBezTo>
                    <a:cubicBezTo>
                      <a:pt x="4140" y="293"/>
                      <a:pt x="4078" y="318"/>
                      <a:pt x="4034" y="373"/>
                    </a:cubicBezTo>
                    <a:cubicBezTo>
                      <a:pt x="3998" y="445"/>
                      <a:pt x="3926" y="481"/>
                      <a:pt x="3855" y="481"/>
                    </a:cubicBezTo>
                    <a:cubicBezTo>
                      <a:pt x="3747" y="481"/>
                      <a:pt x="3640" y="373"/>
                      <a:pt x="3640" y="266"/>
                    </a:cubicBezTo>
                    <a:cubicBezTo>
                      <a:pt x="3640" y="123"/>
                      <a:pt x="3533" y="51"/>
                      <a:pt x="3425" y="51"/>
                    </a:cubicBezTo>
                    <a:cubicBezTo>
                      <a:pt x="3318" y="51"/>
                      <a:pt x="3246" y="87"/>
                      <a:pt x="3210" y="194"/>
                    </a:cubicBezTo>
                    <a:cubicBezTo>
                      <a:pt x="3175" y="284"/>
                      <a:pt x="3085" y="329"/>
                      <a:pt x="3000" y="329"/>
                    </a:cubicBezTo>
                    <a:cubicBezTo>
                      <a:pt x="2915" y="329"/>
                      <a:pt x="2835" y="284"/>
                      <a:pt x="2817" y="194"/>
                    </a:cubicBezTo>
                    <a:cubicBezTo>
                      <a:pt x="2784" y="64"/>
                      <a:pt x="2677" y="0"/>
                      <a:pt x="2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49"/>
              <p:cNvSpPr/>
              <p:nvPr/>
            </p:nvSpPr>
            <p:spPr>
              <a:xfrm>
                <a:off x="7110175" y="1988050"/>
                <a:ext cx="228850" cy="224750"/>
              </a:xfrm>
              <a:custGeom>
                <a:rect b="b" l="l" r="r" t="t"/>
                <a:pathLst>
                  <a:path extrusionOk="0" h="8990" w="9154">
                    <a:moveTo>
                      <a:pt x="4576" y="2705"/>
                    </a:moveTo>
                    <a:cubicBezTo>
                      <a:pt x="5017" y="2705"/>
                      <a:pt x="5467" y="2866"/>
                      <a:pt x="5835" y="3223"/>
                    </a:cubicBezTo>
                    <a:cubicBezTo>
                      <a:pt x="6945" y="4368"/>
                      <a:pt x="6157" y="6301"/>
                      <a:pt x="4547" y="6301"/>
                    </a:cubicBezTo>
                    <a:cubicBezTo>
                      <a:pt x="3580" y="6301"/>
                      <a:pt x="2757" y="5478"/>
                      <a:pt x="2757" y="4512"/>
                    </a:cubicBezTo>
                    <a:cubicBezTo>
                      <a:pt x="2757" y="3419"/>
                      <a:pt x="3646" y="2705"/>
                      <a:pt x="4576" y="2705"/>
                    </a:cubicBezTo>
                    <a:close/>
                    <a:moveTo>
                      <a:pt x="3926" y="1"/>
                    </a:moveTo>
                    <a:cubicBezTo>
                      <a:pt x="3793" y="1"/>
                      <a:pt x="3652" y="103"/>
                      <a:pt x="3652" y="288"/>
                    </a:cubicBezTo>
                    <a:lnTo>
                      <a:pt x="3652" y="896"/>
                    </a:lnTo>
                    <a:cubicBezTo>
                      <a:pt x="3652" y="1036"/>
                      <a:pt x="3531" y="1130"/>
                      <a:pt x="3407" y="1130"/>
                    </a:cubicBezTo>
                    <a:cubicBezTo>
                      <a:pt x="3340" y="1130"/>
                      <a:pt x="3272" y="1102"/>
                      <a:pt x="3222" y="1039"/>
                    </a:cubicBezTo>
                    <a:lnTo>
                      <a:pt x="2828" y="538"/>
                    </a:lnTo>
                    <a:cubicBezTo>
                      <a:pt x="2781" y="443"/>
                      <a:pt x="2701" y="403"/>
                      <a:pt x="2622" y="403"/>
                    </a:cubicBezTo>
                    <a:cubicBezTo>
                      <a:pt x="2463" y="403"/>
                      <a:pt x="2303" y="562"/>
                      <a:pt x="2399" y="753"/>
                    </a:cubicBezTo>
                    <a:lnTo>
                      <a:pt x="2578" y="1362"/>
                    </a:lnTo>
                    <a:cubicBezTo>
                      <a:pt x="2635" y="1532"/>
                      <a:pt x="2488" y="1680"/>
                      <a:pt x="2336" y="1680"/>
                    </a:cubicBezTo>
                    <a:cubicBezTo>
                      <a:pt x="2297" y="1680"/>
                      <a:pt x="2257" y="1670"/>
                      <a:pt x="2220" y="1648"/>
                    </a:cubicBezTo>
                    <a:lnTo>
                      <a:pt x="1719" y="1254"/>
                    </a:lnTo>
                    <a:cubicBezTo>
                      <a:pt x="1668" y="1218"/>
                      <a:pt x="1615" y="1202"/>
                      <a:pt x="1565" y="1202"/>
                    </a:cubicBezTo>
                    <a:cubicBezTo>
                      <a:pt x="1371" y="1202"/>
                      <a:pt x="1218" y="1441"/>
                      <a:pt x="1361" y="1612"/>
                    </a:cubicBezTo>
                    <a:lnTo>
                      <a:pt x="1719" y="2113"/>
                    </a:lnTo>
                    <a:cubicBezTo>
                      <a:pt x="1845" y="2303"/>
                      <a:pt x="1721" y="2520"/>
                      <a:pt x="1518" y="2520"/>
                    </a:cubicBezTo>
                    <a:cubicBezTo>
                      <a:pt x="1491" y="2520"/>
                      <a:pt x="1462" y="2516"/>
                      <a:pt x="1432" y="2507"/>
                    </a:cubicBezTo>
                    <a:lnTo>
                      <a:pt x="860" y="2328"/>
                    </a:lnTo>
                    <a:cubicBezTo>
                      <a:pt x="815" y="2308"/>
                      <a:pt x="773" y="2299"/>
                      <a:pt x="734" y="2299"/>
                    </a:cubicBezTo>
                    <a:cubicBezTo>
                      <a:pt x="496" y="2299"/>
                      <a:pt x="394" y="2634"/>
                      <a:pt x="609" y="2758"/>
                    </a:cubicBezTo>
                    <a:lnTo>
                      <a:pt x="1110" y="3116"/>
                    </a:lnTo>
                    <a:cubicBezTo>
                      <a:pt x="1289" y="3259"/>
                      <a:pt x="1218" y="3581"/>
                      <a:pt x="967" y="3581"/>
                    </a:cubicBezTo>
                    <a:lnTo>
                      <a:pt x="359" y="3581"/>
                    </a:lnTo>
                    <a:cubicBezTo>
                      <a:pt x="346" y="3579"/>
                      <a:pt x="333" y="3579"/>
                      <a:pt x="321" y="3579"/>
                    </a:cubicBezTo>
                    <a:cubicBezTo>
                      <a:pt x="34" y="3579"/>
                      <a:pt x="12" y="3979"/>
                      <a:pt x="287" y="4082"/>
                    </a:cubicBezTo>
                    <a:lnTo>
                      <a:pt x="860" y="4261"/>
                    </a:lnTo>
                    <a:cubicBezTo>
                      <a:pt x="1110" y="4333"/>
                      <a:pt x="1110" y="4655"/>
                      <a:pt x="860" y="4726"/>
                    </a:cubicBezTo>
                    <a:lnTo>
                      <a:pt x="287" y="4941"/>
                    </a:lnTo>
                    <a:cubicBezTo>
                      <a:pt x="1" y="5013"/>
                      <a:pt x="36" y="5406"/>
                      <a:pt x="359" y="5406"/>
                    </a:cubicBezTo>
                    <a:lnTo>
                      <a:pt x="967" y="5406"/>
                    </a:lnTo>
                    <a:cubicBezTo>
                      <a:pt x="1218" y="5406"/>
                      <a:pt x="1289" y="5729"/>
                      <a:pt x="1110" y="5872"/>
                    </a:cubicBezTo>
                    <a:lnTo>
                      <a:pt x="609" y="6230"/>
                    </a:lnTo>
                    <a:cubicBezTo>
                      <a:pt x="394" y="6353"/>
                      <a:pt x="496" y="6688"/>
                      <a:pt x="711" y="6688"/>
                    </a:cubicBezTo>
                    <a:cubicBezTo>
                      <a:pt x="746" y="6688"/>
                      <a:pt x="784" y="6679"/>
                      <a:pt x="824" y="6659"/>
                    </a:cubicBezTo>
                    <a:lnTo>
                      <a:pt x="1432" y="6480"/>
                    </a:lnTo>
                    <a:cubicBezTo>
                      <a:pt x="1458" y="6472"/>
                      <a:pt x="1484" y="6468"/>
                      <a:pt x="1508" y="6468"/>
                    </a:cubicBezTo>
                    <a:cubicBezTo>
                      <a:pt x="1693" y="6468"/>
                      <a:pt x="1845" y="6685"/>
                      <a:pt x="1719" y="6874"/>
                    </a:cubicBezTo>
                    <a:lnTo>
                      <a:pt x="1361" y="7375"/>
                    </a:lnTo>
                    <a:cubicBezTo>
                      <a:pt x="1215" y="7550"/>
                      <a:pt x="1377" y="7772"/>
                      <a:pt x="1558" y="7772"/>
                    </a:cubicBezTo>
                    <a:cubicBezTo>
                      <a:pt x="1600" y="7772"/>
                      <a:pt x="1643" y="7760"/>
                      <a:pt x="1683" y="7733"/>
                    </a:cubicBezTo>
                    <a:lnTo>
                      <a:pt x="2184" y="7339"/>
                    </a:lnTo>
                    <a:cubicBezTo>
                      <a:pt x="2228" y="7317"/>
                      <a:pt x="2274" y="7307"/>
                      <a:pt x="2318" y="7307"/>
                    </a:cubicBezTo>
                    <a:cubicBezTo>
                      <a:pt x="2488" y="7307"/>
                      <a:pt x="2635" y="7455"/>
                      <a:pt x="2578" y="7626"/>
                    </a:cubicBezTo>
                    <a:lnTo>
                      <a:pt x="2399" y="8234"/>
                    </a:lnTo>
                    <a:cubicBezTo>
                      <a:pt x="2303" y="8425"/>
                      <a:pt x="2463" y="8584"/>
                      <a:pt x="2622" y="8584"/>
                    </a:cubicBezTo>
                    <a:cubicBezTo>
                      <a:pt x="2701" y="8584"/>
                      <a:pt x="2781" y="8544"/>
                      <a:pt x="2828" y="8449"/>
                    </a:cubicBezTo>
                    <a:lnTo>
                      <a:pt x="3186" y="7948"/>
                    </a:lnTo>
                    <a:cubicBezTo>
                      <a:pt x="3249" y="7885"/>
                      <a:pt x="3325" y="7857"/>
                      <a:pt x="3397" y="7857"/>
                    </a:cubicBezTo>
                    <a:cubicBezTo>
                      <a:pt x="3531" y="7857"/>
                      <a:pt x="3652" y="7952"/>
                      <a:pt x="3652" y="8091"/>
                    </a:cubicBezTo>
                    <a:lnTo>
                      <a:pt x="3652" y="8735"/>
                    </a:lnTo>
                    <a:cubicBezTo>
                      <a:pt x="3652" y="8896"/>
                      <a:pt x="3787" y="8989"/>
                      <a:pt x="3919" y="8989"/>
                    </a:cubicBezTo>
                    <a:cubicBezTo>
                      <a:pt x="4021" y="8989"/>
                      <a:pt x="4121" y="8932"/>
                      <a:pt x="4153" y="8807"/>
                    </a:cubicBezTo>
                    <a:lnTo>
                      <a:pt x="4332" y="8198"/>
                    </a:lnTo>
                    <a:cubicBezTo>
                      <a:pt x="4368" y="8091"/>
                      <a:pt x="4466" y="8037"/>
                      <a:pt x="4564" y="8037"/>
                    </a:cubicBezTo>
                    <a:cubicBezTo>
                      <a:pt x="4663" y="8037"/>
                      <a:pt x="4761" y="8091"/>
                      <a:pt x="4797" y="8198"/>
                    </a:cubicBezTo>
                    <a:lnTo>
                      <a:pt x="5012" y="8807"/>
                    </a:lnTo>
                    <a:cubicBezTo>
                      <a:pt x="5043" y="8932"/>
                      <a:pt x="5143" y="8989"/>
                      <a:pt x="5243" y="8989"/>
                    </a:cubicBezTo>
                    <a:cubicBezTo>
                      <a:pt x="5371" y="8989"/>
                      <a:pt x="5497" y="8896"/>
                      <a:pt x="5477" y="8735"/>
                    </a:cubicBezTo>
                    <a:lnTo>
                      <a:pt x="5477" y="8091"/>
                    </a:lnTo>
                    <a:cubicBezTo>
                      <a:pt x="5500" y="7952"/>
                      <a:pt x="5629" y="7857"/>
                      <a:pt x="5756" y="7857"/>
                    </a:cubicBezTo>
                    <a:cubicBezTo>
                      <a:pt x="5824" y="7857"/>
                      <a:pt x="5892" y="7885"/>
                      <a:pt x="5943" y="7948"/>
                    </a:cubicBezTo>
                    <a:lnTo>
                      <a:pt x="6301" y="8449"/>
                    </a:lnTo>
                    <a:cubicBezTo>
                      <a:pt x="6356" y="8516"/>
                      <a:pt x="6430" y="8545"/>
                      <a:pt x="6502" y="8545"/>
                    </a:cubicBezTo>
                    <a:cubicBezTo>
                      <a:pt x="6661" y="8545"/>
                      <a:pt x="6815" y="8406"/>
                      <a:pt x="6766" y="8234"/>
                    </a:cubicBezTo>
                    <a:lnTo>
                      <a:pt x="6551" y="7626"/>
                    </a:lnTo>
                    <a:cubicBezTo>
                      <a:pt x="6497" y="7465"/>
                      <a:pt x="6625" y="7324"/>
                      <a:pt x="6783" y="7324"/>
                    </a:cubicBezTo>
                    <a:cubicBezTo>
                      <a:pt x="6835" y="7324"/>
                      <a:pt x="6891" y="7339"/>
                      <a:pt x="6945" y="7375"/>
                    </a:cubicBezTo>
                    <a:lnTo>
                      <a:pt x="7446" y="7733"/>
                    </a:lnTo>
                    <a:cubicBezTo>
                      <a:pt x="7486" y="7760"/>
                      <a:pt x="7529" y="7772"/>
                      <a:pt x="7571" y="7772"/>
                    </a:cubicBezTo>
                    <a:cubicBezTo>
                      <a:pt x="7753" y="7772"/>
                      <a:pt x="7920" y="7550"/>
                      <a:pt x="7804" y="7375"/>
                    </a:cubicBezTo>
                    <a:lnTo>
                      <a:pt x="7446" y="6874"/>
                    </a:lnTo>
                    <a:cubicBezTo>
                      <a:pt x="7294" y="6691"/>
                      <a:pt x="7426" y="6457"/>
                      <a:pt x="7601" y="6457"/>
                    </a:cubicBezTo>
                    <a:cubicBezTo>
                      <a:pt x="7632" y="6457"/>
                      <a:pt x="7664" y="6464"/>
                      <a:pt x="7697" y="6480"/>
                    </a:cubicBezTo>
                    <a:lnTo>
                      <a:pt x="8305" y="6659"/>
                    </a:lnTo>
                    <a:cubicBezTo>
                      <a:pt x="8345" y="6679"/>
                      <a:pt x="8384" y="6688"/>
                      <a:pt x="8420" y="6688"/>
                    </a:cubicBezTo>
                    <a:cubicBezTo>
                      <a:pt x="8642" y="6688"/>
                      <a:pt x="8766" y="6353"/>
                      <a:pt x="8520" y="6230"/>
                    </a:cubicBezTo>
                    <a:lnTo>
                      <a:pt x="8019" y="5872"/>
                    </a:lnTo>
                    <a:cubicBezTo>
                      <a:pt x="7840" y="5693"/>
                      <a:pt x="7947" y="5406"/>
                      <a:pt x="8162" y="5406"/>
                    </a:cubicBezTo>
                    <a:lnTo>
                      <a:pt x="8806" y="5406"/>
                    </a:lnTo>
                    <a:cubicBezTo>
                      <a:pt x="8817" y="5408"/>
                      <a:pt x="8827" y="5408"/>
                      <a:pt x="8837" y="5408"/>
                    </a:cubicBezTo>
                    <a:cubicBezTo>
                      <a:pt x="9097" y="5408"/>
                      <a:pt x="9154" y="4974"/>
                      <a:pt x="8878" y="4905"/>
                    </a:cubicBezTo>
                    <a:lnTo>
                      <a:pt x="8269" y="4726"/>
                    </a:lnTo>
                    <a:cubicBezTo>
                      <a:pt x="8054" y="4655"/>
                      <a:pt x="8054" y="4333"/>
                      <a:pt x="8269" y="4261"/>
                    </a:cubicBezTo>
                    <a:lnTo>
                      <a:pt x="8878" y="4046"/>
                    </a:lnTo>
                    <a:cubicBezTo>
                      <a:pt x="9153" y="3977"/>
                      <a:pt x="9098" y="3579"/>
                      <a:pt x="8839" y="3579"/>
                    </a:cubicBezTo>
                    <a:cubicBezTo>
                      <a:pt x="8829" y="3579"/>
                      <a:pt x="8818" y="3579"/>
                      <a:pt x="8806" y="3581"/>
                    </a:cubicBezTo>
                    <a:lnTo>
                      <a:pt x="8162" y="3581"/>
                    </a:lnTo>
                    <a:cubicBezTo>
                      <a:pt x="7947" y="3545"/>
                      <a:pt x="7840" y="3259"/>
                      <a:pt x="8019" y="3116"/>
                    </a:cubicBezTo>
                    <a:lnTo>
                      <a:pt x="8520" y="2758"/>
                    </a:lnTo>
                    <a:cubicBezTo>
                      <a:pt x="8773" y="2600"/>
                      <a:pt x="8635" y="2274"/>
                      <a:pt x="8402" y="2274"/>
                    </a:cubicBezTo>
                    <a:cubicBezTo>
                      <a:pt x="8371" y="2274"/>
                      <a:pt x="8338" y="2280"/>
                      <a:pt x="8305" y="2292"/>
                    </a:cubicBezTo>
                    <a:lnTo>
                      <a:pt x="7697" y="2507"/>
                    </a:lnTo>
                    <a:cubicBezTo>
                      <a:pt x="7673" y="2515"/>
                      <a:pt x="7650" y="2518"/>
                      <a:pt x="7628" y="2518"/>
                    </a:cubicBezTo>
                    <a:cubicBezTo>
                      <a:pt x="7440" y="2518"/>
                      <a:pt x="7286" y="2273"/>
                      <a:pt x="7446" y="2113"/>
                    </a:cubicBezTo>
                    <a:lnTo>
                      <a:pt x="7804" y="1612"/>
                    </a:lnTo>
                    <a:cubicBezTo>
                      <a:pt x="7944" y="1416"/>
                      <a:pt x="7777" y="1198"/>
                      <a:pt x="7595" y="1198"/>
                    </a:cubicBezTo>
                    <a:cubicBezTo>
                      <a:pt x="7545" y="1198"/>
                      <a:pt x="7493" y="1215"/>
                      <a:pt x="7446" y="1254"/>
                    </a:cubicBezTo>
                    <a:lnTo>
                      <a:pt x="6945" y="1612"/>
                    </a:lnTo>
                    <a:cubicBezTo>
                      <a:pt x="6891" y="1648"/>
                      <a:pt x="6835" y="1664"/>
                      <a:pt x="6783" y="1664"/>
                    </a:cubicBezTo>
                    <a:cubicBezTo>
                      <a:pt x="6625" y="1664"/>
                      <a:pt x="6497" y="1523"/>
                      <a:pt x="6551" y="1362"/>
                    </a:cubicBezTo>
                    <a:lnTo>
                      <a:pt x="6766" y="753"/>
                    </a:lnTo>
                    <a:cubicBezTo>
                      <a:pt x="6814" y="562"/>
                      <a:pt x="6670" y="419"/>
                      <a:pt x="6517" y="419"/>
                    </a:cubicBezTo>
                    <a:cubicBezTo>
                      <a:pt x="6440" y="419"/>
                      <a:pt x="6360" y="455"/>
                      <a:pt x="6301" y="538"/>
                    </a:cubicBezTo>
                    <a:lnTo>
                      <a:pt x="5943" y="1039"/>
                    </a:lnTo>
                    <a:cubicBezTo>
                      <a:pt x="5892" y="1102"/>
                      <a:pt x="5824" y="1130"/>
                      <a:pt x="5757" y="1130"/>
                    </a:cubicBezTo>
                    <a:cubicBezTo>
                      <a:pt x="5634" y="1130"/>
                      <a:pt x="5513" y="1036"/>
                      <a:pt x="5513" y="896"/>
                    </a:cubicBezTo>
                    <a:lnTo>
                      <a:pt x="5513" y="288"/>
                    </a:lnTo>
                    <a:cubicBezTo>
                      <a:pt x="5513" y="103"/>
                      <a:pt x="5372" y="1"/>
                      <a:pt x="5238" y="1"/>
                    </a:cubicBezTo>
                    <a:cubicBezTo>
                      <a:pt x="5138" y="1"/>
                      <a:pt x="5042" y="58"/>
                      <a:pt x="5012" y="180"/>
                    </a:cubicBezTo>
                    <a:lnTo>
                      <a:pt x="4833" y="789"/>
                    </a:lnTo>
                    <a:cubicBezTo>
                      <a:pt x="4779" y="896"/>
                      <a:pt x="4672" y="950"/>
                      <a:pt x="4569" y="950"/>
                    </a:cubicBezTo>
                    <a:cubicBezTo>
                      <a:pt x="4466" y="950"/>
                      <a:pt x="4368" y="896"/>
                      <a:pt x="4332" y="789"/>
                    </a:cubicBezTo>
                    <a:lnTo>
                      <a:pt x="4153" y="180"/>
                    </a:lnTo>
                    <a:cubicBezTo>
                      <a:pt x="4122" y="58"/>
                      <a:pt x="4026" y="1"/>
                      <a:pt x="3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49"/>
              <p:cNvSpPr/>
              <p:nvPr/>
            </p:nvSpPr>
            <p:spPr>
              <a:xfrm>
                <a:off x="6320000" y="3067275"/>
                <a:ext cx="1084625" cy="53725"/>
              </a:xfrm>
              <a:custGeom>
                <a:rect b="b" l="l" r="r" t="t"/>
                <a:pathLst>
                  <a:path extrusionOk="0" h="2149" w="43385">
                    <a:moveTo>
                      <a:pt x="896" y="1"/>
                    </a:moveTo>
                    <a:cubicBezTo>
                      <a:pt x="395" y="1"/>
                      <a:pt x="1" y="395"/>
                      <a:pt x="1" y="932"/>
                    </a:cubicBezTo>
                    <a:lnTo>
                      <a:pt x="1" y="1218"/>
                    </a:lnTo>
                    <a:cubicBezTo>
                      <a:pt x="1" y="1719"/>
                      <a:pt x="395" y="2149"/>
                      <a:pt x="896" y="2149"/>
                    </a:cubicBezTo>
                    <a:lnTo>
                      <a:pt x="42453" y="2149"/>
                    </a:lnTo>
                    <a:cubicBezTo>
                      <a:pt x="42955" y="2149"/>
                      <a:pt x="43384" y="1719"/>
                      <a:pt x="43384" y="1218"/>
                    </a:cubicBezTo>
                    <a:lnTo>
                      <a:pt x="43384" y="932"/>
                    </a:lnTo>
                    <a:cubicBezTo>
                      <a:pt x="43384" y="395"/>
                      <a:pt x="42955" y="1"/>
                      <a:pt x="42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49"/>
              <p:cNvSpPr/>
              <p:nvPr/>
            </p:nvSpPr>
            <p:spPr>
              <a:xfrm>
                <a:off x="6269000" y="1745975"/>
                <a:ext cx="698025" cy="866750"/>
              </a:xfrm>
              <a:custGeom>
                <a:rect b="b" l="l" r="r" t="t"/>
                <a:pathLst>
                  <a:path extrusionOk="0" h="34670" w="27921">
                    <a:moveTo>
                      <a:pt x="15308" y="1"/>
                    </a:moveTo>
                    <a:cubicBezTo>
                      <a:pt x="13733" y="1"/>
                      <a:pt x="12115" y="302"/>
                      <a:pt x="10524" y="951"/>
                    </a:cubicBezTo>
                    <a:cubicBezTo>
                      <a:pt x="2220" y="4315"/>
                      <a:pt x="0" y="15054"/>
                      <a:pt x="6265" y="21461"/>
                    </a:cubicBezTo>
                    <a:cubicBezTo>
                      <a:pt x="7553" y="25864"/>
                      <a:pt x="8878" y="30266"/>
                      <a:pt x="10166" y="34669"/>
                    </a:cubicBezTo>
                    <a:lnTo>
                      <a:pt x="20439" y="34669"/>
                    </a:lnTo>
                    <a:cubicBezTo>
                      <a:pt x="21835" y="30123"/>
                      <a:pt x="23267" y="25613"/>
                      <a:pt x="24699" y="21067"/>
                    </a:cubicBezTo>
                    <a:lnTo>
                      <a:pt x="24627" y="21067"/>
                    </a:lnTo>
                    <a:cubicBezTo>
                      <a:pt x="26739" y="18776"/>
                      <a:pt x="27885" y="15770"/>
                      <a:pt x="27920" y="12655"/>
                    </a:cubicBezTo>
                    <a:cubicBezTo>
                      <a:pt x="27920" y="5414"/>
                      <a:pt x="21990" y="1"/>
                      <a:pt x="15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49"/>
              <p:cNvSpPr/>
              <p:nvPr/>
            </p:nvSpPr>
            <p:spPr>
              <a:xfrm>
                <a:off x="6186675" y="1720425"/>
                <a:ext cx="847525" cy="840400"/>
              </a:xfrm>
              <a:custGeom>
                <a:rect b="b" l="l" r="r" t="t"/>
                <a:pathLst>
                  <a:path extrusionOk="0" h="33616" w="33901">
                    <a:moveTo>
                      <a:pt x="16994" y="0"/>
                    </a:moveTo>
                    <a:cubicBezTo>
                      <a:pt x="16890" y="0"/>
                      <a:pt x="16786" y="1"/>
                      <a:pt x="16681" y="4"/>
                    </a:cubicBezTo>
                    <a:cubicBezTo>
                      <a:pt x="5477" y="254"/>
                      <a:pt x="0" y="13749"/>
                      <a:pt x="7804" y="21767"/>
                    </a:cubicBezTo>
                    <a:lnTo>
                      <a:pt x="11276" y="33508"/>
                    </a:lnTo>
                    <a:cubicBezTo>
                      <a:pt x="11312" y="33579"/>
                      <a:pt x="11383" y="33615"/>
                      <a:pt x="11455" y="33615"/>
                    </a:cubicBezTo>
                    <a:lnTo>
                      <a:pt x="11526" y="33615"/>
                    </a:lnTo>
                    <a:cubicBezTo>
                      <a:pt x="11598" y="33615"/>
                      <a:pt x="11669" y="33508"/>
                      <a:pt x="11634" y="33436"/>
                    </a:cubicBezTo>
                    <a:lnTo>
                      <a:pt x="8162" y="21731"/>
                    </a:lnTo>
                    <a:cubicBezTo>
                      <a:pt x="8162" y="21695"/>
                      <a:pt x="8162" y="21624"/>
                      <a:pt x="8126" y="21588"/>
                    </a:cubicBezTo>
                    <a:cubicBezTo>
                      <a:pt x="502" y="13821"/>
                      <a:pt x="5835" y="684"/>
                      <a:pt x="16717" y="433"/>
                    </a:cubicBezTo>
                    <a:cubicBezTo>
                      <a:pt x="16806" y="432"/>
                      <a:pt x="16896" y="431"/>
                      <a:pt x="16985" y="431"/>
                    </a:cubicBezTo>
                    <a:cubicBezTo>
                      <a:pt x="27695" y="431"/>
                      <a:pt x="33444" y="13171"/>
                      <a:pt x="26202" y="21194"/>
                    </a:cubicBezTo>
                    <a:cubicBezTo>
                      <a:pt x="26166" y="21230"/>
                      <a:pt x="26166" y="21302"/>
                      <a:pt x="26202" y="21337"/>
                    </a:cubicBezTo>
                    <a:lnTo>
                      <a:pt x="23768" y="29141"/>
                    </a:lnTo>
                    <a:cubicBezTo>
                      <a:pt x="23732" y="29212"/>
                      <a:pt x="23768" y="29320"/>
                      <a:pt x="23876" y="29355"/>
                    </a:cubicBezTo>
                    <a:cubicBezTo>
                      <a:pt x="23947" y="29355"/>
                      <a:pt x="24054" y="29320"/>
                      <a:pt x="24090" y="29248"/>
                    </a:cubicBezTo>
                    <a:lnTo>
                      <a:pt x="26560" y="21337"/>
                    </a:lnTo>
                    <a:cubicBezTo>
                      <a:pt x="26560" y="21337"/>
                      <a:pt x="26560" y="21337"/>
                      <a:pt x="26560" y="21302"/>
                    </a:cubicBezTo>
                    <a:cubicBezTo>
                      <a:pt x="33900" y="13004"/>
                      <a:pt x="27963" y="0"/>
                      <a:pt x="16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49"/>
              <p:cNvSpPr/>
              <p:nvPr/>
            </p:nvSpPr>
            <p:spPr>
              <a:xfrm>
                <a:off x="6451225" y="2588475"/>
                <a:ext cx="317125" cy="52075"/>
              </a:xfrm>
              <a:custGeom>
                <a:rect b="b" l="l" r="r" t="t"/>
                <a:pathLst>
                  <a:path extrusionOk="0" h="2083" w="12685">
                    <a:moveTo>
                      <a:pt x="1382" y="355"/>
                    </a:moveTo>
                    <a:cubicBezTo>
                      <a:pt x="1414" y="355"/>
                      <a:pt x="1447" y="357"/>
                      <a:pt x="1481" y="361"/>
                    </a:cubicBezTo>
                    <a:lnTo>
                      <a:pt x="11432" y="361"/>
                    </a:lnTo>
                    <a:cubicBezTo>
                      <a:pt x="12255" y="432"/>
                      <a:pt x="12255" y="1685"/>
                      <a:pt x="11432" y="1757"/>
                    </a:cubicBezTo>
                    <a:lnTo>
                      <a:pt x="1481" y="1757"/>
                    </a:lnTo>
                    <a:cubicBezTo>
                      <a:pt x="1458" y="1758"/>
                      <a:pt x="1436" y="1759"/>
                      <a:pt x="1414" y="1759"/>
                    </a:cubicBezTo>
                    <a:cubicBezTo>
                      <a:pt x="476" y="1759"/>
                      <a:pt x="466" y="355"/>
                      <a:pt x="1382" y="355"/>
                    </a:cubicBezTo>
                    <a:close/>
                    <a:moveTo>
                      <a:pt x="1378" y="1"/>
                    </a:moveTo>
                    <a:cubicBezTo>
                      <a:pt x="11" y="1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9"/>
                    </a:cubicBezTo>
                    <a:lnTo>
                      <a:pt x="11432" y="2079"/>
                    </a:lnTo>
                    <a:cubicBezTo>
                      <a:pt x="12685" y="2007"/>
                      <a:pt x="12685" y="110"/>
                      <a:pt x="11432" y="3"/>
                    </a:cubicBezTo>
                    <a:lnTo>
                      <a:pt x="1445" y="3"/>
                    </a:lnTo>
                    <a:cubicBezTo>
                      <a:pt x="1422" y="2"/>
                      <a:pt x="1400" y="1"/>
                      <a:pt x="1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49"/>
              <p:cNvSpPr/>
              <p:nvPr/>
            </p:nvSpPr>
            <p:spPr>
              <a:xfrm>
                <a:off x="6451225" y="2631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79" y="359"/>
                    </a:moveTo>
                    <a:cubicBezTo>
                      <a:pt x="1400" y="359"/>
                      <a:pt x="1423" y="360"/>
                      <a:pt x="1445" y="362"/>
                    </a:cubicBezTo>
                    <a:lnTo>
                      <a:pt x="11432" y="362"/>
                    </a:lnTo>
                    <a:cubicBezTo>
                      <a:pt x="12255" y="433"/>
                      <a:pt x="12255" y="1686"/>
                      <a:pt x="11432" y="1758"/>
                    </a:cubicBezTo>
                    <a:lnTo>
                      <a:pt x="1445" y="1758"/>
                    </a:lnTo>
                    <a:cubicBezTo>
                      <a:pt x="1423" y="1759"/>
                      <a:pt x="1400" y="1760"/>
                      <a:pt x="1379" y="1760"/>
                    </a:cubicBezTo>
                    <a:cubicBezTo>
                      <a:pt x="465" y="1760"/>
                      <a:pt x="465" y="359"/>
                      <a:pt x="1379" y="359"/>
                    </a:cubicBezTo>
                    <a:close/>
                    <a:moveTo>
                      <a:pt x="1345" y="0"/>
                    </a:moveTo>
                    <a:cubicBezTo>
                      <a:pt x="1" y="0"/>
                      <a:pt x="11" y="2082"/>
                      <a:pt x="1378" y="2082"/>
                    </a:cubicBezTo>
                    <a:cubicBezTo>
                      <a:pt x="1400" y="2082"/>
                      <a:pt x="1422" y="2081"/>
                      <a:pt x="1445" y="2080"/>
                    </a:cubicBezTo>
                    <a:lnTo>
                      <a:pt x="11432" y="2080"/>
                    </a:lnTo>
                    <a:cubicBezTo>
                      <a:pt x="12685" y="1973"/>
                      <a:pt x="12685" y="75"/>
                      <a:pt x="11432" y="4"/>
                    </a:cubicBezTo>
                    <a:lnTo>
                      <a:pt x="1445" y="4"/>
                    </a:lnTo>
                    <a:cubicBezTo>
                      <a:pt x="1411" y="1"/>
                      <a:pt x="1378" y="0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49"/>
              <p:cNvSpPr/>
              <p:nvPr/>
            </p:nvSpPr>
            <p:spPr>
              <a:xfrm>
                <a:off x="6451225" y="2674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82" y="355"/>
                    </a:moveTo>
                    <a:cubicBezTo>
                      <a:pt x="1414" y="355"/>
                      <a:pt x="1447" y="356"/>
                      <a:pt x="1481" y="360"/>
                    </a:cubicBezTo>
                    <a:lnTo>
                      <a:pt x="11432" y="360"/>
                    </a:lnTo>
                    <a:cubicBezTo>
                      <a:pt x="12255" y="431"/>
                      <a:pt x="12255" y="1684"/>
                      <a:pt x="11432" y="1756"/>
                    </a:cubicBezTo>
                    <a:lnTo>
                      <a:pt x="1481" y="1756"/>
                    </a:lnTo>
                    <a:cubicBezTo>
                      <a:pt x="1458" y="1757"/>
                      <a:pt x="1436" y="1758"/>
                      <a:pt x="1414" y="1758"/>
                    </a:cubicBezTo>
                    <a:cubicBezTo>
                      <a:pt x="476" y="1758"/>
                      <a:pt x="466" y="355"/>
                      <a:pt x="1382" y="355"/>
                    </a:cubicBezTo>
                    <a:close/>
                    <a:moveTo>
                      <a:pt x="1378" y="0"/>
                    </a:moveTo>
                    <a:cubicBezTo>
                      <a:pt x="11" y="0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8"/>
                    </a:cubicBezTo>
                    <a:lnTo>
                      <a:pt x="11432" y="2078"/>
                    </a:lnTo>
                    <a:cubicBezTo>
                      <a:pt x="12685" y="2006"/>
                      <a:pt x="12685" y="109"/>
                      <a:pt x="11432" y="2"/>
                    </a:cubicBezTo>
                    <a:lnTo>
                      <a:pt x="1445" y="2"/>
                    </a:lnTo>
                    <a:cubicBezTo>
                      <a:pt x="1422" y="1"/>
                      <a:pt x="1400" y="0"/>
                      <a:pt x="1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49"/>
              <p:cNvSpPr/>
              <p:nvPr/>
            </p:nvSpPr>
            <p:spPr>
              <a:xfrm>
                <a:off x="6451500" y="2718200"/>
                <a:ext cx="316850" cy="51200"/>
              </a:xfrm>
              <a:custGeom>
                <a:rect b="b" l="l" r="r" t="t"/>
                <a:pathLst>
                  <a:path extrusionOk="0" h="2048" w="12674">
                    <a:moveTo>
                      <a:pt x="1401" y="324"/>
                    </a:moveTo>
                    <a:cubicBezTo>
                      <a:pt x="1424" y="324"/>
                      <a:pt x="1447" y="324"/>
                      <a:pt x="1470" y="326"/>
                    </a:cubicBezTo>
                    <a:lnTo>
                      <a:pt x="11421" y="326"/>
                    </a:lnTo>
                    <a:cubicBezTo>
                      <a:pt x="12244" y="398"/>
                      <a:pt x="12244" y="1650"/>
                      <a:pt x="11421" y="1722"/>
                    </a:cubicBezTo>
                    <a:lnTo>
                      <a:pt x="1470" y="1722"/>
                    </a:lnTo>
                    <a:cubicBezTo>
                      <a:pt x="1447" y="1724"/>
                      <a:pt x="1424" y="1724"/>
                      <a:pt x="1401" y="1724"/>
                    </a:cubicBezTo>
                    <a:cubicBezTo>
                      <a:pt x="455" y="1724"/>
                      <a:pt x="455" y="324"/>
                      <a:pt x="1401" y="324"/>
                    </a:cubicBezTo>
                    <a:close/>
                    <a:moveTo>
                      <a:pt x="1334" y="0"/>
                    </a:moveTo>
                    <a:cubicBezTo>
                      <a:pt x="0" y="0"/>
                      <a:pt x="0" y="2048"/>
                      <a:pt x="1334" y="2048"/>
                    </a:cubicBezTo>
                    <a:cubicBezTo>
                      <a:pt x="1367" y="2048"/>
                      <a:pt x="1400" y="2047"/>
                      <a:pt x="1434" y="2044"/>
                    </a:cubicBezTo>
                    <a:lnTo>
                      <a:pt x="11421" y="2044"/>
                    </a:lnTo>
                    <a:cubicBezTo>
                      <a:pt x="12674" y="1973"/>
                      <a:pt x="12674" y="75"/>
                      <a:pt x="11421" y="4"/>
                    </a:cubicBezTo>
                    <a:lnTo>
                      <a:pt x="1434" y="4"/>
                    </a:lnTo>
                    <a:cubicBezTo>
                      <a:pt x="1400" y="1"/>
                      <a:pt x="1367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49"/>
              <p:cNvSpPr/>
              <p:nvPr/>
            </p:nvSpPr>
            <p:spPr>
              <a:xfrm>
                <a:off x="6490025" y="2096350"/>
                <a:ext cx="272075" cy="462675"/>
              </a:xfrm>
              <a:custGeom>
                <a:rect b="b" l="l" r="r" t="t"/>
                <a:pathLst>
                  <a:path extrusionOk="0" h="18507" w="10883">
                    <a:moveTo>
                      <a:pt x="5800" y="1"/>
                    </a:moveTo>
                    <a:cubicBezTo>
                      <a:pt x="5728" y="1"/>
                      <a:pt x="5656" y="1"/>
                      <a:pt x="5621" y="72"/>
                    </a:cubicBezTo>
                    <a:cubicBezTo>
                      <a:pt x="4833" y="1003"/>
                      <a:pt x="3759" y="1683"/>
                      <a:pt x="2542" y="1933"/>
                    </a:cubicBezTo>
                    <a:cubicBezTo>
                      <a:pt x="2242" y="1991"/>
                      <a:pt x="1929" y="2019"/>
                      <a:pt x="1615" y="2019"/>
                    </a:cubicBezTo>
                    <a:cubicBezTo>
                      <a:pt x="1143" y="2019"/>
                      <a:pt x="667" y="1955"/>
                      <a:pt x="216" y="1826"/>
                    </a:cubicBezTo>
                    <a:cubicBezTo>
                      <a:pt x="180" y="1826"/>
                      <a:pt x="108" y="1826"/>
                      <a:pt x="72" y="1862"/>
                    </a:cubicBezTo>
                    <a:cubicBezTo>
                      <a:pt x="37" y="1898"/>
                      <a:pt x="1" y="1969"/>
                      <a:pt x="37" y="2041"/>
                    </a:cubicBezTo>
                    <a:lnTo>
                      <a:pt x="2506" y="18327"/>
                    </a:lnTo>
                    <a:cubicBezTo>
                      <a:pt x="2506" y="18435"/>
                      <a:pt x="2578" y="18471"/>
                      <a:pt x="2685" y="18471"/>
                    </a:cubicBezTo>
                    <a:lnTo>
                      <a:pt x="2685" y="18506"/>
                    </a:lnTo>
                    <a:cubicBezTo>
                      <a:pt x="2793" y="18471"/>
                      <a:pt x="2864" y="18399"/>
                      <a:pt x="2829" y="18292"/>
                    </a:cubicBezTo>
                    <a:lnTo>
                      <a:pt x="395" y="2220"/>
                    </a:lnTo>
                    <a:lnTo>
                      <a:pt x="395" y="2220"/>
                    </a:lnTo>
                    <a:cubicBezTo>
                      <a:pt x="797" y="2308"/>
                      <a:pt x="1200" y="2350"/>
                      <a:pt x="1599" y="2350"/>
                    </a:cubicBezTo>
                    <a:cubicBezTo>
                      <a:pt x="3153" y="2350"/>
                      <a:pt x="4638" y="1698"/>
                      <a:pt x="5692" y="502"/>
                    </a:cubicBezTo>
                    <a:cubicBezTo>
                      <a:pt x="6086" y="1468"/>
                      <a:pt x="6909" y="2184"/>
                      <a:pt x="7947" y="2399"/>
                    </a:cubicBezTo>
                    <a:cubicBezTo>
                      <a:pt x="8149" y="2441"/>
                      <a:pt x="8355" y="2461"/>
                      <a:pt x="8561" y="2461"/>
                    </a:cubicBezTo>
                    <a:cubicBezTo>
                      <a:pt x="9232" y="2461"/>
                      <a:pt x="9905" y="2245"/>
                      <a:pt x="10453" y="1862"/>
                    </a:cubicBezTo>
                    <a:lnTo>
                      <a:pt x="10453" y="1862"/>
                    </a:lnTo>
                    <a:lnTo>
                      <a:pt x="7160" y="17862"/>
                    </a:lnTo>
                    <a:cubicBezTo>
                      <a:pt x="7139" y="17987"/>
                      <a:pt x="7239" y="18063"/>
                      <a:pt x="7334" y="18063"/>
                    </a:cubicBezTo>
                    <a:cubicBezTo>
                      <a:pt x="7402" y="18063"/>
                      <a:pt x="7467" y="18024"/>
                      <a:pt x="7482" y="17934"/>
                    </a:cubicBezTo>
                    <a:lnTo>
                      <a:pt x="10882" y="1468"/>
                    </a:lnTo>
                    <a:cubicBezTo>
                      <a:pt x="10882" y="1397"/>
                      <a:pt x="10847" y="1325"/>
                      <a:pt x="10775" y="1289"/>
                    </a:cubicBezTo>
                    <a:cubicBezTo>
                      <a:pt x="10760" y="1274"/>
                      <a:pt x="10733" y="1266"/>
                      <a:pt x="10704" y="1266"/>
                    </a:cubicBezTo>
                    <a:cubicBezTo>
                      <a:pt x="10663" y="1266"/>
                      <a:pt x="10617" y="1283"/>
                      <a:pt x="10596" y="1325"/>
                    </a:cubicBezTo>
                    <a:cubicBezTo>
                      <a:pt x="10050" y="1842"/>
                      <a:pt x="9319" y="2129"/>
                      <a:pt x="8570" y="2129"/>
                    </a:cubicBezTo>
                    <a:cubicBezTo>
                      <a:pt x="8387" y="2129"/>
                      <a:pt x="8202" y="2112"/>
                      <a:pt x="8019" y="2077"/>
                    </a:cubicBezTo>
                    <a:cubicBezTo>
                      <a:pt x="7017" y="1862"/>
                      <a:pt x="6193" y="1110"/>
                      <a:pt x="5907" y="108"/>
                    </a:cubicBezTo>
                    <a:cubicBezTo>
                      <a:pt x="5907" y="36"/>
                      <a:pt x="5835" y="1"/>
                      <a:pt x="5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49"/>
              <p:cNvSpPr/>
              <p:nvPr/>
            </p:nvSpPr>
            <p:spPr>
              <a:xfrm>
                <a:off x="6870350" y="2301175"/>
                <a:ext cx="145900" cy="244425"/>
              </a:xfrm>
              <a:custGeom>
                <a:rect b="b" l="l" r="r" t="t"/>
                <a:pathLst>
                  <a:path extrusionOk="0" h="9777" w="5836">
                    <a:moveTo>
                      <a:pt x="1755" y="1"/>
                    </a:moveTo>
                    <a:cubicBezTo>
                      <a:pt x="1742" y="1"/>
                      <a:pt x="1730" y="2"/>
                      <a:pt x="1719" y="5"/>
                    </a:cubicBezTo>
                    <a:cubicBezTo>
                      <a:pt x="1576" y="76"/>
                      <a:pt x="1468" y="613"/>
                      <a:pt x="1468" y="792"/>
                    </a:cubicBezTo>
                    <a:cubicBezTo>
                      <a:pt x="1432" y="1365"/>
                      <a:pt x="1540" y="1902"/>
                      <a:pt x="1862" y="2367"/>
                    </a:cubicBezTo>
                    <a:cubicBezTo>
                      <a:pt x="895" y="2904"/>
                      <a:pt x="215" y="3870"/>
                      <a:pt x="108" y="4980"/>
                    </a:cubicBezTo>
                    <a:lnTo>
                      <a:pt x="108" y="4944"/>
                    </a:lnTo>
                    <a:cubicBezTo>
                      <a:pt x="1" y="5481"/>
                      <a:pt x="1" y="6054"/>
                      <a:pt x="72" y="6591"/>
                    </a:cubicBezTo>
                    <a:cubicBezTo>
                      <a:pt x="359" y="7915"/>
                      <a:pt x="1218" y="9061"/>
                      <a:pt x="2363" y="9777"/>
                    </a:cubicBezTo>
                    <a:lnTo>
                      <a:pt x="5692" y="7342"/>
                    </a:lnTo>
                    <a:cubicBezTo>
                      <a:pt x="5799" y="6806"/>
                      <a:pt x="5835" y="6233"/>
                      <a:pt x="5835" y="5660"/>
                    </a:cubicBezTo>
                    <a:cubicBezTo>
                      <a:pt x="5835" y="5338"/>
                      <a:pt x="5835" y="3083"/>
                      <a:pt x="5262" y="2976"/>
                    </a:cubicBezTo>
                    <a:cubicBezTo>
                      <a:pt x="5247" y="2972"/>
                      <a:pt x="5230" y="2969"/>
                      <a:pt x="5210" y="2969"/>
                    </a:cubicBezTo>
                    <a:cubicBezTo>
                      <a:pt x="5040" y="2969"/>
                      <a:pt x="4686" y="3155"/>
                      <a:pt x="4045" y="4372"/>
                    </a:cubicBezTo>
                    <a:cubicBezTo>
                      <a:pt x="3616" y="3369"/>
                      <a:pt x="3151" y="2367"/>
                      <a:pt x="2721" y="1365"/>
                    </a:cubicBezTo>
                    <a:cubicBezTo>
                      <a:pt x="2186" y="261"/>
                      <a:pt x="1932" y="1"/>
                      <a:pt x="1755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49"/>
              <p:cNvSpPr/>
              <p:nvPr/>
            </p:nvSpPr>
            <p:spPr>
              <a:xfrm>
                <a:off x="6912300" y="2357600"/>
                <a:ext cx="35025" cy="56450"/>
              </a:xfrm>
              <a:custGeom>
                <a:rect b="b" l="l" r="r" t="t"/>
                <a:pathLst>
                  <a:path extrusionOk="0" h="2258" w="1401">
                    <a:moveTo>
                      <a:pt x="237" y="0"/>
                    </a:moveTo>
                    <a:cubicBezTo>
                      <a:pt x="122" y="0"/>
                      <a:pt x="1" y="127"/>
                      <a:pt x="77" y="253"/>
                    </a:cubicBezTo>
                    <a:cubicBezTo>
                      <a:pt x="363" y="683"/>
                      <a:pt x="578" y="1076"/>
                      <a:pt x="792" y="1506"/>
                    </a:cubicBezTo>
                    <a:cubicBezTo>
                      <a:pt x="900" y="1757"/>
                      <a:pt x="971" y="1936"/>
                      <a:pt x="1043" y="2150"/>
                    </a:cubicBezTo>
                    <a:cubicBezTo>
                      <a:pt x="1079" y="2222"/>
                      <a:pt x="1150" y="2258"/>
                      <a:pt x="1222" y="2258"/>
                    </a:cubicBezTo>
                    <a:lnTo>
                      <a:pt x="1258" y="2258"/>
                    </a:lnTo>
                    <a:cubicBezTo>
                      <a:pt x="1365" y="2222"/>
                      <a:pt x="1401" y="2115"/>
                      <a:pt x="1365" y="2043"/>
                    </a:cubicBezTo>
                    <a:cubicBezTo>
                      <a:pt x="1294" y="1828"/>
                      <a:pt x="1186" y="1613"/>
                      <a:pt x="1079" y="1399"/>
                    </a:cubicBezTo>
                    <a:cubicBezTo>
                      <a:pt x="900" y="933"/>
                      <a:pt x="649" y="504"/>
                      <a:pt x="363" y="74"/>
                    </a:cubicBezTo>
                    <a:cubicBezTo>
                      <a:pt x="331" y="22"/>
                      <a:pt x="285" y="0"/>
                      <a:pt x="237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49"/>
              <p:cNvSpPr/>
              <p:nvPr/>
            </p:nvSpPr>
            <p:spPr>
              <a:xfrm>
                <a:off x="6881975" y="2411350"/>
                <a:ext cx="62675" cy="49250"/>
              </a:xfrm>
              <a:custGeom>
                <a:rect b="b" l="l" r="r" t="t"/>
                <a:pathLst>
                  <a:path extrusionOk="0" h="1970" w="2507">
                    <a:moveTo>
                      <a:pt x="2363" y="0"/>
                    </a:moveTo>
                    <a:cubicBezTo>
                      <a:pt x="2256" y="0"/>
                      <a:pt x="2184" y="72"/>
                      <a:pt x="2184" y="179"/>
                    </a:cubicBezTo>
                    <a:cubicBezTo>
                      <a:pt x="2184" y="287"/>
                      <a:pt x="2149" y="358"/>
                      <a:pt x="2041" y="394"/>
                    </a:cubicBezTo>
                    <a:cubicBezTo>
                      <a:pt x="2005" y="430"/>
                      <a:pt x="1961" y="448"/>
                      <a:pt x="1916" y="448"/>
                    </a:cubicBezTo>
                    <a:cubicBezTo>
                      <a:pt x="1871" y="448"/>
                      <a:pt x="1826" y="430"/>
                      <a:pt x="1791" y="394"/>
                    </a:cubicBezTo>
                    <a:cubicBezTo>
                      <a:pt x="1761" y="372"/>
                      <a:pt x="1729" y="362"/>
                      <a:pt x="1699" y="362"/>
                    </a:cubicBezTo>
                    <a:cubicBezTo>
                      <a:pt x="1585" y="362"/>
                      <a:pt x="1491" y="503"/>
                      <a:pt x="1576" y="645"/>
                    </a:cubicBezTo>
                    <a:cubicBezTo>
                      <a:pt x="1612" y="716"/>
                      <a:pt x="1612" y="788"/>
                      <a:pt x="1612" y="895"/>
                    </a:cubicBezTo>
                    <a:cubicBezTo>
                      <a:pt x="1576" y="1003"/>
                      <a:pt x="1469" y="1074"/>
                      <a:pt x="1361" y="1074"/>
                    </a:cubicBezTo>
                    <a:cubicBezTo>
                      <a:pt x="1290" y="1074"/>
                      <a:pt x="1182" y="1038"/>
                      <a:pt x="1146" y="1003"/>
                    </a:cubicBezTo>
                    <a:cubicBezTo>
                      <a:pt x="1104" y="961"/>
                      <a:pt x="1063" y="943"/>
                      <a:pt x="1021" y="943"/>
                    </a:cubicBezTo>
                    <a:cubicBezTo>
                      <a:pt x="991" y="943"/>
                      <a:pt x="961" y="952"/>
                      <a:pt x="932" y="967"/>
                    </a:cubicBezTo>
                    <a:cubicBezTo>
                      <a:pt x="860" y="1003"/>
                      <a:pt x="824" y="1074"/>
                      <a:pt x="860" y="1146"/>
                    </a:cubicBezTo>
                    <a:cubicBezTo>
                      <a:pt x="860" y="1217"/>
                      <a:pt x="860" y="1325"/>
                      <a:pt x="860" y="1396"/>
                    </a:cubicBezTo>
                    <a:cubicBezTo>
                      <a:pt x="860" y="1396"/>
                      <a:pt x="788" y="1611"/>
                      <a:pt x="645" y="1647"/>
                    </a:cubicBezTo>
                    <a:cubicBezTo>
                      <a:pt x="502" y="1647"/>
                      <a:pt x="395" y="1539"/>
                      <a:pt x="359" y="1432"/>
                    </a:cubicBezTo>
                    <a:cubicBezTo>
                      <a:pt x="332" y="1352"/>
                      <a:pt x="265" y="1311"/>
                      <a:pt x="203" y="1311"/>
                    </a:cubicBezTo>
                    <a:cubicBezTo>
                      <a:pt x="182" y="1311"/>
                      <a:pt x="162" y="1316"/>
                      <a:pt x="144" y="1325"/>
                    </a:cubicBezTo>
                    <a:cubicBezTo>
                      <a:pt x="73" y="1361"/>
                      <a:pt x="1" y="1468"/>
                      <a:pt x="37" y="1539"/>
                    </a:cubicBezTo>
                    <a:cubicBezTo>
                      <a:pt x="144" y="1790"/>
                      <a:pt x="359" y="1969"/>
                      <a:pt x="609" y="1969"/>
                    </a:cubicBezTo>
                    <a:cubicBezTo>
                      <a:pt x="681" y="1969"/>
                      <a:pt x="717" y="1969"/>
                      <a:pt x="753" y="1933"/>
                    </a:cubicBezTo>
                    <a:cubicBezTo>
                      <a:pt x="967" y="1897"/>
                      <a:pt x="1146" y="1683"/>
                      <a:pt x="1182" y="1468"/>
                    </a:cubicBezTo>
                    <a:lnTo>
                      <a:pt x="1182" y="1396"/>
                    </a:lnTo>
                    <a:cubicBezTo>
                      <a:pt x="1230" y="1407"/>
                      <a:pt x="1278" y="1412"/>
                      <a:pt x="1326" y="1412"/>
                    </a:cubicBezTo>
                    <a:cubicBezTo>
                      <a:pt x="1595" y="1412"/>
                      <a:pt x="1837" y="1246"/>
                      <a:pt x="1898" y="1003"/>
                    </a:cubicBezTo>
                    <a:cubicBezTo>
                      <a:pt x="1934" y="931"/>
                      <a:pt x="1934" y="859"/>
                      <a:pt x="1934" y="752"/>
                    </a:cubicBezTo>
                    <a:cubicBezTo>
                      <a:pt x="2041" y="752"/>
                      <a:pt x="2113" y="752"/>
                      <a:pt x="2184" y="680"/>
                    </a:cubicBezTo>
                    <a:cubicBezTo>
                      <a:pt x="2399" y="609"/>
                      <a:pt x="2507" y="394"/>
                      <a:pt x="2507" y="179"/>
                    </a:cubicBezTo>
                    <a:cubicBezTo>
                      <a:pt x="2507" y="108"/>
                      <a:pt x="2435" y="0"/>
                      <a:pt x="2363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49"/>
              <p:cNvSpPr/>
              <p:nvPr/>
            </p:nvSpPr>
            <p:spPr>
              <a:xfrm>
                <a:off x="6892725" y="2378150"/>
                <a:ext cx="33125" cy="43075"/>
              </a:xfrm>
              <a:custGeom>
                <a:rect b="b" l="l" r="r" t="t"/>
                <a:pathLst>
                  <a:path extrusionOk="0" h="1723" w="1325">
                    <a:moveTo>
                      <a:pt x="200" y="1"/>
                    </a:moveTo>
                    <a:cubicBezTo>
                      <a:pt x="168" y="1"/>
                      <a:pt x="135" y="12"/>
                      <a:pt x="108" y="40"/>
                    </a:cubicBezTo>
                    <a:cubicBezTo>
                      <a:pt x="36" y="75"/>
                      <a:pt x="0" y="183"/>
                      <a:pt x="72" y="290"/>
                    </a:cubicBezTo>
                    <a:lnTo>
                      <a:pt x="1003" y="1650"/>
                    </a:lnTo>
                    <a:cubicBezTo>
                      <a:pt x="1039" y="1686"/>
                      <a:pt x="1074" y="1722"/>
                      <a:pt x="1146" y="1722"/>
                    </a:cubicBezTo>
                    <a:cubicBezTo>
                      <a:pt x="1182" y="1722"/>
                      <a:pt x="1218" y="1686"/>
                      <a:pt x="1218" y="1686"/>
                    </a:cubicBezTo>
                    <a:cubicBezTo>
                      <a:pt x="1289" y="1615"/>
                      <a:pt x="1325" y="1543"/>
                      <a:pt x="1289" y="1436"/>
                    </a:cubicBezTo>
                    <a:lnTo>
                      <a:pt x="323" y="75"/>
                    </a:lnTo>
                    <a:cubicBezTo>
                      <a:pt x="301" y="31"/>
                      <a:pt x="251" y="1"/>
                      <a:pt x="200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49"/>
              <p:cNvSpPr/>
              <p:nvPr/>
            </p:nvSpPr>
            <p:spPr>
              <a:xfrm>
                <a:off x="6879300" y="2401800"/>
                <a:ext cx="30450" cy="35525"/>
              </a:xfrm>
              <a:custGeom>
                <a:rect b="b" l="l" r="r" t="t"/>
                <a:pathLst>
                  <a:path extrusionOk="0" h="1421" w="1218">
                    <a:moveTo>
                      <a:pt x="208" y="1"/>
                    </a:moveTo>
                    <a:cubicBezTo>
                      <a:pt x="173" y="1"/>
                      <a:pt x="138" y="10"/>
                      <a:pt x="108" y="24"/>
                    </a:cubicBezTo>
                    <a:cubicBezTo>
                      <a:pt x="36" y="96"/>
                      <a:pt x="1" y="203"/>
                      <a:pt x="72" y="275"/>
                    </a:cubicBezTo>
                    <a:lnTo>
                      <a:pt x="895" y="1349"/>
                    </a:lnTo>
                    <a:cubicBezTo>
                      <a:pt x="931" y="1420"/>
                      <a:pt x="967" y="1420"/>
                      <a:pt x="1039" y="1420"/>
                    </a:cubicBezTo>
                    <a:cubicBezTo>
                      <a:pt x="1074" y="1420"/>
                      <a:pt x="1110" y="1420"/>
                      <a:pt x="1110" y="1385"/>
                    </a:cubicBezTo>
                    <a:cubicBezTo>
                      <a:pt x="1218" y="1349"/>
                      <a:pt x="1218" y="1241"/>
                      <a:pt x="1146" y="1170"/>
                    </a:cubicBezTo>
                    <a:lnTo>
                      <a:pt x="323" y="60"/>
                    </a:lnTo>
                    <a:cubicBezTo>
                      <a:pt x="302" y="18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49"/>
              <p:cNvSpPr/>
              <p:nvPr/>
            </p:nvSpPr>
            <p:spPr>
              <a:xfrm>
                <a:off x="7024275" y="2521825"/>
                <a:ext cx="257750" cy="305100"/>
              </a:xfrm>
              <a:custGeom>
                <a:rect b="b" l="l" r="r" t="t"/>
                <a:pathLst>
                  <a:path extrusionOk="0" h="12204" w="10310">
                    <a:moveTo>
                      <a:pt x="8980" y="0"/>
                    </a:moveTo>
                    <a:cubicBezTo>
                      <a:pt x="7783" y="0"/>
                      <a:pt x="5823" y="991"/>
                      <a:pt x="5405" y="1487"/>
                    </a:cubicBezTo>
                    <a:cubicBezTo>
                      <a:pt x="5405" y="1487"/>
                      <a:pt x="4940" y="1989"/>
                      <a:pt x="3902" y="3349"/>
                    </a:cubicBezTo>
                    <a:cubicBezTo>
                      <a:pt x="3759" y="3564"/>
                      <a:pt x="3616" y="3743"/>
                      <a:pt x="3472" y="3957"/>
                    </a:cubicBezTo>
                    <a:cubicBezTo>
                      <a:pt x="3079" y="4458"/>
                      <a:pt x="2685" y="5031"/>
                      <a:pt x="2184" y="5675"/>
                    </a:cubicBezTo>
                    <a:cubicBezTo>
                      <a:pt x="2041" y="5926"/>
                      <a:pt x="1862" y="6177"/>
                      <a:pt x="1718" y="6356"/>
                    </a:cubicBezTo>
                    <a:lnTo>
                      <a:pt x="931" y="7501"/>
                    </a:lnTo>
                    <a:cubicBezTo>
                      <a:pt x="680" y="7859"/>
                      <a:pt x="430" y="8217"/>
                      <a:pt x="179" y="8611"/>
                    </a:cubicBezTo>
                    <a:lnTo>
                      <a:pt x="0" y="8933"/>
                    </a:lnTo>
                    <a:cubicBezTo>
                      <a:pt x="25" y="8931"/>
                      <a:pt x="49" y="8931"/>
                      <a:pt x="74" y="8931"/>
                    </a:cubicBezTo>
                    <a:cubicBezTo>
                      <a:pt x="726" y="8931"/>
                      <a:pt x="1330" y="9388"/>
                      <a:pt x="1468" y="10078"/>
                    </a:cubicBezTo>
                    <a:cubicBezTo>
                      <a:pt x="1504" y="10973"/>
                      <a:pt x="895" y="11796"/>
                      <a:pt x="0" y="12011"/>
                    </a:cubicBezTo>
                    <a:cubicBezTo>
                      <a:pt x="72" y="12047"/>
                      <a:pt x="179" y="12118"/>
                      <a:pt x="287" y="12118"/>
                    </a:cubicBezTo>
                    <a:cubicBezTo>
                      <a:pt x="287" y="12118"/>
                      <a:pt x="322" y="12154"/>
                      <a:pt x="358" y="12190"/>
                    </a:cubicBezTo>
                    <a:cubicBezTo>
                      <a:pt x="457" y="12199"/>
                      <a:pt x="555" y="12203"/>
                      <a:pt x="654" y="12203"/>
                    </a:cubicBezTo>
                    <a:cubicBezTo>
                      <a:pt x="949" y="12203"/>
                      <a:pt x="1244" y="12163"/>
                      <a:pt x="1539" y="12083"/>
                    </a:cubicBezTo>
                    <a:cubicBezTo>
                      <a:pt x="2148" y="11868"/>
                      <a:pt x="2649" y="11510"/>
                      <a:pt x="3079" y="11045"/>
                    </a:cubicBezTo>
                    <a:cubicBezTo>
                      <a:pt x="3401" y="10722"/>
                      <a:pt x="3687" y="10365"/>
                      <a:pt x="3938" y="10007"/>
                    </a:cubicBezTo>
                    <a:cubicBezTo>
                      <a:pt x="4081" y="9792"/>
                      <a:pt x="4296" y="9577"/>
                      <a:pt x="4439" y="9398"/>
                    </a:cubicBezTo>
                    <a:lnTo>
                      <a:pt x="4439" y="9362"/>
                    </a:lnTo>
                    <a:lnTo>
                      <a:pt x="4582" y="9219"/>
                    </a:lnTo>
                    <a:cubicBezTo>
                      <a:pt x="4654" y="9076"/>
                      <a:pt x="4761" y="8969"/>
                      <a:pt x="4833" y="8861"/>
                    </a:cubicBezTo>
                    <a:cubicBezTo>
                      <a:pt x="4940" y="8754"/>
                      <a:pt x="5047" y="8646"/>
                      <a:pt x="5119" y="8539"/>
                    </a:cubicBezTo>
                    <a:cubicBezTo>
                      <a:pt x="5334" y="8288"/>
                      <a:pt x="5477" y="8074"/>
                      <a:pt x="5656" y="7859"/>
                    </a:cubicBezTo>
                    <a:cubicBezTo>
                      <a:pt x="5978" y="7501"/>
                      <a:pt x="6264" y="7143"/>
                      <a:pt x="6551" y="6749"/>
                    </a:cubicBezTo>
                    <a:cubicBezTo>
                      <a:pt x="6658" y="6606"/>
                      <a:pt x="6766" y="6499"/>
                      <a:pt x="6873" y="6391"/>
                    </a:cubicBezTo>
                    <a:lnTo>
                      <a:pt x="6873" y="6356"/>
                    </a:lnTo>
                    <a:cubicBezTo>
                      <a:pt x="6980" y="6248"/>
                      <a:pt x="7052" y="6105"/>
                      <a:pt x="7159" y="5998"/>
                    </a:cubicBezTo>
                    <a:lnTo>
                      <a:pt x="7660" y="5353"/>
                    </a:lnTo>
                    <a:lnTo>
                      <a:pt x="7732" y="5246"/>
                    </a:lnTo>
                    <a:cubicBezTo>
                      <a:pt x="8018" y="4924"/>
                      <a:pt x="8269" y="4602"/>
                      <a:pt x="8555" y="4279"/>
                    </a:cubicBezTo>
                    <a:lnTo>
                      <a:pt x="8663" y="4172"/>
                    </a:lnTo>
                    <a:cubicBezTo>
                      <a:pt x="9844" y="3170"/>
                      <a:pt x="10309" y="1666"/>
                      <a:pt x="9880" y="485"/>
                    </a:cubicBezTo>
                    <a:cubicBezTo>
                      <a:pt x="9763" y="137"/>
                      <a:pt x="9424" y="0"/>
                      <a:pt x="8980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49"/>
              <p:cNvSpPr/>
              <p:nvPr/>
            </p:nvSpPr>
            <p:spPr>
              <a:xfrm>
                <a:off x="7152225" y="2571525"/>
                <a:ext cx="89525" cy="81450"/>
              </a:xfrm>
              <a:custGeom>
                <a:rect b="b" l="l" r="r" t="t"/>
                <a:pathLst>
                  <a:path extrusionOk="0" h="3258" w="3581">
                    <a:moveTo>
                      <a:pt x="1" y="1"/>
                    </a:moveTo>
                    <a:cubicBezTo>
                      <a:pt x="896" y="1074"/>
                      <a:pt x="1755" y="2148"/>
                      <a:pt x="2650" y="3258"/>
                    </a:cubicBezTo>
                    <a:cubicBezTo>
                      <a:pt x="2936" y="2900"/>
                      <a:pt x="3187" y="2578"/>
                      <a:pt x="3473" y="2291"/>
                    </a:cubicBezTo>
                    <a:lnTo>
                      <a:pt x="3580" y="2184"/>
                    </a:lnTo>
                    <a:cubicBezTo>
                      <a:pt x="3509" y="2077"/>
                      <a:pt x="3473" y="2005"/>
                      <a:pt x="3401" y="18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49"/>
              <p:cNvSpPr/>
              <p:nvPr/>
            </p:nvSpPr>
            <p:spPr>
              <a:xfrm>
                <a:off x="7147775" y="2501325"/>
                <a:ext cx="143675" cy="145400"/>
              </a:xfrm>
              <a:custGeom>
                <a:rect b="b" l="l" r="r" t="t"/>
                <a:pathLst>
                  <a:path extrusionOk="0" h="5816" w="5747">
                    <a:moveTo>
                      <a:pt x="3390" y="1"/>
                    </a:moveTo>
                    <a:cubicBezTo>
                      <a:pt x="2984" y="1"/>
                      <a:pt x="2565" y="126"/>
                      <a:pt x="2183" y="410"/>
                    </a:cubicBezTo>
                    <a:lnTo>
                      <a:pt x="0" y="2665"/>
                    </a:lnTo>
                    <a:lnTo>
                      <a:pt x="4474" y="5815"/>
                    </a:lnTo>
                    <a:cubicBezTo>
                      <a:pt x="4761" y="4741"/>
                      <a:pt x="5083" y="3668"/>
                      <a:pt x="5369" y="2558"/>
                    </a:cubicBezTo>
                    <a:cubicBezTo>
                      <a:pt x="5746" y="1158"/>
                      <a:pt x="4624" y="1"/>
                      <a:pt x="33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49"/>
              <p:cNvSpPr/>
              <p:nvPr/>
            </p:nvSpPr>
            <p:spPr>
              <a:xfrm>
                <a:off x="7279300" y="3248050"/>
                <a:ext cx="185275" cy="509600"/>
              </a:xfrm>
              <a:custGeom>
                <a:rect b="b" l="l" r="r" t="t"/>
                <a:pathLst>
                  <a:path extrusionOk="0" h="20384" w="7411">
                    <a:moveTo>
                      <a:pt x="1" y="0"/>
                    </a:moveTo>
                    <a:lnTo>
                      <a:pt x="323" y="2792"/>
                    </a:lnTo>
                    <a:lnTo>
                      <a:pt x="323" y="3329"/>
                    </a:lnTo>
                    <a:lnTo>
                      <a:pt x="645" y="15714"/>
                    </a:lnTo>
                    <a:lnTo>
                      <a:pt x="717" y="18041"/>
                    </a:lnTo>
                    <a:cubicBezTo>
                      <a:pt x="717" y="18542"/>
                      <a:pt x="753" y="19043"/>
                      <a:pt x="753" y="19544"/>
                    </a:cubicBezTo>
                    <a:cubicBezTo>
                      <a:pt x="1738" y="20105"/>
                      <a:pt x="2836" y="20383"/>
                      <a:pt x="3933" y="20383"/>
                    </a:cubicBezTo>
                    <a:cubicBezTo>
                      <a:pt x="5146" y="20383"/>
                      <a:pt x="6357" y="20042"/>
                      <a:pt x="7410" y="19365"/>
                    </a:cubicBezTo>
                    <a:lnTo>
                      <a:pt x="7410" y="18864"/>
                    </a:lnTo>
                    <a:lnTo>
                      <a:pt x="7375" y="17182"/>
                    </a:lnTo>
                    <a:lnTo>
                      <a:pt x="7375" y="16788"/>
                    </a:lnTo>
                    <a:lnTo>
                      <a:pt x="7375" y="16430"/>
                    </a:lnTo>
                    <a:lnTo>
                      <a:pt x="7339" y="15643"/>
                    </a:lnTo>
                    <a:lnTo>
                      <a:pt x="7339" y="15034"/>
                    </a:lnTo>
                    <a:lnTo>
                      <a:pt x="7339" y="14963"/>
                    </a:lnTo>
                    <a:lnTo>
                      <a:pt x="7267" y="11705"/>
                    </a:lnTo>
                    <a:lnTo>
                      <a:pt x="7267" y="11168"/>
                    </a:lnTo>
                    <a:lnTo>
                      <a:pt x="7267" y="10524"/>
                    </a:lnTo>
                    <a:lnTo>
                      <a:pt x="7267" y="9772"/>
                    </a:lnTo>
                    <a:lnTo>
                      <a:pt x="7267" y="9056"/>
                    </a:lnTo>
                    <a:lnTo>
                      <a:pt x="7267" y="8913"/>
                    </a:lnTo>
                    <a:lnTo>
                      <a:pt x="7160" y="5513"/>
                    </a:lnTo>
                    <a:lnTo>
                      <a:pt x="7160" y="4761"/>
                    </a:lnTo>
                    <a:lnTo>
                      <a:pt x="7160" y="4618"/>
                    </a:lnTo>
                    <a:lnTo>
                      <a:pt x="7124" y="2900"/>
                    </a:lnTo>
                    <a:lnTo>
                      <a:pt x="7124" y="2613"/>
                    </a:lnTo>
                    <a:lnTo>
                      <a:pt x="5120" y="2649"/>
                    </a:lnTo>
                    <a:lnTo>
                      <a:pt x="4332" y="26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49"/>
              <p:cNvSpPr/>
              <p:nvPr/>
            </p:nvSpPr>
            <p:spPr>
              <a:xfrm>
                <a:off x="7103025" y="3718750"/>
                <a:ext cx="412550" cy="140525"/>
              </a:xfrm>
              <a:custGeom>
                <a:rect b="b" l="l" r="r" t="t"/>
                <a:pathLst>
                  <a:path extrusionOk="0" h="5621" w="16502">
                    <a:moveTo>
                      <a:pt x="14533" y="0"/>
                    </a:moveTo>
                    <a:cubicBezTo>
                      <a:pt x="14282" y="144"/>
                      <a:pt x="14032" y="215"/>
                      <a:pt x="13745" y="251"/>
                    </a:cubicBezTo>
                    <a:cubicBezTo>
                      <a:pt x="13602" y="287"/>
                      <a:pt x="13423" y="287"/>
                      <a:pt x="13244" y="287"/>
                    </a:cubicBezTo>
                    <a:cubicBezTo>
                      <a:pt x="11025" y="358"/>
                      <a:pt x="9987" y="358"/>
                      <a:pt x="9486" y="358"/>
                    </a:cubicBezTo>
                    <a:cubicBezTo>
                      <a:pt x="9414" y="323"/>
                      <a:pt x="9092" y="323"/>
                      <a:pt x="8663" y="323"/>
                    </a:cubicBezTo>
                    <a:cubicBezTo>
                      <a:pt x="8484" y="323"/>
                      <a:pt x="8305" y="287"/>
                      <a:pt x="8090" y="287"/>
                    </a:cubicBezTo>
                    <a:lnTo>
                      <a:pt x="7947" y="287"/>
                    </a:lnTo>
                    <a:cubicBezTo>
                      <a:pt x="7660" y="251"/>
                      <a:pt x="7338" y="251"/>
                      <a:pt x="7052" y="251"/>
                    </a:cubicBezTo>
                    <a:lnTo>
                      <a:pt x="6873" y="251"/>
                    </a:lnTo>
                    <a:cubicBezTo>
                      <a:pt x="3365" y="323"/>
                      <a:pt x="752" y="1683"/>
                      <a:pt x="179" y="3580"/>
                    </a:cubicBezTo>
                    <a:cubicBezTo>
                      <a:pt x="0" y="4260"/>
                      <a:pt x="0" y="4976"/>
                      <a:pt x="251" y="5620"/>
                    </a:cubicBezTo>
                    <a:cubicBezTo>
                      <a:pt x="5548" y="5584"/>
                      <a:pt x="10846" y="5477"/>
                      <a:pt x="16108" y="5405"/>
                    </a:cubicBezTo>
                    <a:cubicBezTo>
                      <a:pt x="16215" y="5334"/>
                      <a:pt x="16287" y="5226"/>
                      <a:pt x="16359" y="5119"/>
                    </a:cubicBezTo>
                    <a:cubicBezTo>
                      <a:pt x="16430" y="5047"/>
                      <a:pt x="16502" y="4904"/>
                      <a:pt x="16502" y="4797"/>
                    </a:cubicBezTo>
                    <a:cubicBezTo>
                      <a:pt x="16466" y="4403"/>
                      <a:pt x="16287" y="4081"/>
                      <a:pt x="16001" y="3866"/>
                    </a:cubicBezTo>
                    <a:cubicBezTo>
                      <a:pt x="15893" y="3759"/>
                      <a:pt x="15822" y="3687"/>
                      <a:pt x="15714" y="3580"/>
                    </a:cubicBezTo>
                    <a:cubicBezTo>
                      <a:pt x="15714" y="3544"/>
                      <a:pt x="15678" y="3508"/>
                      <a:pt x="15643" y="3472"/>
                    </a:cubicBezTo>
                    <a:lnTo>
                      <a:pt x="15643" y="3401"/>
                    </a:lnTo>
                    <a:cubicBezTo>
                      <a:pt x="15643" y="3365"/>
                      <a:pt x="15607" y="3329"/>
                      <a:pt x="15607" y="3294"/>
                    </a:cubicBezTo>
                    <a:cubicBezTo>
                      <a:pt x="15499" y="3115"/>
                      <a:pt x="15428" y="2936"/>
                      <a:pt x="15356" y="2757"/>
                    </a:cubicBezTo>
                    <a:cubicBezTo>
                      <a:pt x="15356" y="2685"/>
                      <a:pt x="15356" y="2649"/>
                      <a:pt x="15320" y="2542"/>
                    </a:cubicBezTo>
                    <a:cubicBezTo>
                      <a:pt x="15249" y="2434"/>
                      <a:pt x="15249" y="2291"/>
                      <a:pt x="15213" y="2184"/>
                    </a:cubicBezTo>
                    <a:cubicBezTo>
                      <a:pt x="15034" y="1611"/>
                      <a:pt x="14855" y="1074"/>
                      <a:pt x="14855" y="1074"/>
                    </a:cubicBezTo>
                    <a:cubicBezTo>
                      <a:pt x="14855" y="1038"/>
                      <a:pt x="14855" y="1003"/>
                      <a:pt x="14855" y="967"/>
                    </a:cubicBezTo>
                    <a:cubicBezTo>
                      <a:pt x="14819" y="788"/>
                      <a:pt x="14748" y="609"/>
                      <a:pt x="14676" y="358"/>
                    </a:cubicBezTo>
                    <a:cubicBezTo>
                      <a:pt x="14640" y="323"/>
                      <a:pt x="14640" y="287"/>
                      <a:pt x="14640" y="287"/>
                    </a:cubicBezTo>
                    <a:cubicBezTo>
                      <a:pt x="14676" y="251"/>
                      <a:pt x="14676" y="251"/>
                      <a:pt x="14640" y="251"/>
                    </a:cubicBezTo>
                    <a:cubicBezTo>
                      <a:pt x="14640" y="144"/>
                      <a:pt x="14605" y="72"/>
                      <a:pt x="14533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49"/>
              <p:cNvSpPr/>
              <p:nvPr/>
            </p:nvSpPr>
            <p:spPr>
              <a:xfrm>
                <a:off x="7103025" y="3717050"/>
                <a:ext cx="412550" cy="142225"/>
              </a:xfrm>
              <a:custGeom>
                <a:rect b="b" l="l" r="r" t="t"/>
                <a:pathLst>
                  <a:path extrusionOk="0" h="5689" w="16502">
                    <a:moveTo>
                      <a:pt x="7495" y="0"/>
                    </a:moveTo>
                    <a:cubicBezTo>
                      <a:pt x="7348" y="0"/>
                      <a:pt x="7099" y="142"/>
                      <a:pt x="6873" y="283"/>
                    </a:cubicBezTo>
                    <a:cubicBezTo>
                      <a:pt x="5405" y="319"/>
                      <a:pt x="3973" y="605"/>
                      <a:pt x="2649" y="1178"/>
                    </a:cubicBezTo>
                    <a:cubicBezTo>
                      <a:pt x="1360" y="1787"/>
                      <a:pt x="466" y="2646"/>
                      <a:pt x="179" y="3648"/>
                    </a:cubicBezTo>
                    <a:cubicBezTo>
                      <a:pt x="0" y="4328"/>
                      <a:pt x="0" y="5044"/>
                      <a:pt x="251" y="5688"/>
                    </a:cubicBezTo>
                    <a:cubicBezTo>
                      <a:pt x="5548" y="5652"/>
                      <a:pt x="10846" y="5545"/>
                      <a:pt x="16108" y="5473"/>
                    </a:cubicBezTo>
                    <a:cubicBezTo>
                      <a:pt x="16215" y="5402"/>
                      <a:pt x="16287" y="5294"/>
                      <a:pt x="16359" y="5187"/>
                    </a:cubicBezTo>
                    <a:cubicBezTo>
                      <a:pt x="16430" y="5115"/>
                      <a:pt x="16502" y="4972"/>
                      <a:pt x="16502" y="4865"/>
                    </a:cubicBezTo>
                    <a:cubicBezTo>
                      <a:pt x="16502" y="4686"/>
                      <a:pt x="16466" y="4507"/>
                      <a:pt x="16359" y="4364"/>
                    </a:cubicBezTo>
                    <a:cubicBezTo>
                      <a:pt x="16251" y="4185"/>
                      <a:pt x="16144" y="4042"/>
                      <a:pt x="16001" y="3934"/>
                    </a:cubicBezTo>
                    <a:cubicBezTo>
                      <a:pt x="15893" y="3827"/>
                      <a:pt x="15786" y="3719"/>
                      <a:pt x="15714" y="3612"/>
                    </a:cubicBezTo>
                    <a:cubicBezTo>
                      <a:pt x="15678" y="3576"/>
                      <a:pt x="15678" y="3540"/>
                      <a:pt x="15643" y="3505"/>
                    </a:cubicBezTo>
                    <a:lnTo>
                      <a:pt x="15643" y="3469"/>
                    </a:lnTo>
                    <a:cubicBezTo>
                      <a:pt x="15607" y="3433"/>
                      <a:pt x="15607" y="3362"/>
                      <a:pt x="15571" y="3326"/>
                    </a:cubicBezTo>
                    <a:cubicBezTo>
                      <a:pt x="15499" y="3147"/>
                      <a:pt x="15428" y="2968"/>
                      <a:pt x="15356" y="2789"/>
                    </a:cubicBezTo>
                    <a:cubicBezTo>
                      <a:pt x="14101" y="2427"/>
                      <a:pt x="12795" y="2242"/>
                      <a:pt x="11483" y="2242"/>
                    </a:cubicBezTo>
                    <a:cubicBezTo>
                      <a:pt x="10588" y="2242"/>
                      <a:pt x="9691" y="2328"/>
                      <a:pt x="8806" y="2502"/>
                    </a:cubicBezTo>
                    <a:cubicBezTo>
                      <a:pt x="8157" y="2623"/>
                      <a:pt x="7396" y="2839"/>
                      <a:pt x="6879" y="2839"/>
                    </a:cubicBezTo>
                    <a:cubicBezTo>
                      <a:pt x="6625" y="2839"/>
                      <a:pt x="6430" y="2787"/>
                      <a:pt x="6336" y="2646"/>
                    </a:cubicBezTo>
                    <a:cubicBezTo>
                      <a:pt x="5978" y="2001"/>
                      <a:pt x="7804" y="247"/>
                      <a:pt x="7589" y="33"/>
                    </a:cubicBezTo>
                    <a:cubicBezTo>
                      <a:pt x="7566" y="10"/>
                      <a:pt x="7534" y="0"/>
                      <a:pt x="7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49"/>
              <p:cNvSpPr/>
              <p:nvPr/>
            </p:nvSpPr>
            <p:spPr>
              <a:xfrm>
                <a:off x="7218450" y="3313375"/>
                <a:ext cx="440300" cy="70725"/>
              </a:xfrm>
              <a:custGeom>
                <a:rect b="b" l="l" r="r" t="t"/>
                <a:pathLst>
                  <a:path extrusionOk="0" h="2829" w="17612">
                    <a:moveTo>
                      <a:pt x="1791" y="0"/>
                    </a:moveTo>
                    <a:cubicBezTo>
                      <a:pt x="1" y="108"/>
                      <a:pt x="1" y="2721"/>
                      <a:pt x="1791" y="2828"/>
                    </a:cubicBezTo>
                    <a:lnTo>
                      <a:pt x="15751" y="2828"/>
                    </a:lnTo>
                    <a:cubicBezTo>
                      <a:pt x="17612" y="2828"/>
                      <a:pt x="17612" y="0"/>
                      <a:pt x="15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49"/>
              <p:cNvSpPr/>
              <p:nvPr/>
            </p:nvSpPr>
            <p:spPr>
              <a:xfrm>
                <a:off x="6900775" y="2484725"/>
                <a:ext cx="182575" cy="352650"/>
              </a:xfrm>
              <a:custGeom>
                <a:rect b="b" l="l" r="r" t="t"/>
                <a:pathLst>
                  <a:path extrusionOk="0" h="14106" w="7303">
                    <a:moveTo>
                      <a:pt x="4475" y="0"/>
                    </a:moveTo>
                    <a:lnTo>
                      <a:pt x="609" y="931"/>
                    </a:lnTo>
                    <a:cubicBezTo>
                      <a:pt x="1" y="5191"/>
                      <a:pt x="1039" y="9558"/>
                      <a:pt x="3437" y="13137"/>
                    </a:cubicBezTo>
                    <a:cubicBezTo>
                      <a:pt x="3872" y="13798"/>
                      <a:pt x="4547" y="14106"/>
                      <a:pt x="5216" y="14106"/>
                    </a:cubicBezTo>
                    <a:cubicBezTo>
                      <a:pt x="6141" y="14106"/>
                      <a:pt x="7053" y="13517"/>
                      <a:pt x="7303" y="12457"/>
                    </a:cubicBezTo>
                    <a:lnTo>
                      <a:pt x="4475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49"/>
              <p:cNvSpPr/>
              <p:nvPr/>
            </p:nvSpPr>
            <p:spPr>
              <a:xfrm>
                <a:off x="7171025" y="2459675"/>
                <a:ext cx="417050" cy="457300"/>
              </a:xfrm>
              <a:custGeom>
                <a:rect b="b" l="l" r="r" t="t"/>
                <a:pathLst>
                  <a:path extrusionOk="0" h="18292" w="16682">
                    <a:moveTo>
                      <a:pt x="2041" y="0"/>
                    </a:moveTo>
                    <a:cubicBezTo>
                      <a:pt x="1289" y="108"/>
                      <a:pt x="609" y="394"/>
                      <a:pt x="1" y="824"/>
                    </a:cubicBezTo>
                    <a:cubicBezTo>
                      <a:pt x="1719" y="7338"/>
                      <a:pt x="5012" y="13352"/>
                      <a:pt x="9594" y="18291"/>
                    </a:cubicBezTo>
                    <a:lnTo>
                      <a:pt x="16574" y="17540"/>
                    </a:lnTo>
                    <a:cubicBezTo>
                      <a:pt x="16681" y="16537"/>
                      <a:pt x="16502" y="15464"/>
                      <a:pt x="16001" y="14569"/>
                    </a:cubicBezTo>
                    <a:cubicBezTo>
                      <a:pt x="13495" y="11311"/>
                      <a:pt x="10775" y="8233"/>
                      <a:pt x="7876" y="5298"/>
                    </a:cubicBezTo>
                    <a:cubicBezTo>
                      <a:pt x="5943" y="3365"/>
                      <a:pt x="4010" y="1611"/>
                      <a:pt x="2148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49"/>
              <p:cNvSpPr/>
              <p:nvPr/>
            </p:nvSpPr>
            <p:spPr>
              <a:xfrm>
                <a:off x="7380425" y="3150500"/>
                <a:ext cx="444775" cy="170950"/>
              </a:xfrm>
              <a:custGeom>
                <a:rect b="b" l="l" r="r" t="t"/>
                <a:pathLst>
                  <a:path extrusionOk="0" h="6838" w="17791">
                    <a:moveTo>
                      <a:pt x="72" y="1"/>
                    </a:moveTo>
                    <a:lnTo>
                      <a:pt x="72" y="37"/>
                    </a:lnTo>
                    <a:lnTo>
                      <a:pt x="36" y="1755"/>
                    </a:lnTo>
                    <a:lnTo>
                      <a:pt x="36" y="2542"/>
                    </a:lnTo>
                    <a:lnTo>
                      <a:pt x="1" y="6587"/>
                    </a:lnTo>
                    <a:lnTo>
                      <a:pt x="538" y="6587"/>
                    </a:lnTo>
                    <a:lnTo>
                      <a:pt x="12923" y="6766"/>
                    </a:lnTo>
                    <a:lnTo>
                      <a:pt x="15249" y="6802"/>
                    </a:lnTo>
                    <a:lnTo>
                      <a:pt x="16717" y="6838"/>
                    </a:lnTo>
                    <a:cubicBezTo>
                      <a:pt x="17433" y="5656"/>
                      <a:pt x="17791" y="4296"/>
                      <a:pt x="17683" y="2936"/>
                    </a:cubicBezTo>
                    <a:cubicBezTo>
                      <a:pt x="17612" y="1969"/>
                      <a:pt x="17325" y="1003"/>
                      <a:pt x="16824" y="144"/>
                    </a:cubicBezTo>
                    <a:lnTo>
                      <a:pt x="12457" y="144"/>
                    </a:lnTo>
                    <a:lnTo>
                      <a:pt x="9164" y="108"/>
                    </a:lnTo>
                    <a:lnTo>
                      <a:pt x="6408" y="108"/>
                    </a:lnTo>
                    <a:lnTo>
                      <a:pt x="2972" y="72"/>
                    </a:lnTo>
                    <a:lnTo>
                      <a:pt x="2256" y="37"/>
                    </a:lnTo>
                    <a:lnTo>
                      <a:pt x="2077" y="3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49"/>
              <p:cNvSpPr/>
              <p:nvPr/>
            </p:nvSpPr>
            <p:spPr>
              <a:xfrm>
                <a:off x="7784025" y="3114700"/>
                <a:ext cx="140500" cy="410325"/>
              </a:xfrm>
              <a:custGeom>
                <a:rect b="b" l="l" r="r" t="t"/>
                <a:pathLst>
                  <a:path extrusionOk="0" h="16413" w="5620">
                    <a:moveTo>
                      <a:pt x="5011" y="1"/>
                    </a:moveTo>
                    <a:cubicBezTo>
                      <a:pt x="4653" y="1"/>
                      <a:pt x="4296" y="144"/>
                      <a:pt x="4081" y="431"/>
                    </a:cubicBezTo>
                    <a:cubicBezTo>
                      <a:pt x="3973" y="538"/>
                      <a:pt x="3866" y="609"/>
                      <a:pt x="3759" y="681"/>
                    </a:cubicBezTo>
                    <a:lnTo>
                      <a:pt x="3651" y="753"/>
                    </a:lnTo>
                    <a:lnTo>
                      <a:pt x="3580" y="753"/>
                    </a:lnTo>
                    <a:cubicBezTo>
                      <a:pt x="3544" y="788"/>
                      <a:pt x="3508" y="788"/>
                      <a:pt x="3472" y="824"/>
                    </a:cubicBezTo>
                    <a:cubicBezTo>
                      <a:pt x="3293" y="896"/>
                      <a:pt x="3114" y="967"/>
                      <a:pt x="2935" y="1039"/>
                    </a:cubicBezTo>
                    <a:lnTo>
                      <a:pt x="2721" y="1075"/>
                    </a:lnTo>
                    <a:lnTo>
                      <a:pt x="2363" y="1182"/>
                    </a:lnTo>
                    <a:cubicBezTo>
                      <a:pt x="1790" y="1325"/>
                      <a:pt x="1217" y="1433"/>
                      <a:pt x="1217" y="1433"/>
                    </a:cubicBezTo>
                    <a:cubicBezTo>
                      <a:pt x="1199" y="1451"/>
                      <a:pt x="1181" y="1460"/>
                      <a:pt x="1163" y="1460"/>
                    </a:cubicBezTo>
                    <a:cubicBezTo>
                      <a:pt x="1146" y="1460"/>
                      <a:pt x="1128" y="1451"/>
                      <a:pt x="1110" y="1433"/>
                    </a:cubicBezTo>
                    <a:cubicBezTo>
                      <a:pt x="931" y="1504"/>
                      <a:pt x="752" y="1540"/>
                      <a:pt x="501" y="1612"/>
                    </a:cubicBezTo>
                    <a:cubicBezTo>
                      <a:pt x="465" y="1648"/>
                      <a:pt x="394" y="1648"/>
                      <a:pt x="394" y="1648"/>
                    </a:cubicBezTo>
                    <a:cubicBezTo>
                      <a:pt x="286" y="1648"/>
                      <a:pt x="215" y="1683"/>
                      <a:pt x="143" y="1719"/>
                    </a:cubicBezTo>
                    <a:cubicBezTo>
                      <a:pt x="251" y="1970"/>
                      <a:pt x="322" y="2256"/>
                      <a:pt x="358" y="2542"/>
                    </a:cubicBezTo>
                    <a:cubicBezTo>
                      <a:pt x="358" y="2686"/>
                      <a:pt x="358" y="2865"/>
                      <a:pt x="358" y="3044"/>
                    </a:cubicBezTo>
                    <a:cubicBezTo>
                      <a:pt x="358" y="5263"/>
                      <a:pt x="322" y="6301"/>
                      <a:pt x="251" y="6802"/>
                    </a:cubicBezTo>
                    <a:cubicBezTo>
                      <a:pt x="251" y="6874"/>
                      <a:pt x="251" y="7196"/>
                      <a:pt x="215" y="7625"/>
                    </a:cubicBezTo>
                    <a:cubicBezTo>
                      <a:pt x="179" y="7804"/>
                      <a:pt x="143" y="7983"/>
                      <a:pt x="143" y="8198"/>
                    </a:cubicBezTo>
                    <a:lnTo>
                      <a:pt x="143" y="8341"/>
                    </a:lnTo>
                    <a:cubicBezTo>
                      <a:pt x="108" y="8627"/>
                      <a:pt x="72" y="8950"/>
                      <a:pt x="72" y="9236"/>
                    </a:cubicBezTo>
                    <a:lnTo>
                      <a:pt x="72" y="9415"/>
                    </a:lnTo>
                    <a:cubicBezTo>
                      <a:pt x="0" y="12923"/>
                      <a:pt x="1253" y="15607"/>
                      <a:pt x="3150" y="16252"/>
                    </a:cubicBezTo>
                    <a:cubicBezTo>
                      <a:pt x="3472" y="16359"/>
                      <a:pt x="3812" y="16413"/>
                      <a:pt x="4157" y="16413"/>
                    </a:cubicBezTo>
                    <a:cubicBezTo>
                      <a:pt x="4501" y="16413"/>
                      <a:pt x="4850" y="16359"/>
                      <a:pt x="5190" y="16252"/>
                    </a:cubicBezTo>
                    <a:cubicBezTo>
                      <a:pt x="5334" y="10990"/>
                      <a:pt x="5477" y="5692"/>
                      <a:pt x="5620" y="395"/>
                    </a:cubicBezTo>
                    <a:cubicBezTo>
                      <a:pt x="5548" y="323"/>
                      <a:pt x="5441" y="216"/>
                      <a:pt x="5369" y="144"/>
                    </a:cubicBezTo>
                    <a:cubicBezTo>
                      <a:pt x="5262" y="73"/>
                      <a:pt x="5155" y="1"/>
                      <a:pt x="5011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49"/>
              <p:cNvSpPr/>
              <p:nvPr/>
            </p:nvSpPr>
            <p:spPr>
              <a:xfrm>
                <a:off x="7777750" y="3114475"/>
                <a:ext cx="146775" cy="410550"/>
              </a:xfrm>
              <a:custGeom>
                <a:rect b="b" l="l" r="r" t="t"/>
                <a:pathLst>
                  <a:path extrusionOk="0" h="16422" w="5871">
                    <a:moveTo>
                      <a:pt x="5180" y="0"/>
                    </a:moveTo>
                    <a:cubicBezTo>
                      <a:pt x="5055" y="0"/>
                      <a:pt x="4914" y="59"/>
                      <a:pt x="4797" y="117"/>
                    </a:cubicBezTo>
                    <a:cubicBezTo>
                      <a:pt x="4618" y="225"/>
                      <a:pt x="4475" y="332"/>
                      <a:pt x="4332" y="475"/>
                    </a:cubicBezTo>
                    <a:cubicBezTo>
                      <a:pt x="4224" y="547"/>
                      <a:pt x="4117" y="654"/>
                      <a:pt x="4010" y="726"/>
                    </a:cubicBezTo>
                    <a:lnTo>
                      <a:pt x="3902" y="797"/>
                    </a:lnTo>
                    <a:lnTo>
                      <a:pt x="3866" y="797"/>
                    </a:lnTo>
                    <a:cubicBezTo>
                      <a:pt x="3831" y="833"/>
                      <a:pt x="3759" y="833"/>
                      <a:pt x="3723" y="869"/>
                    </a:cubicBezTo>
                    <a:cubicBezTo>
                      <a:pt x="3544" y="941"/>
                      <a:pt x="3365" y="1012"/>
                      <a:pt x="3186" y="1048"/>
                    </a:cubicBezTo>
                    <a:cubicBezTo>
                      <a:pt x="2470" y="3160"/>
                      <a:pt x="2291" y="5379"/>
                      <a:pt x="2614" y="7563"/>
                    </a:cubicBezTo>
                    <a:cubicBezTo>
                      <a:pt x="2757" y="8565"/>
                      <a:pt x="3079" y="9782"/>
                      <a:pt x="2649" y="10032"/>
                    </a:cubicBezTo>
                    <a:cubicBezTo>
                      <a:pt x="2594" y="10063"/>
                      <a:pt x="2530" y="10078"/>
                      <a:pt x="2460" y="10078"/>
                    </a:cubicBezTo>
                    <a:cubicBezTo>
                      <a:pt x="1768" y="10078"/>
                      <a:pt x="466" y="8691"/>
                      <a:pt x="125" y="8691"/>
                    </a:cubicBezTo>
                    <a:cubicBezTo>
                      <a:pt x="103" y="8691"/>
                      <a:pt x="86" y="8697"/>
                      <a:pt x="72" y="8708"/>
                    </a:cubicBezTo>
                    <a:cubicBezTo>
                      <a:pt x="1" y="8780"/>
                      <a:pt x="180" y="9138"/>
                      <a:pt x="323" y="9424"/>
                    </a:cubicBezTo>
                    <a:cubicBezTo>
                      <a:pt x="287" y="10856"/>
                      <a:pt x="502" y="12323"/>
                      <a:pt x="1039" y="13684"/>
                    </a:cubicBezTo>
                    <a:cubicBezTo>
                      <a:pt x="1576" y="15008"/>
                      <a:pt x="2363" y="15903"/>
                      <a:pt x="3401" y="16261"/>
                    </a:cubicBezTo>
                    <a:cubicBezTo>
                      <a:pt x="3723" y="16368"/>
                      <a:pt x="4063" y="16422"/>
                      <a:pt x="4408" y="16422"/>
                    </a:cubicBezTo>
                    <a:cubicBezTo>
                      <a:pt x="4752" y="16422"/>
                      <a:pt x="5101" y="16368"/>
                      <a:pt x="5441" y="16261"/>
                    </a:cubicBezTo>
                    <a:cubicBezTo>
                      <a:pt x="5585" y="10999"/>
                      <a:pt x="5728" y="5701"/>
                      <a:pt x="5871" y="404"/>
                    </a:cubicBezTo>
                    <a:cubicBezTo>
                      <a:pt x="5799" y="332"/>
                      <a:pt x="5692" y="225"/>
                      <a:pt x="5620" y="153"/>
                    </a:cubicBezTo>
                    <a:cubicBezTo>
                      <a:pt x="5513" y="82"/>
                      <a:pt x="5406" y="10"/>
                      <a:pt x="5262" y="10"/>
                    </a:cubicBezTo>
                    <a:cubicBezTo>
                      <a:pt x="5236" y="3"/>
                      <a:pt x="5209" y="0"/>
                      <a:pt x="5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49"/>
              <p:cNvSpPr/>
              <p:nvPr/>
            </p:nvSpPr>
            <p:spPr>
              <a:xfrm>
                <a:off x="7281100" y="2788075"/>
                <a:ext cx="307850" cy="476100"/>
              </a:xfrm>
              <a:custGeom>
                <a:rect b="b" l="l" r="r" t="t"/>
                <a:pathLst>
                  <a:path extrusionOk="0" h="19044" w="12314">
                    <a:moveTo>
                      <a:pt x="5942" y="1"/>
                    </a:moveTo>
                    <a:lnTo>
                      <a:pt x="4475" y="3187"/>
                    </a:lnTo>
                    <a:lnTo>
                      <a:pt x="3043" y="7589"/>
                    </a:lnTo>
                    <a:lnTo>
                      <a:pt x="2220" y="10095"/>
                    </a:lnTo>
                    <a:lnTo>
                      <a:pt x="1647" y="11777"/>
                    </a:lnTo>
                    <a:lnTo>
                      <a:pt x="394" y="15643"/>
                    </a:lnTo>
                    <a:lnTo>
                      <a:pt x="0" y="16824"/>
                    </a:lnTo>
                    <a:lnTo>
                      <a:pt x="3902" y="18113"/>
                    </a:lnTo>
                    <a:lnTo>
                      <a:pt x="6766" y="19044"/>
                    </a:lnTo>
                    <a:lnTo>
                      <a:pt x="6801" y="18936"/>
                    </a:lnTo>
                    <a:lnTo>
                      <a:pt x="7052" y="18149"/>
                    </a:lnTo>
                    <a:lnTo>
                      <a:pt x="7768" y="16037"/>
                    </a:lnTo>
                    <a:lnTo>
                      <a:pt x="8341" y="14176"/>
                    </a:lnTo>
                    <a:lnTo>
                      <a:pt x="8663" y="13281"/>
                    </a:lnTo>
                    <a:lnTo>
                      <a:pt x="9379" y="11026"/>
                    </a:lnTo>
                    <a:lnTo>
                      <a:pt x="9414" y="10954"/>
                    </a:lnTo>
                    <a:lnTo>
                      <a:pt x="12314" y="2077"/>
                    </a:lnTo>
                    <a:lnTo>
                      <a:pt x="10918" y="1612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49"/>
              <p:cNvSpPr/>
              <p:nvPr/>
            </p:nvSpPr>
            <p:spPr>
              <a:xfrm>
                <a:off x="7275725" y="3128125"/>
                <a:ext cx="190625" cy="192275"/>
              </a:xfrm>
              <a:custGeom>
                <a:rect b="b" l="l" r="r" t="t"/>
                <a:pathLst>
                  <a:path extrusionOk="0" h="7691" w="7625">
                    <a:moveTo>
                      <a:pt x="4081" y="1"/>
                    </a:moveTo>
                    <a:cubicBezTo>
                      <a:pt x="3580" y="1"/>
                      <a:pt x="3079" y="72"/>
                      <a:pt x="2614" y="287"/>
                    </a:cubicBezTo>
                    <a:cubicBezTo>
                      <a:pt x="2184" y="430"/>
                      <a:pt x="1790" y="681"/>
                      <a:pt x="1432" y="967"/>
                    </a:cubicBezTo>
                    <a:cubicBezTo>
                      <a:pt x="1182" y="1218"/>
                      <a:pt x="931" y="1468"/>
                      <a:pt x="717" y="1791"/>
                    </a:cubicBezTo>
                    <a:cubicBezTo>
                      <a:pt x="466" y="2149"/>
                      <a:pt x="287" y="2542"/>
                      <a:pt x="144" y="2936"/>
                    </a:cubicBezTo>
                    <a:cubicBezTo>
                      <a:pt x="144" y="3043"/>
                      <a:pt x="108" y="3151"/>
                      <a:pt x="72" y="3258"/>
                    </a:cubicBezTo>
                    <a:lnTo>
                      <a:pt x="72" y="3366"/>
                    </a:lnTo>
                    <a:cubicBezTo>
                      <a:pt x="36" y="3688"/>
                      <a:pt x="1" y="4010"/>
                      <a:pt x="36" y="4296"/>
                    </a:cubicBezTo>
                    <a:cubicBezTo>
                      <a:pt x="36" y="4475"/>
                      <a:pt x="72" y="4654"/>
                      <a:pt x="108" y="4833"/>
                    </a:cubicBezTo>
                    <a:cubicBezTo>
                      <a:pt x="144" y="4941"/>
                      <a:pt x="180" y="5084"/>
                      <a:pt x="215" y="5227"/>
                    </a:cubicBezTo>
                    <a:cubicBezTo>
                      <a:pt x="251" y="5299"/>
                      <a:pt x="251" y="5334"/>
                      <a:pt x="287" y="5370"/>
                    </a:cubicBezTo>
                    <a:cubicBezTo>
                      <a:pt x="830" y="6808"/>
                      <a:pt x="2195" y="7691"/>
                      <a:pt x="3635" y="7691"/>
                    </a:cubicBezTo>
                    <a:cubicBezTo>
                      <a:pt x="4094" y="7691"/>
                      <a:pt x="4562" y="7601"/>
                      <a:pt x="5012" y="7410"/>
                    </a:cubicBezTo>
                    <a:cubicBezTo>
                      <a:pt x="6086" y="7017"/>
                      <a:pt x="6909" y="6193"/>
                      <a:pt x="7339" y="5155"/>
                    </a:cubicBezTo>
                    <a:cubicBezTo>
                      <a:pt x="7482" y="4833"/>
                      <a:pt x="7553" y="4511"/>
                      <a:pt x="7625" y="4153"/>
                    </a:cubicBezTo>
                    <a:lnTo>
                      <a:pt x="7589" y="3903"/>
                    </a:lnTo>
                    <a:lnTo>
                      <a:pt x="7625" y="3616"/>
                    </a:lnTo>
                    <a:cubicBezTo>
                      <a:pt x="7625" y="3616"/>
                      <a:pt x="7625" y="3580"/>
                      <a:pt x="7625" y="3580"/>
                    </a:cubicBezTo>
                    <a:cubicBezTo>
                      <a:pt x="7625" y="3187"/>
                      <a:pt x="7553" y="2793"/>
                      <a:pt x="7446" y="2435"/>
                    </a:cubicBezTo>
                    <a:cubicBezTo>
                      <a:pt x="7374" y="2256"/>
                      <a:pt x="7339" y="2113"/>
                      <a:pt x="7231" y="1970"/>
                    </a:cubicBezTo>
                    <a:cubicBezTo>
                      <a:pt x="7052" y="1576"/>
                      <a:pt x="6766" y="1218"/>
                      <a:pt x="6444" y="932"/>
                    </a:cubicBezTo>
                    <a:cubicBezTo>
                      <a:pt x="6372" y="860"/>
                      <a:pt x="6301" y="788"/>
                      <a:pt x="6229" y="717"/>
                    </a:cubicBezTo>
                    <a:cubicBezTo>
                      <a:pt x="5620" y="287"/>
                      <a:pt x="4905" y="37"/>
                      <a:pt x="4153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49"/>
              <p:cNvSpPr/>
              <p:nvPr/>
            </p:nvSpPr>
            <p:spPr>
              <a:xfrm>
                <a:off x="7144175" y="2380925"/>
                <a:ext cx="102050" cy="152450"/>
              </a:xfrm>
              <a:custGeom>
                <a:rect b="b" l="l" r="r" t="t"/>
                <a:pathLst>
                  <a:path extrusionOk="0" h="6098" w="4082">
                    <a:moveTo>
                      <a:pt x="896" y="0"/>
                    </a:moveTo>
                    <a:lnTo>
                      <a:pt x="538" y="394"/>
                    </a:lnTo>
                    <a:lnTo>
                      <a:pt x="1" y="1038"/>
                    </a:lnTo>
                    <a:cubicBezTo>
                      <a:pt x="37" y="1146"/>
                      <a:pt x="72" y="1253"/>
                      <a:pt x="108" y="1360"/>
                    </a:cubicBezTo>
                    <a:cubicBezTo>
                      <a:pt x="144" y="1396"/>
                      <a:pt x="144" y="1432"/>
                      <a:pt x="180" y="1468"/>
                    </a:cubicBezTo>
                    <a:cubicBezTo>
                      <a:pt x="287" y="1790"/>
                      <a:pt x="430" y="2220"/>
                      <a:pt x="609" y="2649"/>
                    </a:cubicBezTo>
                    <a:lnTo>
                      <a:pt x="717" y="2971"/>
                    </a:lnTo>
                    <a:cubicBezTo>
                      <a:pt x="788" y="3079"/>
                      <a:pt x="824" y="3222"/>
                      <a:pt x="860" y="3329"/>
                    </a:cubicBezTo>
                    <a:cubicBezTo>
                      <a:pt x="1003" y="3723"/>
                      <a:pt x="1146" y="4045"/>
                      <a:pt x="1218" y="4296"/>
                    </a:cubicBezTo>
                    <a:lnTo>
                      <a:pt x="1218" y="4367"/>
                    </a:lnTo>
                    <a:lnTo>
                      <a:pt x="1361" y="4689"/>
                    </a:lnTo>
                    <a:cubicBezTo>
                      <a:pt x="1397" y="4797"/>
                      <a:pt x="1433" y="4940"/>
                      <a:pt x="1468" y="5047"/>
                    </a:cubicBezTo>
                    <a:lnTo>
                      <a:pt x="1468" y="5083"/>
                    </a:lnTo>
                    <a:cubicBezTo>
                      <a:pt x="1719" y="5763"/>
                      <a:pt x="2005" y="5942"/>
                      <a:pt x="2077" y="6014"/>
                    </a:cubicBezTo>
                    <a:cubicBezTo>
                      <a:pt x="2183" y="6070"/>
                      <a:pt x="2297" y="6098"/>
                      <a:pt x="2416" y="6098"/>
                    </a:cubicBezTo>
                    <a:cubicBezTo>
                      <a:pt x="2984" y="6098"/>
                      <a:pt x="3667" y="5466"/>
                      <a:pt x="4081" y="4224"/>
                    </a:cubicBezTo>
                    <a:cubicBezTo>
                      <a:pt x="4010" y="4045"/>
                      <a:pt x="3902" y="3866"/>
                      <a:pt x="3759" y="3723"/>
                    </a:cubicBezTo>
                    <a:cubicBezTo>
                      <a:pt x="3401" y="3186"/>
                      <a:pt x="3008" y="2649"/>
                      <a:pt x="2614" y="2148"/>
                    </a:cubicBezTo>
                    <a:cubicBezTo>
                      <a:pt x="2506" y="2005"/>
                      <a:pt x="2399" y="1862"/>
                      <a:pt x="2327" y="1754"/>
                    </a:cubicBezTo>
                    <a:lnTo>
                      <a:pt x="1612" y="788"/>
                    </a:lnTo>
                    <a:cubicBezTo>
                      <a:pt x="1504" y="645"/>
                      <a:pt x="1361" y="466"/>
                      <a:pt x="1254" y="358"/>
                    </a:cubicBezTo>
                    <a:lnTo>
                      <a:pt x="1254" y="322"/>
                    </a:lnTo>
                    <a:cubicBezTo>
                      <a:pt x="1254" y="322"/>
                      <a:pt x="1218" y="287"/>
                      <a:pt x="1218" y="287"/>
                    </a:cubicBezTo>
                    <a:cubicBezTo>
                      <a:pt x="1110" y="215"/>
                      <a:pt x="1039" y="108"/>
                      <a:pt x="967" y="36"/>
                    </a:cubicBezTo>
                    <a:cubicBezTo>
                      <a:pt x="967" y="36"/>
                      <a:pt x="931" y="36"/>
                      <a:pt x="896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49"/>
              <p:cNvSpPr/>
              <p:nvPr/>
            </p:nvSpPr>
            <p:spPr>
              <a:xfrm>
                <a:off x="7146875" y="2399700"/>
                <a:ext cx="31350" cy="47475"/>
              </a:xfrm>
              <a:custGeom>
                <a:rect b="b" l="l" r="r" t="t"/>
                <a:pathLst>
                  <a:path extrusionOk="0" h="1899" w="1254">
                    <a:moveTo>
                      <a:pt x="1253" y="1"/>
                    </a:moveTo>
                    <a:lnTo>
                      <a:pt x="1253" y="1"/>
                    </a:lnTo>
                    <a:cubicBezTo>
                      <a:pt x="788" y="37"/>
                      <a:pt x="358" y="216"/>
                      <a:pt x="36" y="538"/>
                    </a:cubicBezTo>
                    <a:lnTo>
                      <a:pt x="0" y="609"/>
                    </a:lnTo>
                    <a:cubicBezTo>
                      <a:pt x="0" y="645"/>
                      <a:pt x="0" y="645"/>
                      <a:pt x="36" y="681"/>
                    </a:cubicBezTo>
                    <a:cubicBezTo>
                      <a:pt x="143" y="1039"/>
                      <a:pt x="287" y="1469"/>
                      <a:pt x="466" y="1898"/>
                    </a:cubicBezTo>
                    <a:cubicBezTo>
                      <a:pt x="823" y="1325"/>
                      <a:pt x="1110" y="681"/>
                      <a:pt x="1253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49"/>
              <p:cNvSpPr/>
              <p:nvPr/>
            </p:nvSpPr>
            <p:spPr>
              <a:xfrm>
                <a:off x="7073500" y="2279725"/>
                <a:ext cx="123500" cy="153350"/>
              </a:xfrm>
              <a:custGeom>
                <a:rect b="b" l="l" r="r" t="t"/>
                <a:pathLst>
                  <a:path extrusionOk="0" h="6134" w="4940">
                    <a:moveTo>
                      <a:pt x="2331" y="0"/>
                    </a:moveTo>
                    <a:cubicBezTo>
                      <a:pt x="2294" y="0"/>
                      <a:pt x="2257" y="1"/>
                      <a:pt x="2219" y="3"/>
                    </a:cubicBezTo>
                    <a:lnTo>
                      <a:pt x="2076" y="3"/>
                    </a:lnTo>
                    <a:cubicBezTo>
                      <a:pt x="1396" y="75"/>
                      <a:pt x="788" y="505"/>
                      <a:pt x="465" y="1149"/>
                    </a:cubicBezTo>
                    <a:cubicBezTo>
                      <a:pt x="143" y="1722"/>
                      <a:pt x="0" y="2366"/>
                      <a:pt x="36" y="3010"/>
                    </a:cubicBezTo>
                    <a:lnTo>
                      <a:pt x="36" y="3332"/>
                    </a:lnTo>
                    <a:cubicBezTo>
                      <a:pt x="72" y="3583"/>
                      <a:pt x="143" y="3834"/>
                      <a:pt x="215" y="4084"/>
                    </a:cubicBezTo>
                    <a:cubicBezTo>
                      <a:pt x="586" y="5300"/>
                      <a:pt x="1531" y="6133"/>
                      <a:pt x="2539" y="6133"/>
                    </a:cubicBezTo>
                    <a:cubicBezTo>
                      <a:pt x="2599" y="6133"/>
                      <a:pt x="2660" y="6130"/>
                      <a:pt x="2720" y="6124"/>
                    </a:cubicBezTo>
                    <a:cubicBezTo>
                      <a:pt x="4045" y="5981"/>
                      <a:pt x="4940" y="4478"/>
                      <a:pt x="4761" y="2795"/>
                    </a:cubicBezTo>
                    <a:cubicBezTo>
                      <a:pt x="4725" y="2652"/>
                      <a:pt x="4725" y="2509"/>
                      <a:pt x="4689" y="2366"/>
                    </a:cubicBezTo>
                    <a:cubicBezTo>
                      <a:pt x="4378" y="1015"/>
                      <a:pt x="3429" y="0"/>
                      <a:pt x="2331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49"/>
              <p:cNvSpPr/>
              <p:nvPr/>
            </p:nvSpPr>
            <p:spPr>
              <a:xfrm>
                <a:off x="7067225" y="2369275"/>
                <a:ext cx="30450" cy="36725"/>
              </a:xfrm>
              <a:custGeom>
                <a:rect b="b" l="l" r="r" t="t"/>
                <a:pathLst>
                  <a:path extrusionOk="0" h="1469" w="1218">
                    <a:moveTo>
                      <a:pt x="1146" y="1"/>
                    </a:moveTo>
                    <a:cubicBezTo>
                      <a:pt x="860" y="108"/>
                      <a:pt x="609" y="180"/>
                      <a:pt x="323" y="216"/>
                    </a:cubicBezTo>
                    <a:cubicBezTo>
                      <a:pt x="251" y="216"/>
                      <a:pt x="108" y="216"/>
                      <a:pt x="36" y="323"/>
                    </a:cubicBezTo>
                    <a:cubicBezTo>
                      <a:pt x="0" y="395"/>
                      <a:pt x="0" y="430"/>
                      <a:pt x="36" y="502"/>
                    </a:cubicBezTo>
                    <a:lnTo>
                      <a:pt x="895" y="1218"/>
                    </a:lnTo>
                    <a:lnTo>
                      <a:pt x="1217" y="1469"/>
                    </a:lnTo>
                    <a:cubicBezTo>
                      <a:pt x="1182" y="967"/>
                      <a:pt x="1182" y="466"/>
                      <a:pt x="1146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49"/>
              <p:cNvSpPr/>
              <p:nvPr/>
            </p:nvSpPr>
            <p:spPr>
              <a:xfrm>
                <a:off x="7100325" y="2391650"/>
                <a:ext cx="28675" cy="25225"/>
              </a:xfrm>
              <a:custGeom>
                <a:rect b="b" l="l" r="r" t="t"/>
                <a:pathLst>
                  <a:path extrusionOk="0" h="1009" w="1147">
                    <a:moveTo>
                      <a:pt x="967" y="1"/>
                    </a:moveTo>
                    <a:cubicBezTo>
                      <a:pt x="753" y="72"/>
                      <a:pt x="538" y="180"/>
                      <a:pt x="359" y="287"/>
                    </a:cubicBezTo>
                    <a:cubicBezTo>
                      <a:pt x="216" y="395"/>
                      <a:pt x="72" y="538"/>
                      <a:pt x="1" y="681"/>
                    </a:cubicBezTo>
                    <a:cubicBezTo>
                      <a:pt x="97" y="874"/>
                      <a:pt x="309" y="1009"/>
                      <a:pt x="532" y="1009"/>
                    </a:cubicBezTo>
                    <a:cubicBezTo>
                      <a:pt x="558" y="1009"/>
                      <a:pt x="584" y="1007"/>
                      <a:pt x="609" y="1003"/>
                    </a:cubicBezTo>
                    <a:cubicBezTo>
                      <a:pt x="967" y="824"/>
                      <a:pt x="1146" y="395"/>
                      <a:pt x="9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49"/>
              <p:cNvSpPr/>
              <p:nvPr/>
            </p:nvSpPr>
            <p:spPr>
              <a:xfrm>
                <a:off x="7080575" y="2341275"/>
                <a:ext cx="20675" cy="18200"/>
              </a:xfrm>
              <a:custGeom>
                <a:rect b="b" l="l" r="r" t="t"/>
                <a:pathLst>
                  <a:path extrusionOk="0" h="728" w="827">
                    <a:moveTo>
                      <a:pt x="238" y="0"/>
                    </a:moveTo>
                    <a:cubicBezTo>
                      <a:pt x="103" y="0"/>
                      <a:pt x="0" y="160"/>
                      <a:pt x="111" y="298"/>
                    </a:cubicBezTo>
                    <a:lnTo>
                      <a:pt x="505" y="691"/>
                    </a:lnTo>
                    <a:cubicBezTo>
                      <a:pt x="540" y="727"/>
                      <a:pt x="612" y="727"/>
                      <a:pt x="648" y="727"/>
                    </a:cubicBezTo>
                    <a:cubicBezTo>
                      <a:pt x="683" y="727"/>
                      <a:pt x="719" y="727"/>
                      <a:pt x="755" y="691"/>
                    </a:cubicBezTo>
                    <a:cubicBezTo>
                      <a:pt x="827" y="620"/>
                      <a:pt x="827" y="512"/>
                      <a:pt x="755" y="441"/>
                    </a:cubicBezTo>
                    <a:lnTo>
                      <a:pt x="361" y="47"/>
                    </a:lnTo>
                    <a:cubicBezTo>
                      <a:pt x="320" y="14"/>
                      <a:pt x="278" y="0"/>
                      <a:pt x="238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49"/>
              <p:cNvSpPr/>
              <p:nvPr/>
            </p:nvSpPr>
            <p:spPr>
              <a:xfrm>
                <a:off x="7092975" y="2336675"/>
                <a:ext cx="18125" cy="19225"/>
              </a:xfrm>
              <a:custGeom>
                <a:rect b="b" l="l" r="r" t="t"/>
                <a:pathLst>
                  <a:path extrusionOk="0" h="769" w="725">
                    <a:moveTo>
                      <a:pt x="214" y="0"/>
                    </a:moveTo>
                    <a:cubicBezTo>
                      <a:pt x="99" y="0"/>
                      <a:pt x="0" y="134"/>
                      <a:pt x="80" y="267"/>
                    </a:cubicBezTo>
                    <a:lnTo>
                      <a:pt x="402" y="732"/>
                    </a:lnTo>
                    <a:cubicBezTo>
                      <a:pt x="438" y="768"/>
                      <a:pt x="510" y="768"/>
                      <a:pt x="545" y="768"/>
                    </a:cubicBezTo>
                    <a:cubicBezTo>
                      <a:pt x="581" y="768"/>
                      <a:pt x="653" y="768"/>
                      <a:pt x="689" y="732"/>
                    </a:cubicBezTo>
                    <a:cubicBezTo>
                      <a:pt x="724" y="661"/>
                      <a:pt x="724" y="553"/>
                      <a:pt x="689" y="517"/>
                    </a:cubicBezTo>
                    <a:lnTo>
                      <a:pt x="331" y="52"/>
                    </a:lnTo>
                    <a:cubicBezTo>
                      <a:pt x="294" y="16"/>
                      <a:pt x="253" y="0"/>
                      <a:pt x="214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49"/>
              <p:cNvSpPr/>
              <p:nvPr/>
            </p:nvSpPr>
            <p:spPr>
              <a:xfrm>
                <a:off x="7094075" y="2365700"/>
                <a:ext cx="8975" cy="16150"/>
              </a:xfrm>
              <a:custGeom>
                <a:rect b="b" l="l" r="r" t="t"/>
                <a:pathLst>
                  <a:path extrusionOk="0" h="646" w="359">
                    <a:moveTo>
                      <a:pt x="179" y="1"/>
                    </a:moveTo>
                    <a:cubicBezTo>
                      <a:pt x="108" y="1"/>
                      <a:pt x="0" y="72"/>
                      <a:pt x="36" y="180"/>
                    </a:cubicBezTo>
                    <a:lnTo>
                      <a:pt x="36" y="466"/>
                    </a:lnTo>
                    <a:cubicBezTo>
                      <a:pt x="0" y="573"/>
                      <a:pt x="108" y="645"/>
                      <a:pt x="179" y="645"/>
                    </a:cubicBezTo>
                    <a:cubicBezTo>
                      <a:pt x="287" y="645"/>
                      <a:pt x="358" y="573"/>
                      <a:pt x="358" y="502"/>
                    </a:cubicBezTo>
                    <a:lnTo>
                      <a:pt x="358" y="180"/>
                    </a:lnTo>
                    <a:cubicBezTo>
                      <a:pt x="358" y="108"/>
                      <a:pt x="287" y="1"/>
                      <a:pt x="179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49"/>
              <p:cNvSpPr/>
              <p:nvPr/>
            </p:nvSpPr>
            <p:spPr>
              <a:xfrm>
                <a:off x="7104800" y="2364575"/>
                <a:ext cx="11675" cy="15475"/>
              </a:xfrm>
              <a:custGeom>
                <a:rect b="b" l="l" r="r" t="t"/>
                <a:pathLst>
                  <a:path extrusionOk="0" h="619" w="467">
                    <a:moveTo>
                      <a:pt x="186" y="0"/>
                    </a:moveTo>
                    <a:cubicBezTo>
                      <a:pt x="172" y="0"/>
                      <a:pt x="157" y="3"/>
                      <a:pt x="144" y="10"/>
                    </a:cubicBezTo>
                    <a:cubicBezTo>
                      <a:pt x="37" y="46"/>
                      <a:pt x="1" y="117"/>
                      <a:pt x="37" y="225"/>
                    </a:cubicBezTo>
                    <a:lnTo>
                      <a:pt x="108" y="511"/>
                    </a:lnTo>
                    <a:cubicBezTo>
                      <a:pt x="144" y="583"/>
                      <a:pt x="180" y="618"/>
                      <a:pt x="287" y="618"/>
                    </a:cubicBezTo>
                    <a:lnTo>
                      <a:pt x="323" y="618"/>
                    </a:lnTo>
                    <a:cubicBezTo>
                      <a:pt x="395" y="583"/>
                      <a:pt x="466" y="475"/>
                      <a:pt x="430" y="404"/>
                    </a:cubicBezTo>
                    <a:lnTo>
                      <a:pt x="323" y="117"/>
                    </a:lnTo>
                    <a:cubicBezTo>
                      <a:pt x="323" y="59"/>
                      <a:pt x="251" y="0"/>
                      <a:pt x="186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49"/>
              <p:cNvSpPr/>
              <p:nvPr/>
            </p:nvSpPr>
            <p:spPr>
              <a:xfrm>
                <a:off x="7084225" y="2348025"/>
                <a:ext cx="34925" cy="22175"/>
              </a:xfrm>
              <a:custGeom>
                <a:rect b="b" l="l" r="r" t="t"/>
                <a:pathLst>
                  <a:path extrusionOk="0" h="887" w="1397">
                    <a:moveTo>
                      <a:pt x="676" y="1"/>
                    </a:moveTo>
                    <a:cubicBezTo>
                      <a:pt x="645" y="1"/>
                      <a:pt x="609" y="10"/>
                      <a:pt x="573" y="28"/>
                    </a:cubicBezTo>
                    <a:lnTo>
                      <a:pt x="502" y="28"/>
                    </a:lnTo>
                    <a:cubicBezTo>
                      <a:pt x="287" y="99"/>
                      <a:pt x="108" y="242"/>
                      <a:pt x="36" y="457"/>
                    </a:cubicBezTo>
                    <a:cubicBezTo>
                      <a:pt x="1" y="529"/>
                      <a:pt x="1" y="565"/>
                      <a:pt x="1" y="636"/>
                    </a:cubicBezTo>
                    <a:cubicBezTo>
                      <a:pt x="1" y="744"/>
                      <a:pt x="180" y="815"/>
                      <a:pt x="359" y="851"/>
                    </a:cubicBezTo>
                    <a:cubicBezTo>
                      <a:pt x="466" y="887"/>
                      <a:pt x="573" y="887"/>
                      <a:pt x="681" y="887"/>
                    </a:cubicBezTo>
                    <a:lnTo>
                      <a:pt x="824" y="887"/>
                    </a:lnTo>
                    <a:cubicBezTo>
                      <a:pt x="1110" y="851"/>
                      <a:pt x="1397" y="744"/>
                      <a:pt x="1397" y="529"/>
                    </a:cubicBezTo>
                    <a:cubicBezTo>
                      <a:pt x="1397" y="386"/>
                      <a:pt x="1325" y="242"/>
                      <a:pt x="1182" y="171"/>
                    </a:cubicBezTo>
                    <a:cubicBezTo>
                      <a:pt x="1074" y="63"/>
                      <a:pt x="931" y="28"/>
                      <a:pt x="752" y="28"/>
                    </a:cubicBezTo>
                    <a:cubicBezTo>
                      <a:pt x="734" y="10"/>
                      <a:pt x="708" y="1"/>
                      <a:pt x="6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49"/>
              <p:cNvSpPr/>
              <p:nvPr/>
            </p:nvSpPr>
            <p:spPr>
              <a:xfrm>
                <a:off x="7121800" y="2359775"/>
                <a:ext cx="36050" cy="30375"/>
              </a:xfrm>
              <a:custGeom>
                <a:rect b="b" l="l" r="r" t="t"/>
                <a:pathLst>
                  <a:path extrusionOk="0" h="1215" w="1442">
                    <a:moveTo>
                      <a:pt x="704" y="1"/>
                    </a:moveTo>
                    <a:cubicBezTo>
                      <a:pt x="651" y="1"/>
                      <a:pt x="595" y="8"/>
                      <a:pt x="538" y="23"/>
                    </a:cubicBezTo>
                    <a:cubicBezTo>
                      <a:pt x="216" y="95"/>
                      <a:pt x="1" y="417"/>
                      <a:pt x="108" y="775"/>
                    </a:cubicBezTo>
                    <a:cubicBezTo>
                      <a:pt x="169" y="1057"/>
                      <a:pt x="423" y="1215"/>
                      <a:pt x="685" y="1215"/>
                    </a:cubicBezTo>
                    <a:cubicBezTo>
                      <a:pt x="887" y="1215"/>
                      <a:pt x="1093" y="1121"/>
                      <a:pt x="1218" y="918"/>
                    </a:cubicBezTo>
                    <a:cubicBezTo>
                      <a:pt x="1442" y="502"/>
                      <a:pt x="1151" y="1"/>
                      <a:pt x="704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49"/>
              <p:cNvSpPr/>
              <p:nvPr/>
            </p:nvSpPr>
            <p:spPr>
              <a:xfrm>
                <a:off x="7084225" y="2355725"/>
                <a:ext cx="23300" cy="14475"/>
              </a:xfrm>
              <a:custGeom>
                <a:rect b="b" l="l" r="r" t="t"/>
                <a:pathLst>
                  <a:path extrusionOk="0" h="579" w="932">
                    <a:moveTo>
                      <a:pt x="461" y="1"/>
                    </a:moveTo>
                    <a:cubicBezTo>
                      <a:pt x="439" y="1"/>
                      <a:pt x="416" y="2"/>
                      <a:pt x="394" y="6"/>
                    </a:cubicBezTo>
                    <a:cubicBezTo>
                      <a:pt x="251" y="6"/>
                      <a:pt x="108" y="78"/>
                      <a:pt x="36" y="185"/>
                    </a:cubicBezTo>
                    <a:cubicBezTo>
                      <a:pt x="1" y="221"/>
                      <a:pt x="1" y="292"/>
                      <a:pt x="1" y="328"/>
                    </a:cubicBezTo>
                    <a:cubicBezTo>
                      <a:pt x="1" y="436"/>
                      <a:pt x="180" y="507"/>
                      <a:pt x="359" y="543"/>
                    </a:cubicBezTo>
                    <a:cubicBezTo>
                      <a:pt x="466" y="579"/>
                      <a:pt x="573" y="579"/>
                      <a:pt x="681" y="579"/>
                    </a:cubicBezTo>
                    <a:lnTo>
                      <a:pt x="824" y="579"/>
                    </a:lnTo>
                    <a:cubicBezTo>
                      <a:pt x="895" y="507"/>
                      <a:pt x="931" y="436"/>
                      <a:pt x="895" y="364"/>
                    </a:cubicBezTo>
                    <a:cubicBezTo>
                      <a:pt x="863" y="139"/>
                      <a:pt x="658" y="1"/>
                      <a:pt x="461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49"/>
              <p:cNvSpPr/>
              <p:nvPr/>
            </p:nvSpPr>
            <p:spPr>
              <a:xfrm>
                <a:off x="7428750" y="3151175"/>
                <a:ext cx="68025" cy="28000"/>
              </a:xfrm>
              <a:custGeom>
                <a:rect b="b" l="l" r="r" t="t"/>
                <a:pathLst>
                  <a:path extrusionOk="0" h="1120" w="2721">
                    <a:moveTo>
                      <a:pt x="2513" y="0"/>
                    </a:moveTo>
                    <a:cubicBezTo>
                      <a:pt x="2498" y="0"/>
                      <a:pt x="2484" y="3"/>
                      <a:pt x="2470" y="10"/>
                    </a:cubicBezTo>
                    <a:lnTo>
                      <a:pt x="144" y="797"/>
                    </a:lnTo>
                    <a:cubicBezTo>
                      <a:pt x="36" y="833"/>
                      <a:pt x="1" y="904"/>
                      <a:pt x="1" y="1012"/>
                    </a:cubicBezTo>
                    <a:cubicBezTo>
                      <a:pt x="36" y="1083"/>
                      <a:pt x="108" y="1119"/>
                      <a:pt x="180" y="1119"/>
                    </a:cubicBezTo>
                    <a:lnTo>
                      <a:pt x="215" y="1119"/>
                    </a:lnTo>
                    <a:lnTo>
                      <a:pt x="2578" y="332"/>
                    </a:lnTo>
                    <a:cubicBezTo>
                      <a:pt x="2649" y="296"/>
                      <a:pt x="2721" y="189"/>
                      <a:pt x="2685" y="117"/>
                    </a:cubicBezTo>
                    <a:cubicBezTo>
                      <a:pt x="2656" y="58"/>
                      <a:pt x="2579" y="0"/>
                      <a:pt x="2513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49"/>
              <p:cNvSpPr/>
              <p:nvPr/>
            </p:nvSpPr>
            <p:spPr>
              <a:xfrm>
                <a:off x="7322250" y="3061925"/>
                <a:ext cx="194225" cy="58175"/>
              </a:xfrm>
              <a:custGeom>
                <a:rect b="b" l="l" r="r" t="t"/>
                <a:pathLst>
                  <a:path extrusionOk="0" h="2327" w="7769">
                    <a:moveTo>
                      <a:pt x="7768" y="0"/>
                    </a:moveTo>
                    <a:lnTo>
                      <a:pt x="5299" y="36"/>
                    </a:lnTo>
                    <a:lnTo>
                      <a:pt x="1" y="788"/>
                    </a:lnTo>
                    <a:lnTo>
                      <a:pt x="7017" y="2327"/>
                    </a:lnTo>
                    <a:lnTo>
                      <a:pt x="7733" y="72"/>
                    </a:lnTo>
                    <a:lnTo>
                      <a:pt x="7768" y="0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49"/>
              <p:cNvSpPr/>
              <p:nvPr/>
            </p:nvSpPr>
            <p:spPr>
              <a:xfrm>
                <a:off x="7311525" y="2754975"/>
                <a:ext cx="304275" cy="342750"/>
              </a:xfrm>
              <a:custGeom>
                <a:rect b="b" l="l" r="r" t="t"/>
                <a:pathLst>
                  <a:path extrusionOk="0" h="13710" w="12171">
                    <a:moveTo>
                      <a:pt x="8197" y="0"/>
                    </a:moveTo>
                    <a:lnTo>
                      <a:pt x="3115" y="2542"/>
                    </a:lnTo>
                    <a:lnTo>
                      <a:pt x="0" y="13101"/>
                    </a:lnTo>
                    <a:lnTo>
                      <a:pt x="10381" y="13710"/>
                    </a:lnTo>
                    <a:cubicBezTo>
                      <a:pt x="10202" y="12815"/>
                      <a:pt x="10023" y="11956"/>
                      <a:pt x="9844" y="11061"/>
                    </a:cubicBezTo>
                    <a:cubicBezTo>
                      <a:pt x="11849" y="8019"/>
                      <a:pt x="12171" y="4511"/>
                      <a:pt x="10560" y="2112"/>
                    </a:cubicBezTo>
                    <a:cubicBezTo>
                      <a:pt x="9987" y="1218"/>
                      <a:pt x="9164" y="502"/>
                      <a:pt x="8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49"/>
              <p:cNvSpPr/>
              <p:nvPr/>
            </p:nvSpPr>
            <p:spPr>
              <a:xfrm>
                <a:off x="7185350" y="2473975"/>
                <a:ext cx="393775" cy="443000"/>
              </a:xfrm>
              <a:custGeom>
                <a:rect b="b" l="l" r="r" t="t"/>
                <a:pathLst>
                  <a:path extrusionOk="0" h="17720" w="15751">
                    <a:moveTo>
                      <a:pt x="2112" y="1"/>
                    </a:moveTo>
                    <a:cubicBezTo>
                      <a:pt x="1396" y="753"/>
                      <a:pt x="716" y="1504"/>
                      <a:pt x="0" y="2292"/>
                    </a:cubicBezTo>
                    <a:cubicBezTo>
                      <a:pt x="287" y="4082"/>
                      <a:pt x="716" y="5835"/>
                      <a:pt x="1289" y="7554"/>
                    </a:cubicBezTo>
                    <a:cubicBezTo>
                      <a:pt x="2578" y="11312"/>
                      <a:pt x="4618" y="14748"/>
                      <a:pt x="7231" y="17719"/>
                    </a:cubicBezTo>
                    <a:lnTo>
                      <a:pt x="15750" y="12207"/>
                    </a:lnTo>
                    <a:lnTo>
                      <a:pt x="10596" y="7589"/>
                    </a:lnTo>
                    <a:lnTo>
                      <a:pt x="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49"/>
              <p:cNvSpPr/>
              <p:nvPr/>
            </p:nvSpPr>
            <p:spPr>
              <a:xfrm>
                <a:off x="7149550" y="2530275"/>
                <a:ext cx="138725" cy="379525"/>
              </a:xfrm>
              <a:custGeom>
                <a:rect b="b" l="l" r="r" t="t"/>
                <a:pathLst>
                  <a:path extrusionOk="0" h="15181" w="5549">
                    <a:moveTo>
                      <a:pt x="3815" y="0"/>
                    </a:moveTo>
                    <a:cubicBezTo>
                      <a:pt x="2707" y="0"/>
                      <a:pt x="1018" y="2540"/>
                      <a:pt x="860" y="3297"/>
                    </a:cubicBezTo>
                    <a:cubicBezTo>
                      <a:pt x="860" y="3297"/>
                      <a:pt x="752" y="3941"/>
                      <a:pt x="538" y="5660"/>
                    </a:cubicBezTo>
                    <a:cubicBezTo>
                      <a:pt x="502" y="5910"/>
                      <a:pt x="502" y="6125"/>
                      <a:pt x="466" y="6411"/>
                    </a:cubicBezTo>
                    <a:cubicBezTo>
                      <a:pt x="394" y="7020"/>
                      <a:pt x="323" y="7700"/>
                      <a:pt x="251" y="8523"/>
                    </a:cubicBezTo>
                    <a:cubicBezTo>
                      <a:pt x="251" y="8845"/>
                      <a:pt x="215" y="9096"/>
                      <a:pt x="180" y="9382"/>
                    </a:cubicBezTo>
                    <a:lnTo>
                      <a:pt x="72" y="10707"/>
                    </a:lnTo>
                    <a:cubicBezTo>
                      <a:pt x="36" y="11172"/>
                      <a:pt x="1" y="11602"/>
                      <a:pt x="1" y="12067"/>
                    </a:cubicBezTo>
                    <a:lnTo>
                      <a:pt x="1" y="12425"/>
                    </a:lnTo>
                    <a:cubicBezTo>
                      <a:pt x="227" y="12292"/>
                      <a:pt x="478" y="12228"/>
                      <a:pt x="726" y="12228"/>
                    </a:cubicBezTo>
                    <a:cubicBezTo>
                      <a:pt x="1145" y="12228"/>
                      <a:pt x="1556" y="12410"/>
                      <a:pt x="1826" y="12747"/>
                    </a:cubicBezTo>
                    <a:cubicBezTo>
                      <a:pt x="2327" y="13534"/>
                      <a:pt x="2184" y="14537"/>
                      <a:pt x="1540" y="15181"/>
                    </a:cubicBezTo>
                    <a:cubicBezTo>
                      <a:pt x="1647" y="15181"/>
                      <a:pt x="1755" y="15181"/>
                      <a:pt x="1826" y="15145"/>
                    </a:cubicBezTo>
                    <a:lnTo>
                      <a:pt x="1934" y="15145"/>
                    </a:lnTo>
                    <a:cubicBezTo>
                      <a:pt x="2291" y="14966"/>
                      <a:pt x="2614" y="14716"/>
                      <a:pt x="2900" y="14429"/>
                    </a:cubicBezTo>
                    <a:cubicBezTo>
                      <a:pt x="3330" y="13964"/>
                      <a:pt x="3580" y="13391"/>
                      <a:pt x="3723" y="12783"/>
                    </a:cubicBezTo>
                    <a:cubicBezTo>
                      <a:pt x="3831" y="12353"/>
                      <a:pt x="3866" y="11888"/>
                      <a:pt x="3902" y="11423"/>
                    </a:cubicBezTo>
                    <a:cubicBezTo>
                      <a:pt x="3938" y="11172"/>
                      <a:pt x="4010" y="10886"/>
                      <a:pt x="4045" y="10635"/>
                    </a:cubicBezTo>
                    <a:lnTo>
                      <a:pt x="4045" y="10599"/>
                    </a:lnTo>
                    <a:lnTo>
                      <a:pt x="4081" y="10420"/>
                    </a:lnTo>
                    <a:cubicBezTo>
                      <a:pt x="4081" y="10277"/>
                      <a:pt x="4117" y="10134"/>
                      <a:pt x="4153" y="9991"/>
                    </a:cubicBezTo>
                    <a:cubicBezTo>
                      <a:pt x="4153" y="9848"/>
                      <a:pt x="4189" y="9669"/>
                      <a:pt x="4189" y="9525"/>
                    </a:cubicBezTo>
                    <a:cubicBezTo>
                      <a:pt x="4260" y="9239"/>
                      <a:pt x="4296" y="8953"/>
                      <a:pt x="4332" y="8702"/>
                    </a:cubicBezTo>
                    <a:cubicBezTo>
                      <a:pt x="4403" y="8201"/>
                      <a:pt x="4475" y="7736"/>
                      <a:pt x="4547" y="7270"/>
                    </a:cubicBezTo>
                    <a:cubicBezTo>
                      <a:pt x="4547" y="7091"/>
                      <a:pt x="4582" y="6948"/>
                      <a:pt x="4618" y="6805"/>
                    </a:cubicBezTo>
                    <a:lnTo>
                      <a:pt x="4618" y="6769"/>
                    </a:lnTo>
                    <a:cubicBezTo>
                      <a:pt x="4618" y="6626"/>
                      <a:pt x="4654" y="6447"/>
                      <a:pt x="4654" y="6304"/>
                    </a:cubicBezTo>
                    <a:lnTo>
                      <a:pt x="4797" y="5481"/>
                    </a:lnTo>
                    <a:cubicBezTo>
                      <a:pt x="4797" y="5445"/>
                      <a:pt x="4797" y="5409"/>
                      <a:pt x="4797" y="5373"/>
                    </a:cubicBezTo>
                    <a:lnTo>
                      <a:pt x="4797" y="5337"/>
                    </a:lnTo>
                    <a:cubicBezTo>
                      <a:pt x="4869" y="4908"/>
                      <a:pt x="4940" y="4514"/>
                      <a:pt x="5012" y="4120"/>
                    </a:cubicBezTo>
                    <a:cubicBezTo>
                      <a:pt x="5048" y="4049"/>
                      <a:pt x="5048" y="4013"/>
                      <a:pt x="5048" y="3941"/>
                    </a:cubicBezTo>
                    <a:cubicBezTo>
                      <a:pt x="5549" y="2474"/>
                      <a:pt x="5191" y="935"/>
                      <a:pt x="4224" y="147"/>
                    </a:cubicBezTo>
                    <a:cubicBezTo>
                      <a:pt x="4102" y="46"/>
                      <a:pt x="3964" y="0"/>
                      <a:pt x="3815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49"/>
              <p:cNvSpPr/>
              <p:nvPr/>
            </p:nvSpPr>
            <p:spPr>
              <a:xfrm>
                <a:off x="7171925" y="2625225"/>
                <a:ext cx="104725" cy="39400"/>
              </a:xfrm>
              <a:custGeom>
                <a:rect b="b" l="l" r="r" t="t"/>
                <a:pathLst>
                  <a:path extrusionOk="0" h="1576" w="4189">
                    <a:moveTo>
                      <a:pt x="3902" y="0"/>
                    </a:moveTo>
                    <a:lnTo>
                      <a:pt x="0" y="108"/>
                    </a:lnTo>
                    <a:cubicBezTo>
                      <a:pt x="1325" y="609"/>
                      <a:pt x="2613" y="1110"/>
                      <a:pt x="3938" y="1575"/>
                    </a:cubicBezTo>
                    <a:lnTo>
                      <a:pt x="3938" y="1539"/>
                    </a:lnTo>
                    <a:cubicBezTo>
                      <a:pt x="4009" y="1110"/>
                      <a:pt x="4081" y="716"/>
                      <a:pt x="4153" y="322"/>
                    </a:cubicBezTo>
                    <a:cubicBezTo>
                      <a:pt x="4153" y="251"/>
                      <a:pt x="4188" y="215"/>
                      <a:pt x="4188" y="143"/>
                    </a:cubicBezTo>
                    <a:cubicBezTo>
                      <a:pt x="4081" y="108"/>
                      <a:pt x="3974" y="72"/>
                      <a:pt x="3902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49"/>
              <p:cNvSpPr/>
              <p:nvPr/>
            </p:nvSpPr>
            <p:spPr>
              <a:xfrm>
                <a:off x="7166550" y="2520800"/>
                <a:ext cx="136950" cy="117875"/>
              </a:xfrm>
              <a:custGeom>
                <a:rect b="b" l="l" r="r" t="t"/>
                <a:pathLst>
                  <a:path extrusionOk="0" h="4715" w="5478">
                    <a:moveTo>
                      <a:pt x="2655" y="1"/>
                    </a:moveTo>
                    <a:cubicBezTo>
                      <a:pt x="1843" y="1"/>
                      <a:pt x="1101" y="481"/>
                      <a:pt x="752" y="1242"/>
                    </a:cubicBezTo>
                    <a:cubicBezTo>
                      <a:pt x="502" y="2280"/>
                      <a:pt x="251" y="3282"/>
                      <a:pt x="1" y="4285"/>
                    </a:cubicBezTo>
                    <a:lnTo>
                      <a:pt x="5477" y="4714"/>
                    </a:lnTo>
                    <a:cubicBezTo>
                      <a:pt x="5191" y="3640"/>
                      <a:pt x="4905" y="2566"/>
                      <a:pt x="4582" y="1493"/>
                    </a:cubicBezTo>
                    <a:cubicBezTo>
                      <a:pt x="4368" y="741"/>
                      <a:pt x="3759" y="168"/>
                      <a:pt x="2972" y="25"/>
                    </a:cubicBezTo>
                    <a:cubicBezTo>
                      <a:pt x="2866" y="9"/>
                      <a:pt x="2760" y="1"/>
                      <a:pt x="26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49"/>
              <p:cNvSpPr/>
              <p:nvPr/>
            </p:nvSpPr>
            <p:spPr>
              <a:xfrm>
                <a:off x="6938375" y="2809025"/>
                <a:ext cx="297125" cy="306600"/>
              </a:xfrm>
              <a:custGeom>
                <a:rect b="b" l="l" r="r" t="t"/>
                <a:pathLst>
                  <a:path extrusionOk="0" h="12264" w="11885">
                    <a:moveTo>
                      <a:pt x="9357" y="1"/>
                    </a:moveTo>
                    <a:cubicBezTo>
                      <a:pt x="9096" y="1"/>
                      <a:pt x="8826" y="52"/>
                      <a:pt x="8555" y="165"/>
                    </a:cubicBezTo>
                    <a:lnTo>
                      <a:pt x="0" y="9579"/>
                    </a:lnTo>
                    <a:lnTo>
                      <a:pt x="2935" y="12264"/>
                    </a:lnTo>
                    <a:cubicBezTo>
                      <a:pt x="6765" y="10259"/>
                      <a:pt x="9736" y="6966"/>
                      <a:pt x="11311" y="2921"/>
                    </a:cubicBezTo>
                    <a:cubicBezTo>
                      <a:pt x="11884" y="1474"/>
                      <a:pt x="10755" y="1"/>
                      <a:pt x="935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49"/>
              <p:cNvSpPr/>
              <p:nvPr/>
            </p:nvSpPr>
            <p:spPr>
              <a:xfrm>
                <a:off x="6881100" y="3021850"/>
                <a:ext cx="213900" cy="96050"/>
              </a:xfrm>
              <a:custGeom>
                <a:rect b="b" l="l" r="r" t="t"/>
                <a:pathLst>
                  <a:path extrusionOk="0" h="3842" w="8556">
                    <a:moveTo>
                      <a:pt x="2827" y="1"/>
                    </a:moveTo>
                    <a:cubicBezTo>
                      <a:pt x="1934" y="1"/>
                      <a:pt x="1104" y="419"/>
                      <a:pt x="573" y="1138"/>
                    </a:cubicBezTo>
                    <a:cubicBezTo>
                      <a:pt x="143" y="1710"/>
                      <a:pt x="0" y="2462"/>
                      <a:pt x="108" y="3142"/>
                    </a:cubicBezTo>
                    <a:cubicBezTo>
                      <a:pt x="322" y="3393"/>
                      <a:pt x="644" y="3500"/>
                      <a:pt x="967" y="3500"/>
                    </a:cubicBezTo>
                    <a:cubicBezTo>
                      <a:pt x="1189" y="3500"/>
                      <a:pt x="1299" y="3387"/>
                      <a:pt x="1522" y="3387"/>
                    </a:cubicBezTo>
                    <a:cubicBezTo>
                      <a:pt x="1549" y="3387"/>
                      <a:pt x="1579" y="3389"/>
                      <a:pt x="1611" y="3393"/>
                    </a:cubicBezTo>
                    <a:cubicBezTo>
                      <a:pt x="1897" y="3429"/>
                      <a:pt x="1933" y="3608"/>
                      <a:pt x="2219" y="3643"/>
                    </a:cubicBezTo>
                    <a:cubicBezTo>
                      <a:pt x="2242" y="3645"/>
                      <a:pt x="2264" y="3646"/>
                      <a:pt x="2285" y="3646"/>
                    </a:cubicBezTo>
                    <a:cubicBezTo>
                      <a:pt x="2640" y="3646"/>
                      <a:pt x="2763" y="3390"/>
                      <a:pt x="3090" y="3390"/>
                    </a:cubicBezTo>
                    <a:cubicBezTo>
                      <a:pt x="3109" y="3390"/>
                      <a:pt x="3129" y="3391"/>
                      <a:pt x="3150" y="3393"/>
                    </a:cubicBezTo>
                    <a:cubicBezTo>
                      <a:pt x="3472" y="3464"/>
                      <a:pt x="3472" y="3679"/>
                      <a:pt x="3794" y="3751"/>
                    </a:cubicBezTo>
                    <a:cubicBezTo>
                      <a:pt x="3866" y="3772"/>
                      <a:pt x="3930" y="3781"/>
                      <a:pt x="3992" y="3781"/>
                    </a:cubicBezTo>
                    <a:cubicBezTo>
                      <a:pt x="4237" y="3781"/>
                      <a:pt x="4432" y="3643"/>
                      <a:pt x="4832" y="3643"/>
                    </a:cubicBezTo>
                    <a:cubicBezTo>
                      <a:pt x="5083" y="3679"/>
                      <a:pt x="5334" y="3751"/>
                      <a:pt x="5548" y="3822"/>
                    </a:cubicBezTo>
                    <a:cubicBezTo>
                      <a:pt x="5608" y="3834"/>
                      <a:pt x="5671" y="3841"/>
                      <a:pt x="5737" y="3841"/>
                    </a:cubicBezTo>
                    <a:cubicBezTo>
                      <a:pt x="6067" y="3841"/>
                      <a:pt x="6485" y="3667"/>
                      <a:pt x="7052" y="3071"/>
                    </a:cubicBezTo>
                    <a:lnTo>
                      <a:pt x="8555" y="1531"/>
                    </a:lnTo>
                    <a:lnTo>
                      <a:pt x="3222" y="28"/>
                    </a:lnTo>
                    <a:cubicBezTo>
                      <a:pt x="3089" y="10"/>
                      <a:pt x="2957" y="1"/>
                      <a:pt x="282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49"/>
              <p:cNvSpPr/>
              <p:nvPr/>
            </p:nvSpPr>
            <p:spPr>
              <a:xfrm>
                <a:off x="7065425" y="2246250"/>
                <a:ext cx="854625" cy="377500"/>
              </a:xfrm>
              <a:custGeom>
                <a:rect b="b" l="l" r="r" t="t"/>
                <a:pathLst>
                  <a:path extrusionOk="0" h="15100" w="34185">
                    <a:moveTo>
                      <a:pt x="3211" y="1"/>
                    </a:moveTo>
                    <a:cubicBezTo>
                      <a:pt x="3005" y="1"/>
                      <a:pt x="2816" y="39"/>
                      <a:pt x="2650" y="125"/>
                    </a:cubicBezTo>
                    <a:cubicBezTo>
                      <a:pt x="2292" y="376"/>
                      <a:pt x="1862" y="591"/>
                      <a:pt x="1397" y="698"/>
                    </a:cubicBezTo>
                    <a:cubicBezTo>
                      <a:pt x="967" y="806"/>
                      <a:pt x="788" y="698"/>
                      <a:pt x="574" y="841"/>
                    </a:cubicBezTo>
                    <a:cubicBezTo>
                      <a:pt x="37" y="1199"/>
                      <a:pt x="1" y="1987"/>
                      <a:pt x="1" y="2452"/>
                    </a:cubicBezTo>
                    <a:cubicBezTo>
                      <a:pt x="216" y="2810"/>
                      <a:pt x="538" y="3096"/>
                      <a:pt x="932" y="3275"/>
                    </a:cubicBezTo>
                    <a:cubicBezTo>
                      <a:pt x="1486" y="3598"/>
                      <a:pt x="1996" y="3624"/>
                      <a:pt x="2466" y="3624"/>
                    </a:cubicBezTo>
                    <a:cubicBezTo>
                      <a:pt x="2560" y="3624"/>
                      <a:pt x="2653" y="3623"/>
                      <a:pt x="2743" y="3623"/>
                    </a:cubicBezTo>
                    <a:cubicBezTo>
                      <a:pt x="3106" y="3623"/>
                      <a:pt x="3444" y="3641"/>
                      <a:pt x="3759" y="3812"/>
                    </a:cubicBezTo>
                    <a:cubicBezTo>
                      <a:pt x="4189" y="4063"/>
                      <a:pt x="4654" y="4636"/>
                      <a:pt x="4762" y="6175"/>
                    </a:cubicBezTo>
                    <a:cubicBezTo>
                      <a:pt x="6182" y="11476"/>
                      <a:pt x="10989" y="15100"/>
                      <a:pt x="16425" y="15100"/>
                    </a:cubicBezTo>
                    <a:cubicBezTo>
                      <a:pt x="16605" y="15100"/>
                      <a:pt x="16786" y="15096"/>
                      <a:pt x="16968" y="15088"/>
                    </a:cubicBezTo>
                    <a:lnTo>
                      <a:pt x="20082" y="15088"/>
                    </a:lnTo>
                    <a:cubicBezTo>
                      <a:pt x="20225" y="14766"/>
                      <a:pt x="20368" y="14479"/>
                      <a:pt x="20511" y="14193"/>
                    </a:cubicBezTo>
                    <a:lnTo>
                      <a:pt x="20977" y="15088"/>
                    </a:lnTo>
                    <a:lnTo>
                      <a:pt x="23518" y="15088"/>
                    </a:lnTo>
                    <a:cubicBezTo>
                      <a:pt x="23590" y="14372"/>
                      <a:pt x="23625" y="13692"/>
                      <a:pt x="23661" y="12976"/>
                    </a:cubicBezTo>
                    <a:cubicBezTo>
                      <a:pt x="23948" y="13692"/>
                      <a:pt x="24234" y="14372"/>
                      <a:pt x="24520" y="15088"/>
                    </a:cubicBezTo>
                    <a:lnTo>
                      <a:pt x="33218" y="15088"/>
                    </a:lnTo>
                    <a:cubicBezTo>
                      <a:pt x="34185" y="13155"/>
                      <a:pt x="34006" y="12117"/>
                      <a:pt x="33720" y="11580"/>
                    </a:cubicBezTo>
                    <a:cubicBezTo>
                      <a:pt x="33111" y="10578"/>
                      <a:pt x="32001" y="10935"/>
                      <a:pt x="30784" y="9718"/>
                    </a:cubicBezTo>
                    <a:cubicBezTo>
                      <a:pt x="29388" y="8358"/>
                      <a:pt x="30069" y="7249"/>
                      <a:pt x="28816" y="6211"/>
                    </a:cubicBezTo>
                    <a:cubicBezTo>
                      <a:pt x="28263" y="5739"/>
                      <a:pt x="27777" y="5681"/>
                      <a:pt x="27207" y="5681"/>
                    </a:cubicBezTo>
                    <a:cubicBezTo>
                      <a:pt x="27020" y="5681"/>
                      <a:pt x="26824" y="5687"/>
                      <a:pt x="26614" y="5687"/>
                    </a:cubicBezTo>
                    <a:cubicBezTo>
                      <a:pt x="26052" y="5687"/>
                      <a:pt x="25388" y="5643"/>
                      <a:pt x="24520" y="5316"/>
                    </a:cubicBezTo>
                    <a:cubicBezTo>
                      <a:pt x="22158" y="4421"/>
                      <a:pt x="22265" y="2917"/>
                      <a:pt x="20225" y="2488"/>
                    </a:cubicBezTo>
                    <a:cubicBezTo>
                      <a:pt x="20048" y="2448"/>
                      <a:pt x="19903" y="2427"/>
                      <a:pt x="19749" y="2427"/>
                    </a:cubicBezTo>
                    <a:cubicBezTo>
                      <a:pt x="19215" y="2427"/>
                      <a:pt x="18561" y="2669"/>
                      <a:pt x="16037" y="3168"/>
                    </a:cubicBezTo>
                    <a:cubicBezTo>
                      <a:pt x="13746" y="3626"/>
                      <a:pt x="12349" y="3901"/>
                      <a:pt x="11460" y="3901"/>
                    </a:cubicBezTo>
                    <a:cubicBezTo>
                      <a:pt x="11238" y="3901"/>
                      <a:pt x="11047" y="3884"/>
                      <a:pt x="10883" y="3848"/>
                    </a:cubicBezTo>
                    <a:cubicBezTo>
                      <a:pt x="10453" y="3741"/>
                      <a:pt x="9093" y="2953"/>
                      <a:pt x="6372" y="1342"/>
                    </a:cubicBezTo>
                    <a:cubicBezTo>
                      <a:pt x="5324" y="731"/>
                      <a:pt x="410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49"/>
              <p:cNvSpPr/>
              <p:nvPr/>
            </p:nvSpPr>
            <p:spPr>
              <a:xfrm>
                <a:off x="7193400" y="2279725"/>
                <a:ext cx="743675" cy="341050"/>
              </a:xfrm>
              <a:custGeom>
                <a:rect b="b" l="l" r="r" t="t"/>
                <a:pathLst>
                  <a:path extrusionOk="0" h="13642" w="29747">
                    <a:moveTo>
                      <a:pt x="195" y="0"/>
                    </a:moveTo>
                    <a:cubicBezTo>
                      <a:pt x="144" y="0"/>
                      <a:pt x="94" y="31"/>
                      <a:pt x="72" y="75"/>
                    </a:cubicBezTo>
                    <a:cubicBezTo>
                      <a:pt x="1" y="147"/>
                      <a:pt x="36" y="254"/>
                      <a:pt x="108" y="290"/>
                    </a:cubicBezTo>
                    <a:cubicBezTo>
                      <a:pt x="2048" y="1713"/>
                      <a:pt x="3930" y="2463"/>
                      <a:pt x="5726" y="2463"/>
                    </a:cubicBezTo>
                    <a:cubicBezTo>
                      <a:pt x="5919" y="2463"/>
                      <a:pt x="6110" y="2455"/>
                      <a:pt x="6300" y="2438"/>
                    </a:cubicBezTo>
                    <a:cubicBezTo>
                      <a:pt x="8054" y="2259"/>
                      <a:pt x="9808" y="1829"/>
                      <a:pt x="11455" y="1185"/>
                    </a:cubicBezTo>
                    <a:lnTo>
                      <a:pt x="11634" y="1113"/>
                    </a:lnTo>
                    <a:cubicBezTo>
                      <a:pt x="12296" y="858"/>
                      <a:pt x="13139" y="531"/>
                      <a:pt x="14061" y="531"/>
                    </a:cubicBezTo>
                    <a:cubicBezTo>
                      <a:pt x="14434" y="531"/>
                      <a:pt x="14821" y="585"/>
                      <a:pt x="15213" y="719"/>
                    </a:cubicBezTo>
                    <a:cubicBezTo>
                      <a:pt x="15428" y="791"/>
                      <a:pt x="15643" y="898"/>
                      <a:pt x="15858" y="1006"/>
                    </a:cubicBezTo>
                    <a:cubicBezTo>
                      <a:pt x="16788" y="1471"/>
                      <a:pt x="17576" y="2080"/>
                      <a:pt x="18292" y="2795"/>
                    </a:cubicBezTo>
                    <a:cubicBezTo>
                      <a:pt x="18685" y="3297"/>
                      <a:pt x="19258" y="3690"/>
                      <a:pt x="19867" y="3869"/>
                    </a:cubicBezTo>
                    <a:cubicBezTo>
                      <a:pt x="20368" y="4048"/>
                      <a:pt x="20905" y="4084"/>
                      <a:pt x="21442" y="4084"/>
                    </a:cubicBezTo>
                    <a:cubicBezTo>
                      <a:pt x="21566" y="4072"/>
                      <a:pt x="21690" y="4066"/>
                      <a:pt x="21813" y="4066"/>
                    </a:cubicBezTo>
                    <a:cubicBezTo>
                      <a:pt x="22395" y="4066"/>
                      <a:pt x="22956" y="4199"/>
                      <a:pt x="23518" y="4406"/>
                    </a:cubicBezTo>
                    <a:cubicBezTo>
                      <a:pt x="23733" y="4478"/>
                      <a:pt x="23911" y="4585"/>
                      <a:pt x="24090" y="4728"/>
                    </a:cubicBezTo>
                    <a:cubicBezTo>
                      <a:pt x="24556" y="5122"/>
                      <a:pt x="24842" y="5659"/>
                      <a:pt x="24950" y="6232"/>
                    </a:cubicBezTo>
                    <a:cubicBezTo>
                      <a:pt x="25129" y="7019"/>
                      <a:pt x="25486" y="7699"/>
                      <a:pt x="26059" y="8236"/>
                    </a:cubicBezTo>
                    <a:cubicBezTo>
                      <a:pt x="26525" y="8702"/>
                      <a:pt x="27097" y="9024"/>
                      <a:pt x="27706" y="9203"/>
                    </a:cubicBezTo>
                    <a:cubicBezTo>
                      <a:pt x="28207" y="9310"/>
                      <a:pt x="28672" y="9632"/>
                      <a:pt x="28959" y="10062"/>
                    </a:cubicBezTo>
                    <a:cubicBezTo>
                      <a:pt x="29388" y="10813"/>
                      <a:pt x="29245" y="11923"/>
                      <a:pt x="28493" y="13427"/>
                    </a:cubicBezTo>
                    <a:cubicBezTo>
                      <a:pt x="28457" y="13498"/>
                      <a:pt x="28493" y="13605"/>
                      <a:pt x="28565" y="13641"/>
                    </a:cubicBezTo>
                    <a:lnTo>
                      <a:pt x="28636" y="13641"/>
                    </a:lnTo>
                    <a:cubicBezTo>
                      <a:pt x="28708" y="13641"/>
                      <a:pt x="28780" y="13641"/>
                      <a:pt x="28815" y="13605"/>
                    </a:cubicBezTo>
                    <a:cubicBezTo>
                      <a:pt x="29603" y="11995"/>
                      <a:pt x="29746" y="10778"/>
                      <a:pt x="29245" y="9919"/>
                    </a:cubicBezTo>
                    <a:cubicBezTo>
                      <a:pt x="28923" y="9418"/>
                      <a:pt x="28422" y="9060"/>
                      <a:pt x="27849" y="8916"/>
                    </a:cubicBezTo>
                    <a:cubicBezTo>
                      <a:pt x="27276" y="8737"/>
                      <a:pt x="26739" y="8451"/>
                      <a:pt x="26310" y="8022"/>
                    </a:cubicBezTo>
                    <a:cubicBezTo>
                      <a:pt x="25773" y="7520"/>
                      <a:pt x="25451" y="6876"/>
                      <a:pt x="25307" y="6160"/>
                    </a:cubicBezTo>
                    <a:cubicBezTo>
                      <a:pt x="25200" y="5516"/>
                      <a:pt x="24842" y="4907"/>
                      <a:pt x="24341" y="4478"/>
                    </a:cubicBezTo>
                    <a:cubicBezTo>
                      <a:pt x="24126" y="4335"/>
                      <a:pt x="23911" y="4191"/>
                      <a:pt x="23661" y="4084"/>
                    </a:cubicBezTo>
                    <a:cubicBezTo>
                      <a:pt x="23035" y="3865"/>
                      <a:pt x="22381" y="3755"/>
                      <a:pt x="21747" y="3755"/>
                    </a:cubicBezTo>
                    <a:cubicBezTo>
                      <a:pt x="21657" y="3755"/>
                      <a:pt x="21567" y="3757"/>
                      <a:pt x="21477" y="3762"/>
                    </a:cubicBezTo>
                    <a:cubicBezTo>
                      <a:pt x="20976" y="3762"/>
                      <a:pt x="20475" y="3726"/>
                      <a:pt x="19974" y="3583"/>
                    </a:cubicBezTo>
                    <a:cubicBezTo>
                      <a:pt x="19437" y="3404"/>
                      <a:pt x="18936" y="3046"/>
                      <a:pt x="18542" y="2581"/>
                    </a:cubicBezTo>
                    <a:cubicBezTo>
                      <a:pt x="17826" y="1829"/>
                      <a:pt x="16967" y="1185"/>
                      <a:pt x="16037" y="719"/>
                    </a:cubicBezTo>
                    <a:cubicBezTo>
                      <a:pt x="15822" y="576"/>
                      <a:pt x="15607" y="469"/>
                      <a:pt x="15357" y="397"/>
                    </a:cubicBezTo>
                    <a:cubicBezTo>
                      <a:pt x="14933" y="252"/>
                      <a:pt x="14512" y="194"/>
                      <a:pt x="14105" y="194"/>
                    </a:cubicBezTo>
                    <a:cubicBezTo>
                      <a:pt x="13104" y="194"/>
                      <a:pt x="12188" y="547"/>
                      <a:pt x="11526" y="827"/>
                    </a:cubicBezTo>
                    <a:lnTo>
                      <a:pt x="11347" y="898"/>
                    </a:lnTo>
                    <a:cubicBezTo>
                      <a:pt x="9701" y="1507"/>
                      <a:pt x="8019" y="1936"/>
                      <a:pt x="6265" y="2115"/>
                    </a:cubicBezTo>
                    <a:cubicBezTo>
                      <a:pt x="6109" y="2127"/>
                      <a:pt x="5952" y="2133"/>
                      <a:pt x="5795" y="2133"/>
                    </a:cubicBezTo>
                    <a:cubicBezTo>
                      <a:pt x="4067" y="2133"/>
                      <a:pt x="2222" y="1417"/>
                      <a:pt x="287" y="39"/>
                    </a:cubicBezTo>
                    <a:cubicBezTo>
                      <a:pt x="260" y="12"/>
                      <a:pt x="227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49"/>
              <p:cNvSpPr/>
              <p:nvPr/>
            </p:nvSpPr>
            <p:spPr>
              <a:xfrm>
                <a:off x="7154025" y="2630550"/>
                <a:ext cx="22875" cy="102075"/>
              </a:xfrm>
              <a:custGeom>
                <a:rect b="b" l="l" r="r" t="t"/>
                <a:pathLst>
                  <a:path extrusionOk="0" h="4083" w="915">
                    <a:moveTo>
                      <a:pt x="741" y="1"/>
                    </a:moveTo>
                    <a:cubicBezTo>
                      <a:pt x="666" y="1"/>
                      <a:pt x="590" y="47"/>
                      <a:pt x="573" y="145"/>
                    </a:cubicBezTo>
                    <a:lnTo>
                      <a:pt x="1" y="3868"/>
                    </a:lnTo>
                    <a:cubicBezTo>
                      <a:pt x="1" y="3975"/>
                      <a:pt x="72" y="4047"/>
                      <a:pt x="144" y="4083"/>
                    </a:cubicBezTo>
                    <a:cubicBezTo>
                      <a:pt x="215" y="4083"/>
                      <a:pt x="287" y="4011"/>
                      <a:pt x="323" y="3939"/>
                    </a:cubicBezTo>
                    <a:lnTo>
                      <a:pt x="895" y="181"/>
                    </a:lnTo>
                    <a:cubicBezTo>
                      <a:pt x="915" y="65"/>
                      <a:pt x="829" y="1"/>
                      <a:pt x="741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49"/>
              <p:cNvSpPr/>
              <p:nvPr/>
            </p:nvSpPr>
            <p:spPr>
              <a:xfrm>
                <a:off x="6309275" y="1684475"/>
                <a:ext cx="76075" cy="191775"/>
              </a:xfrm>
              <a:custGeom>
                <a:rect b="b" l="l" r="r" t="t"/>
                <a:pathLst>
                  <a:path extrusionOk="0" h="7671" w="3043">
                    <a:moveTo>
                      <a:pt x="2877" y="0"/>
                    </a:moveTo>
                    <a:cubicBezTo>
                      <a:pt x="2792" y="0"/>
                      <a:pt x="2721" y="59"/>
                      <a:pt x="2721" y="117"/>
                    </a:cubicBezTo>
                    <a:lnTo>
                      <a:pt x="36" y="7455"/>
                    </a:lnTo>
                    <a:cubicBezTo>
                      <a:pt x="0" y="7527"/>
                      <a:pt x="36" y="7634"/>
                      <a:pt x="108" y="7670"/>
                    </a:cubicBezTo>
                    <a:lnTo>
                      <a:pt x="179" y="7670"/>
                    </a:lnTo>
                    <a:cubicBezTo>
                      <a:pt x="251" y="7670"/>
                      <a:pt x="287" y="7634"/>
                      <a:pt x="322" y="7563"/>
                    </a:cubicBezTo>
                    <a:lnTo>
                      <a:pt x="3007" y="225"/>
                    </a:lnTo>
                    <a:cubicBezTo>
                      <a:pt x="3043" y="153"/>
                      <a:pt x="3007" y="46"/>
                      <a:pt x="2935" y="10"/>
                    </a:cubicBezTo>
                    <a:cubicBezTo>
                      <a:pt x="2916" y="3"/>
                      <a:pt x="2896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49"/>
              <p:cNvSpPr/>
              <p:nvPr/>
            </p:nvSpPr>
            <p:spPr>
              <a:xfrm>
                <a:off x="6076875" y="1834075"/>
                <a:ext cx="241375" cy="42175"/>
              </a:xfrm>
              <a:custGeom>
                <a:rect b="b" l="l" r="r" t="t"/>
                <a:pathLst>
                  <a:path extrusionOk="0" h="1687" w="9655">
                    <a:moveTo>
                      <a:pt x="238" y="1"/>
                    </a:moveTo>
                    <a:cubicBezTo>
                      <a:pt x="22" y="1"/>
                      <a:pt x="1" y="292"/>
                      <a:pt x="204" y="326"/>
                    </a:cubicBezTo>
                    <a:lnTo>
                      <a:pt x="9439" y="1686"/>
                    </a:lnTo>
                    <a:lnTo>
                      <a:pt x="9475" y="1686"/>
                    </a:lnTo>
                    <a:cubicBezTo>
                      <a:pt x="9547" y="1686"/>
                      <a:pt x="9618" y="1614"/>
                      <a:pt x="9654" y="1543"/>
                    </a:cubicBezTo>
                    <a:cubicBezTo>
                      <a:pt x="9654" y="1436"/>
                      <a:pt x="9583" y="1364"/>
                      <a:pt x="9511" y="1364"/>
                    </a:cubicBezTo>
                    <a:lnTo>
                      <a:pt x="276" y="4"/>
                    </a:lnTo>
                    <a:cubicBezTo>
                      <a:pt x="263" y="2"/>
                      <a:pt x="250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49"/>
              <p:cNvSpPr/>
              <p:nvPr/>
            </p:nvSpPr>
            <p:spPr>
              <a:xfrm>
                <a:off x="5990700" y="1834725"/>
                <a:ext cx="96675" cy="312650"/>
              </a:xfrm>
              <a:custGeom>
                <a:rect b="b" l="l" r="r" t="t"/>
                <a:pathLst>
                  <a:path extrusionOk="0" h="12506" w="3867">
                    <a:moveTo>
                      <a:pt x="3664" y="0"/>
                    </a:moveTo>
                    <a:cubicBezTo>
                      <a:pt x="3602" y="0"/>
                      <a:pt x="3535" y="40"/>
                      <a:pt x="3508" y="121"/>
                    </a:cubicBezTo>
                    <a:lnTo>
                      <a:pt x="0" y="12327"/>
                    </a:lnTo>
                    <a:cubicBezTo>
                      <a:pt x="0" y="12398"/>
                      <a:pt x="36" y="12506"/>
                      <a:pt x="143" y="12506"/>
                    </a:cubicBezTo>
                    <a:lnTo>
                      <a:pt x="179" y="12506"/>
                    </a:lnTo>
                    <a:cubicBezTo>
                      <a:pt x="251" y="12506"/>
                      <a:pt x="322" y="12470"/>
                      <a:pt x="322" y="12398"/>
                    </a:cubicBezTo>
                    <a:lnTo>
                      <a:pt x="3830" y="228"/>
                    </a:lnTo>
                    <a:cubicBezTo>
                      <a:pt x="3866" y="121"/>
                      <a:pt x="3830" y="14"/>
                      <a:pt x="3723" y="14"/>
                    </a:cubicBezTo>
                    <a:cubicBezTo>
                      <a:pt x="3705" y="5"/>
                      <a:pt x="3685" y="0"/>
                      <a:pt x="3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49"/>
              <p:cNvSpPr/>
              <p:nvPr/>
            </p:nvSpPr>
            <p:spPr>
              <a:xfrm>
                <a:off x="5890475" y="2080175"/>
                <a:ext cx="201500" cy="151275"/>
              </a:xfrm>
              <a:custGeom>
                <a:rect b="b" l="l" r="r" t="t"/>
                <a:pathLst>
                  <a:path extrusionOk="0" h="6051" w="8060">
                    <a:moveTo>
                      <a:pt x="4034" y="1"/>
                    </a:moveTo>
                    <a:cubicBezTo>
                      <a:pt x="3990" y="1"/>
                      <a:pt x="3946" y="1"/>
                      <a:pt x="3902" y="3"/>
                    </a:cubicBezTo>
                    <a:cubicBezTo>
                      <a:pt x="1217" y="146"/>
                      <a:pt x="0" y="3440"/>
                      <a:pt x="2005" y="5265"/>
                    </a:cubicBezTo>
                    <a:cubicBezTo>
                      <a:pt x="2581" y="5790"/>
                      <a:pt x="3317" y="6051"/>
                      <a:pt x="4050" y="6051"/>
                    </a:cubicBezTo>
                    <a:cubicBezTo>
                      <a:pt x="4866" y="6051"/>
                      <a:pt x="5680" y="5727"/>
                      <a:pt x="6264" y="5086"/>
                    </a:cubicBezTo>
                    <a:cubicBezTo>
                      <a:pt x="8060" y="3115"/>
                      <a:pt x="6635" y="1"/>
                      <a:pt x="40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49"/>
              <p:cNvSpPr/>
              <p:nvPr/>
            </p:nvSpPr>
            <p:spPr>
              <a:xfrm>
                <a:off x="6002325" y="1783100"/>
                <a:ext cx="144500" cy="108650"/>
              </a:xfrm>
              <a:custGeom>
                <a:rect b="b" l="l" r="r" t="t"/>
                <a:pathLst>
                  <a:path extrusionOk="0" h="4346" w="5780">
                    <a:moveTo>
                      <a:pt x="2881" y="1"/>
                    </a:moveTo>
                    <a:cubicBezTo>
                      <a:pt x="2852" y="1"/>
                      <a:pt x="2822" y="1"/>
                      <a:pt x="2793" y="2"/>
                    </a:cubicBezTo>
                    <a:cubicBezTo>
                      <a:pt x="860" y="110"/>
                      <a:pt x="1" y="2472"/>
                      <a:pt x="1432" y="3797"/>
                    </a:cubicBezTo>
                    <a:cubicBezTo>
                      <a:pt x="1851" y="4165"/>
                      <a:pt x="2371" y="4345"/>
                      <a:pt x="2890" y="4345"/>
                    </a:cubicBezTo>
                    <a:cubicBezTo>
                      <a:pt x="3482" y="4345"/>
                      <a:pt x="4072" y="4111"/>
                      <a:pt x="4511" y="3653"/>
                    </a:cubicBezTo>
                    <a:cubicBezTo>
                      <a:pt x="5780" y="2244"/>
                      <a:pt x="4758" y="1"/>
                      <a:pt x="2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49"/>
              <p:cNvSpPr/>
              <p:nvPr/>
            </p:nvSpPr>
            <p:spPr>
              <a:xfrm>
                <a:off x="6231425" y="1809025"/>
                <a:ext cx="154825" cy="151400"/>
              </a:xfrm>
              <a:custGeom>
                <a:rect b="b" l="l" r="r" t="t"/>
                <a:pathLst>
                  <a:path extrusionOk="0" h="6056" w="6193">
                    <a:moveTo>
                      <a:pt x="3102" y="1"/>
                    </a:moveTo>
                    <a:cubicBezTo>
                      <a:pt x="3058" y="1"/>
                      <a:pt x="3015" y="2"/>
                      <a:pt x="2971" y="3"/>
                    </a:cubicBezTo>
                    <a:cubicBezTo>
                      <a:pt x="1289" y="75"/>
                      <a:pt x="0" y="1507"/>
                      <a:pt x="72" y="3153"/>
                    </a:cubicBezTo>
                    <a:cubicBezTo>
                      <a:pt x="141" y="4791"/>
                      <a:pt x="1500" y="6056"/>
                      <a:pt x="3091" y="6056"/>
                    </a:cubicBezTo>
                    <a:cubicBezTo>
                      <a:pt x="3134" y="6056"/>
                      <a:pt x="3178" y="6055"/>
                      <a:pt x="3222" y="6053"/>
                    </a:cubicBezTo>
                    <a:cubicBezTo>
                      <a:pt x="4904" y="5981"/>
                      <a:pt x="6193" y="4549"/>
                      <a:pt x="6121" y="2903"/>
                    </a:cubicBezTo>
                    <a:cubicBezTo>
                      <a:pt x="6051" y="1265"/>
                      <a:pt x="4693" y="1"/>
                      <a:pt x="3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49"/>
              <p:cNvSpPr/>
              <p:nvPr/>
            </p:nvSpPr>
            <p:spPr>
              <a:xfrm>
                <a:off x="6325375" y="1619350"/>
                <a:ext cx="144500" cy="109300"/>
              </a:xfrm>
              <a:custGeom>
                <a:rect b="b" l="l" r="r" t="t"/>
                <a:pathLst>
                  <a:path extrusionOk="0" h="4372" w="5780">
                    <a:moveTo>
                      <a:pt x="2881" y="0"/>
                    </a:moveTo>
                    <a:cubicBezTo>
                      <a:pt x="2852" y="0"/>
                      <a:pt x="2822" y="1"/>
                      <a:pt x="2793" y="2"/>
                    </a:cubicBezTo>
                    <a:cubicBezTo>
                      <a:pt x="860" y="109"/>
                      <a:pt x="1" y="2508"/>
                      <a:pt x="1432" y="3796"/>
                    </a:cubicBezTo>
                    <a:cubicBezTo>
                      <a:pt x="1852" y="4182"/>
                      <a:pt x="2374" y="4371"/>
                      <a:pt x="2894" y="4371"/>
                    </a:cubicBezTo>
                    <a:cubicBezTo>
                      <a:pt x="3485" y="4371"/>
                      <a:pt x="4073" y="4128"/>
                      <a:pt x="4511" y="3653"/>
                    </a:cubicBezTo>
                    <a:cubicBezTo>
                      <a:pt x="5780" y="2243"/>
                      <a:pt x="4758" y="0"/>
                      <a:pt x="28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49"/>
              <p:cNvSpPr/>
              <p:nvPr/>
            </p:nvSpPr>
            <p:spPr>
              <a:xfrm>
                <a:off x="6461400" y="3325000"/>
                <a:ext cx="494875" cy="435825"/>
              </a:xfrm>
              <a:custGeom>
                <a:rect b="b" l="l" r="r" t="t"/>
                <a:pathLst>
                  <a:path extrusionOk="0" h="17433" w="19795">
                    <a:moveTo>
                      <a:pt x="4475" y="1"/>
                    </a:moveTo>
                    <a:lnTo>
                      <a:pt x="0" y="5513"/>
                    </a:lnTo>
                    <a:lnTo>
                      <a:pt x="179" y="5656"/>
                    </a:lnTo>
                    <a:lnTo>
                      <a:pt x="1074" y="6444"/>
                    </a:lnTo>
                    <a:lnTo>
                      <a:pt x="13244" y="17433"/>
                    </a:lnTo>
                    <a:cubicBezTo>
                      <a:pt x="14104" y="17218"/>
                      <a:pt x="19795" y="15786"/>
                      <a:pt x="19759" y="13925"/>
                    </a:cubicBezTo>
                    <a:cubicBezTo>
                      <a:pt x="19759" y="13531"/>
                      <a:pt x="19509" y="12923"/>
                      <a:pt x="18005" y="12171"/>
                    </a:cubicBezTo>
                    <a:lnTo>
                      <a:pt x="15034" y="9451"/>
                    </a:lnTo>
                    <a:lnTo>
                      <a:pt x="14247" y="8699"/>
                    </a:lnTo>
                    <a:lnTo>
                      <a:pt x="14032" y="8556"/>
                    </a:lnTo>
                    <a:lnTo>
                      <a:pt x="13244" y="7840"/>
                    </a:lnTo>
                    <a:lnTo>
                      <a:pt x="13030" y="7661"/>
                    </a:lnTo>
                    <a:lnTo>
                      <a:pt x="12206" y="6909"/>
                    </a:lnTo>
                    <a:lnTo>
                      <a:pt x="11992" y="6730"/>
                    </a:lnTo>
                    <a:lnTo>
                      <a:pt x="11240" y="6014"/>
                    </a:lnTo>
                    <a:lnTo>
                      <a:pt x="10989" y="5835"/>
                    </a:lnTo>
                    <a:lnTo>
                      <a:pt x="10238" y="5155"/>
                    </a:lnTo>
                    <a:lnTo>
                      <a:pt x="10023" y="4940"/>
                    </a:lnTo>
                    <a:lnTo>
                      <a:pt x="9235" y="4225"/>
                    </a:lnTo>
                    <a:cubicBezTo>
                      <a:pt x="9164" y="4189"/>
                      <a:pt x="9092" y="4153"/>
                      <a:pt x="9056" y="4081"/>
                    </a:cubicBezTo>
                    <a:lnTo>
                      <a:pt x="8162" y="3294"/>
                    </a:lnTo>
                    <a:lnTo>
                      <a:pt x="8090" y="3186"/>
                    </a:lnTo>
                    <a:lnTo>
                      <a:pt x="6086" y="1397"/>
                    </a:lnTo>
                    <a:lnTo>
                      <a:pt x="4475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49"/>
              <p:cNvSpPr/>
              <p:nvPr/>
            </p:nvSpPr>
            <p:spPr>
              <a:xfrm>
                <a:off x="6766550" y="3517000"/>
                <a:ext cx="378550" cy="335325"/>
              </a:xfrm>
              <a:custGeom>
                <a:rect b="b" l="l" r="r" t="t"/>
                <a:pathLst>
                  <a:path extrusionOk="0" h="13413" w="15142">
                    <a:moveTo>
                      <a:pt x="11920" y="1"/>
                    </a:moveTo>
                    <a:cubicBezTo>
                      <a:pt x="10173" y="1"/>
                      <a:pt x="7983" y="985"/>
                      <a:pt x="5942" y="2844"/>
                    </a:cubicBezTo>
                    <a:cubicBezTo>
                      <a:pt x="5692" y="3095"/>
                      <a:pt x="5441" y="3346"/>
                      <a:pt x="5155" y="3596"/>
                    </a:cubicBezTo>
                    <a:lnTo>
                      <a:pt x="4976" y="3775"/>
                    </a:lnTo>
                    <a:lnTo>
                      <a:pt x="4081" y="4670"/>
                    </a:lnTo>
                    <a:lnTo>
                      <a:pt x="3830" y="4956"/>
                    </a:lnTo>
                    <a:cubicBezTo>
                      <a:pt x="2721" y="6066"/>
                      <a:pt x="1575" y="7176"/>
                      <a:pt x="466" y="8321"/>
                    </a:cubicBezTo>
                    <a:lnTo>
                      <a:pt x="0" y="8751"/>
                    </a:lnTo>
                    <a:cubicBezTo>
                      <a:pt x="108" y="8858"/>
                      <a:pt x="179" y="8965"/>
                      <a:pt x="251" y="9073"/>
                    </a:cubicBezTo>
                    <a:cubicBezTo>
                      <a:pt x="573" y="9502"/>
                      <a:pt x="859" y="9968"/>
                      <a:pt x="1146" y="10469"/>
                    </a:cubicBezTo>
                    <a:cubicBezTo>
                      <a:pt x="1289" y="10755"/>
                      <a:pt x="1396" y="11041"/>
                      <a:pt x="1468" y="11364"/>
                    </a:cubicBezTo>
                    <a:cubicBezTo>
                      <a:pt x="1504" y="11435"/>
                      <a:pt x="1504" y="11471"/>
                      <a:pt x="1504" y="11542"/>
                    </a:cubicBezTo>
                    <a:cubicBezTo>
                      <a:pt x="1540" y="11578"/>
                      <a:pt x="1540" y="11650"/>
                      <a:pt x="1540" y="11721"/>
                    </a:cubicBezTo>
                    <a:cubicBezTo>
                      <a:pt x="1575" y="11865"/>
                      <a:pt x="1575" y="12008"/>
                      <a:pt x="1540" y="12151"/>
                    </a:cubicBezTo>
                    <a:cubicBezTo>
                      <a:pt x="1504" y="12437"/>
                      <a:pt x="1575" y="12760"/>
                      <a:pt x="1683" y="13046"/>
                    </a:cubicBezTo>
                    <a:cubicBezTo>
                      <a:pt x="1719" y="13082"/>
                      <a:pt x="1790" y="13153"/>
                      <a:pt x="1826" y="13189"/>
                    </a:cubicBezTo>
                    <a:cubicBezTo>
                      <a:pt x="2005" y="13338"/>
                      <a:pt x="2234" y="13413"/>
                      <a:pt x="2471" y="13413"/>
                    </a:cubicBezTo>
                    <a:cubicBezTo>
                      <a:pt x="2518" y="13413"/>
                      <a:pt x="2566" y="13410"/>
                      <a:pt x="2613" y="13404"/>
                    </a:cubicBezTo>
                    <a:cubicBezTo>
                      <a:pt x="6157" y="10218"/>
                      <a:pt x="9772" y="6997"/>
                      <a:pt x="13316" y="3775"/>
                    </a:cubicBezTo>
                    <a:cubicBezTo>
                      <a:pt x="13925" y="3238"/>
                      <a:pt x="14533" y="2665"/>
                      <a:pt x="15142" y="2128"/>
                    </a:cubicBezTo>
                    <a:cubicBezTo>
                      <a:pt x="14998" y="1806"/>
                      <a:pt x="14819" y="1520"/>
                      <a:pt x="14640" y="1269"/>
                    </a:cubicBezTo>
                    <a:cubicBezTo>
                      <a:pt x="14390" y="947"/>
                      <a:pt x="14104" y="661"/>
                      <a:pt x="13746" y="446"/>
                    </a:cubicBezTo>
                    <a:lnTo>
                      <a:pt x="13710" y="446"/>
                    </a:lnTo>
                    <a:cubicBezTo>
                      <a:pt x="13202" y="147"/>
                      <a:pt x="12594" y="1"/>
                      <a:pt x="11920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49"/>
              <p:cNvSpPr/>
              <p:nvPr/>
            </p:nvSpPr>
            <p:spPr>
              <a:xfrm>
                <a:off x="6795175" y="3517000"/>
                <a:ext cx="349925" cy="335325"/>
              </a:xfrm>
              <a:custGeom>
                <a:rect b="b" l="l" r="r" t="t"/>
                <a:pathLst>
                  <a:path extrusionOk="0" h="13413" w="13997">
                    <a:moveTo>
                      <a:pt x="10775" y="1"/>
                    </a:moveTo>
                    <a:cubicBezTo>
                      <a:pt x="9028" y="1"/>
                      <a:pt x="6838" y="985"/>
                      <a:pt x="4797" y="2844"/>
                    </a:cubicBezTo>
                    <a:cubicBezTo>
                      <a:pt x="4547" y="3095"/>
                      <a:pt x="4296" y="3346"/>
                      <a:pt x="4010" y="3596"/>
                    </a:cubicBezTo>
                    <a:lnTo>
                      <a:pt x="3831" y="3775"/>
                    </a:lnTo>
                    <a:cubicBezTo>
                      <a:pt x="4797" y="4276"/>
                      <a:pt x="5835" y="4956"/>
                      <a:pt x="5728" y="5529"/>
                    </a:cubicBezTo>
                    <a:cubicBezTo>
                      <a:pt x="5656" y="6030"/>
                      <a:pt x="4726" y="5815"/>
                      <a:pt x="3795" y="6567"/>
                    </a:cubicBezTo>
                    <a:cubicBezTo>
                      <a:pt x="2650" y="7498"/>
                      <a:pt x="3008" y="8679"/>
                      <a:pt x="1898" y="9645"/>
                    </a:cubicBezTo>
                    <a:cubicBezTo>
                      <a:pt x="1361" y="10111"/>
                      <a:pt x="681" y="10397"/>
                      <a:pt x="1" y="10469"/>
                    </a:cubicBezTo>
                    <a:cubicBezTo>
                      <a:pt x="108" y="10755"/>
                      <a:pt x="216" y="11041"/>
                      <a:pt x="323" y="11364"/>
                    </a:cubicBezTo>
                    <a:cubicBezTo>
                      <a:pt x="359" y="11435"/>
                      <a:pt x="359" y="11471"/>
                      <a:pt x="359" y="11542"/>
                    </a:cubicBezTo>
                    <a:cubicBezTo>
                      <a:pt x="395" y="11578"/>
                      <a:pt x="395" y="11650"/>
                      <a:pt x="395" y="11721"/>
                    </a:cubicBezTo>
                    <a:cubicBezTo>
                      <a:pt x="430" y="11865"/>
                      <a:pt x="430" y="12008"/>
                      <a:pt x="395" y="12151"/>
                    </a:cubicBezTo>
                    <a:cubicBezTo>
                      <a:pt x="359" y="12437"/>
                      <a:pt x="430" y="12760"/>
                      <a:pt x="538" y="13046"/>
                    </a:cubicBezTo>
                    <a:cubicBezTo>
                      <a:pt x="574" y="13082"/>
                      <a:pt x="645" y="13153"/>
                      <a:pt x="681" y="13189"/>
                    </a:cubicBezTo>
                    <a:cubicBezTo>
                      <a:pt x="860" y="13338"/>
                      <a:pt x="1089" y="13413"/>
                      <a:pt x="1326" y="13413"/>
                    </a:cubicBezTo>
                    <a:cubicBezTo>
                      <a:pt x="1373" y="13413"/>
                      <a:pt x="1421" y="13410"/>
                      <a:pt x="1468" y="13404"/>
                    </a:cubicBezTo>
                    <a:cubicBezTo>
                      <a:pt x="5012" y="10218"/>
                      <a:pt x="8627" y="6997"/>
                      <a:pt x="12171" y="3775"/>
                    </a:cubicBezTo>
                    <a:cubicBezTo>
                      <a:pt x="12780" y="3238"/>
                      <a:pt x="13388" y="2665"/>
                      <a:pt x="13997" y="2128"/>
                    </a:cubicBezTo>
                    <a:cubicBezTo>
                      <a:pt x="13853" y="1806"/>
                      <a:pt x="13674" y="1520"/>
                      <a:pt x="13495" y="1269"/>
                    </a:cubicBezTo>
                    <a:cubicBezTo>
                      <a:pt x="13245" y="947"/>
                      <a:pt x="12959" y="661"/>
                      <a:pt x="12601" y="446"/>
                    </a:cubicBezTo>
                    <a:lnTo>
                      <a:pt x="12565" y="446"/>
                    </a:lnTo>
                    <a:cubicBezTo>
                      <a:pt x="12057" y="147"/>
                      <a:pt x="11449" y="1"/>
                      <a:pt x="10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49"/>
              <p:cNvSpPr/>
              <p:nvPr/>
            </p:nvSpPr>
            <p:spPr>
              <a:xfrm>
                <a:off x="5865425" y="3157675"/>
                <a:ext cx="537825" cy="191525"/>
              </a:xfrm>
              <a:custGeom>
                <a:rect b="b" l="l" r="r" t="t"/>
                <a:pathLst>
                  <a:path extrusionOk="0" h="7661" w="21513">
                    <a:moveTo>
                      <a:pt x="4832" y="0"/>
                    </a:moveTo>
                    <a:cubicBezTo>
                      <a:pt x="4474" y="394"/>
                      <a:pt x="4009" y="609"/>
                      <a:pt x="3472" y="716"/>
                    </a:cubicBezTo>
                    <a:cubicBezTo>
                      <a:pt x="3392" y="724"/>
                      <a:pt x="3312" y="728"/>
                      <a:pt x="3231" y="728"/>
                    </a:cubicBezTo>
                    <a:cubicBezTo>
                      <a:pt x="2591" y="728"/>
                      <a:pt x="1945" y="477"/>
                      <a:pt x="1468" y="0"/>
                    </a:cubicBezTo>
                    <a:lnTo>
                      <a:pt x="1468" y="0"/>
                    </a:lnTo>
                    <a:cubicBezTo>
                      <a:pt x="0" y="2971"/>
                      <a:pt x="501" y="5727"/>
                      <a:pt x="1933" y="6551"/>
                    </a:cubicBezTo>
                    <a:cubicBezTo>
                      <a:pt x="2073" y="6644"/>
                      <a:pt x="2454" y="6843"/>
                      <a:pt x="3098" y="6843"/>
                    </a:cubicBezTo>
                    <a:cubicBezTo>
                      <a:pt x="3444" y="6843"/>
                      <a:pt x="3866" y="6785"/>
                      <a:pt x="4367" y="6622"/>
                    </a:cubicBezTo>
                    <a:lnTo>
                      <a:pt x="4689" y="6658"/>
                    </a:lnTo>
                    <a:lnTo>
                      <a:pt x="5548" y="6694"/>
                    </a:lnTo>
                    <a:lnTo>
                      <a:pt x="8591" y="6873"/>
                    </a:lnTo>
                    <a:lnTo>
                      <a:pt x="9164" y="6944"/>
                    </a:lnTo>
                    <a:lnTo>
                      <a:pt x="10989" y="7052"/>
                    </a:lnTo>
                    <a:lnTo>
                      <a:pt x="16072" y="7374"/>
                    </a:lnTo>
                    <a:lnTo>
                      <a:pt x="16287" y="7374"/>
                    </a:lnTo>
                    <a:lnTo>
                      <a:pt x="17754" y="7481"/>
                    </a:lnTo>
                    <a:lnTo>
                      <a:pt x="17826" y="7481"/>
                    </a:lnTo>
                    <a:lnTo>
                      <a:pt x="20546" y="7624"/>
                    </a:lnTo>
                    <a:lnTo>
                      <a:pt x="21083" y="7660"/>
                    </a:lnTo>
                    <a:lnTo>
                      <a:pt x="21513" y="1002"/>
                    </a:lnTo>
                    <a:lnTo>
                      <a:pt x="21083" y="1002"/>
                    </a:lnTo>
                    <a:lnTo>
                      <a:pt x="20510" y="967"/>
                    </a:lnTo>
                    <a:lnTo>
                      <a:pt x="20081" y="931"/>
                    </a:lnTo>
                    <a:lnTo>
                      <a:pt x="19508" y="895"/>
                    </a:lnTo>
                    <a:lnTo>
                      <a:pt x="19258" y="895"/>
                    </a:lnTo>
                    <a:lnTo>
                      <a:pt x="17790" y="788"/>
                    </a:lnTo>
                    <a:lnTo>
                      <a:pt x="17468" y="788"/>
                    </a:lnTo>
                    <a:lnTo>
                      <a:pt x="17038" y="752"/>
                    </a:lnTo>
                    <a:lnTo>
                      <a:pt x="16680" y="752"/>
                    </a:lnTo>
                    <a:lnTo>
                      <a:pt x="16215" y="716"/>
                    </a:lnTo>
                    <a:lnTo>
                      <a:pt x="14569" y="609"/>
                    </a:lnTo>
                    <a:lnTo>
                      <a:pt x="14103" y="609"/>
                    </a:lnTo>
                    <a:lnTo>
                      <a:pt x="13674" y="573"/>
                    </a:lnTo>
                    <a:lnTo>
                      <a:pt x="13244" y="537"/>
                    </a:lnTo>
                    <a:lnTo>
                      <a:pt x="12743" y="501"/>
                    </a:lnTo>
                    <a:lnTo>
                      <a:pt x="10667" y="394"/>
                    </a:lnTo>
                    <a:lnTo>
                      <a:pt x="10309" y="358"/>
                    </a:lnTo>
                    <a:lnTo>
                      <a:pt x="9593" y="322"/>
                    </a:lnTo>
                    <a:lnTo>
                      <a:pt x="8090" y="215"/>
                    </a:lnTo>
                    <a:lnTo>
                      <a:pt x="7839" y="215"/>
                    </a:lnTo>
                    <a:lnTo>
                      <a:pt x="7338" y="179"/>
                    </a:lnTo>
                    <a:lnTo>
                      <a:pt x="5727" y="72"/>
                    </a:lnTo>
                    <a:lnTo>
                      <a:pt x="4976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49"/>
              <p:cNvSpPr/>
              <p:nvPr/>
            </p:nvSpPr>
            <p:spPr>
              <a:xfrm>
                <a:off x="5898525" y="2714700"/>
                <a:ext cx="302500" cy="496950"/>
              </a:xfrm>
              <a:custGeom>
                <a:rect b="b" l="l" r="r" t="t"/>
                <a:pathLst>
                  <a:path extrusionOk="0" h="19878" w="12100">
                    <a:moveTo>
                      <a:pt x="8627" y="1"/>
                    </a:moveTo>
                    <a:cubicBezTo>
                      <a:pt x="7840" y="1146"/>
                      <a:pt x="7052" y="2363"/>
                      <a:pt x="6265" y="3652"/>
                    </a:cubicBezTo>
                    <a:cubicBezTo>
                      <a:pt x="3580" y="8126"/>
                      <a:pt x="1468" y="12923"/>
                      <a:pt x="0" y="17934"/>
                    </a:cubicBezTo>
                    <a:cubicBezTo>
                      <a:pt x="1768" y="19201"/>
                      <a:pt x="3876" y="19878"/>
                      <a:pt x="6067" y="19878"/>
                    </a:cubicBezTo>
                    <a:cubicBezTo>
                      <a:pt x="6228" y="19878"/>
                      <a:pt x="6389" y="19874"/>
                      <a:pt x="6551" y="19867"/>
                    </a:cubicBezTo>
                    <a:cubicBezTo>
                      <a:pt x="7195" y="19831"/>
                      <a:pt x="7875" y="19688"/>
                      <a:pt x="8484" y="19509"/>
                    </a:cubicBezTo>
                    <a:cubicBezTo>
                      <a:pt x="9701" y="13460"/>
                      <a:pt x="10882" y="7410"/>
                      <a:pt x="12099" y="1361"/>
                    </a:cubicBezTo>
                    <a:lnTo>
                      <a:pt x="8627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49"/>
              <p:cNvSpPr/>
              <p:nvPr/>
            </p:nvSpPr>
            <p:spPr>
              <a:xfrm>
                <a:off x="6107925" y="2618050"/>
                <a:ext cx="93975" cy="138525"/>
              </a:xfrm>
              <a:custGeom>
                <a:rect b="b" l="l" r="r" t="t"/>
                <a:pathLst>
                  <a:path extrusionOk="0" h="5541" w="3759">
                    <a:moveTo>
                      <a:pt x="1325" y="1"/>
                    </a:moveTo>
                    <a:cubicBezTo>
                      <a:pt x="1182" y="466"/>
                      <a:pt x="1038" y="932"/>
                      <a:pt x="931" y="1397"/>
                    </a:cubicBezTo>
                    <a:cubicBezTo>
                      <a:pt x="824" y="1719"/>
                      <a:pt x="752" y="2041"/>
                      <a:pt x="645" y="2399"/>
                    </a:cubicBezTo>
                    <a:cubicBezTo>
                      <a:pt x="645" y="2435"/>
                      <a:pt x="645" y="2471"/>
                      <a:pt x="609" y="2507"/>
                    </a:cubicBezTo>
                    <a:cubicBezTo>
                      <a:pt x="502" y="2900"/>
                      <a:pt x="430" y="3258"/>
                      <a:pt x="323" y="3616"/>
                    </a:cubicBezTo>
                    <a:cubicBezTo>
                      <a:pt x="215" y="4010"/>
                      <a:pt x="108" y="4225"/>
                      <a:pt x="0" y="4547"/>
                    </a:cubicBezTo>
                    <a:cubicBezTo>
                      <a:pt x="490" y="4435"/>
                      <a:pt x="853" y="4389"/>
                      <a:pt x="1124" y="4389"/>
                    </a:cubicBezTo>
                    <a:cubicBezTo>
                      <a:pt x="1545" y="4389"/>
                      <a:pt x="1739" y="4501"/>
                      <a:pt x="1826" y="4654"/>
                    </a:cubicBezTo>
                    <a:cubicBezTo>
                      <a:pt x="1969" y="4869"/>
                      <a:pt x="1898" y="5155"/>
                      <a:pt x="2184" y="5370"/>
                    </a:cubicBezTo>
                    <a:cubicBezTo>
                      <a:pt x="2327" y="5442"/>
                      <a:pt x="2470" y="5513"/>
                      <a:pt x="2649" y="5513"/>
                    </a:cubicBezTo>
                    <a:cubicBezTo>
                      <a:pt x="2757" y="5531"/>
                      <a:pt x="2864" y="5540"/>
                      <a:pt x="2971" y="5540"/>
                    </a:cubicBezTo>
                    <a:cubicBezTo>
                      <a:pt x="3079" y="5540"/>
                      <a:pt x="3186" y="5531"/>
                      <a:pt x="3294" y="5513"/>
                    </a:cubicBezTo>
                    <a:cubicBezTo>
                      <a:pt x="3437" y="5442"/>
                      <a:pt x="3687" y="5406"/>
                      <a:pt x="3723" y="5227"/>
                    </a:cubicBezTo>
                    <a:cubicBezTo>
                      <a:pt x="3759" y="5084"/>
                      <a:pt x="3652" y="5084"/>
                      <a:pt x="3723" y="4941"/>
                    </a:cubicBezTo>
                    <a:cubicBezTo>
                      <a:pt x="3759" y="4869"/>
                      <a:pt x="3759" y="4797"/>
                      <a:pt x="3759" y="4726"/>
                    </a:cubicBezTo>
                    <a:cubicBezTo>
                      <a:pt x="3759" y="4690"/>
                      <a:pt x="3759" y="4690"/>
                      <a:pt x="3759" y="4690"/>
                    </a:cubicBezTo>
                    <a:cubicBezTo>
                      <a:pt x="3723" y="4404"/>
                      <a:pt x="3723" y="4117"/>
                      <a:pt x="3723" y="3831"/>
                    </a:cubicBezTo>
                    <a:cubicBezTo>
                      <a:pt x="3687" y="3580"/>
                      <a:pt x="3652" y="3258"/>
                      <a:pt x="3652" y="2972"/>
                    </a:cubicBezTo>
                    <a:cubicBezTo>
                      <a:pt x="3652" y="2864"/>
                      <a:pt x="3616" y="2721"/>
                      <a:pt x="3616" y="2578"/>
                    </a:cubicBezTo>
                    <a:cubicBezTo>
                      <a:pt x="3616" y="2220"/>
                      <a:pt x="3580" y="1934"/>
                      <a:pt x="3580" y="1612"/>
                    </a:cubicBezTo>
                    <a:cubicBezTo>
                      <a:pt x="3580" y="1397"/>
                      <a:pt x="3508" y="1254"/>
                      <a:pt x="3508" y="1075"/>
                    </a:cubicBezTo>
                    <a:cubicBezTo>
                      <a:pt x="3508" y="788"/>
                      <a:pt x="3473" y="466"/>
                      <a:pt x="3473" y="180"/>
                    </a:cubicBezTo>
                    <a:cubicBezTo>
                      <a:pt x="3365" y="180"/>
                      <a:pt x="3222" y="180"/>
                      <a:pt x="3115" y="144"/>
                    </a:cubicBezTo>
                    <a:cubicBezTo>
                      <a:pt x="2542" y="108"/>
                      <a:pt x="1933" y="72"/>
                      <a:pt x="1325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49"/>
              <p:cNvSpPr/>
              <p:nvPr/>
            </p:nvSpPr>
            <p:spPr>
              <a:xfrm>
                <a:off x="6327175" y="3177400"/>
                <a:ext cx="187050" cy="181100"/>
              </a:xfrm>
              <a:custGeom>
                <a:rect b="b" l="l" r="r" t="t"/>
                <a:pathLst>
                  <a:path extrusionOk="0" h="7244" w="7482">
                    <a:moveTo>
                      <a:pt x="3898" y="1"/>
                    </a:moveTo>
                    <a:cubicBezTo>
                      <a:pt x="3235" y="1"/>
                      <a:pt x="2566" y="172"/>
                      <a:pt x="1969" y="500"/>
                    </a:cubicBezTo>
                    <a:cubicBezTo>
                      <a:pt x="1575" y="714"/>
                      <a:pt x="1253" y="1001"/>
                      <a:pt x="931" y="1359"/>
                    </a:cubicBezTo>
                    <a:cubicBezTo>
                      <a:pt x="358" y="2003"/>
                      <a:pt x="0" y="2862"/>
                      <a:pt x="0" y="3757"/>
                    </a:cubicBezTo>
                    <a:cubicBezTo>
                      <a:pt x="0" y="4043"/>
                      <a:pt x="36" y="4366"/>
                      <a:pt x="108" y="4652"/>
                    </a:cubicBezTo>
                    <a:cubicBezTo>
                      <a:pt x="179" y="4938"/>
                      <a:pt x="287" y="5225"/>
                      <a:pt x="430" y="5475"/>
                    </a:cubicBezTo>
                    <a:cubicBezTo>
                      <a:pt x="465" y="5511"/>
                      <a:pt x="501" y="5547"/>
                      <a:pt x="537" y="5583"/>
                    </a:cubicBezTo>
                    <a:cubicBezTo>
                      <a:pt x="1238" y="6657"/>
                      <a:pt x="2410" y="7243"/>
                      <a:pt x="3608" y="7243"/>
                    </a:cubicBezTo>
                    <a:cubicBezTo>
                      <a:pt x="4246" y="7243"/>
                      <a:pt x="4892" y="7077"/>
                      <a:pt x="5477" y="6728"/>
                    </a:cubicBezTo>
                    <a:cubicBezTo>
                      <a:pt x="6730" y="6048"/>
                      <a:pt x="7481" y="4723"/>
                      <a:pt x="7445" y="3328"/>
                    </a:cubicBezTo>
                    <a:lnTo>
                      <a:pt x="7410" y="2862"/>
                    </a:lnTo>
                    <a:cubicBezTo>
                      <a:pt x="7410" y="2862"/>
                      <a:pt x="7410" y="2826"/>
                      <a:pt x="7410" y="2826"/>
                    </a:cubicBezTo>
                    <a:cubicBezTo>
                      <a:pt x="7338" y="2468"/>
                      <a:pt x="7231" y="2110"/>
                      <a:pt x="7052" y="1788"/>
                    </a:cubicBezTo>
                    <a:cubicBezTo>
                      <a:pt x="6980" y="1645"/>
                      <a:pt x="6873" y="1502"/>
                      <a:pt x="6765" y="1395"/>
                    </a:cubicBezTo>
                    <a:cubicBezTo>
                      <a:pt x="6515" y="1037"/>
                      <a:pt x="6193" y="750"/>
                      <a:pt x="5835" y="536"/>
                    </a:cubicBezTo>
                    <a:cubicBezTo>
                      <a:pt x="5727" y="500"/>
                      <a:pt x="5656" y="428"/>
                      <a:pt x="5548" y="392"/>
                    </a:cubicBezTo>
                    <a:cubicBezTo>
                      <a:pt x="5035" y="128"/>
                      <a:pt x="4469" y="1"/>
                      <a:pt x="3898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49"/>
              <p:cNvSpPr/>
              <p:nvPr/>
            </p:nvSpPr>
            <p:spPr>
              <a:xfrm>
                <a:off x="6388925" y="3253900"/>
                <a:ext cx="187925" cy="181550"/>
              </a:xfrm>
              <a:custGeom>
                <a:rect b="b" l="l" r="r" t="t"/>
                <a:pathLst>
                  <a:path extrusionOk="0" h="7262" w="7517">
                    <a:moveTo>
                      <a:pt x="3920" y="1"/>
                    </a:moveTo>
                    <a:cubicBezTo>
                      <a:pt x="3260" y="1"/>
                      <a:pt x="2601" y="171"/>
                      <a:pt x="2005" y="518"/>
                    </a:cubicBezTo>
                    <a:cubicBezTo>
                      <a:pt x="1611" y="733"/>
                      <a:pt x="1253" y="1019"/>
                      <a:pt x="966" y="1341"/>
                    </a:cubicBezTo>
                    <a:cubicBezTo>
                      <a:pt x="358" y="2021"/>
                      <a:pt x="36" y="2881"/>
                      <a:pt x="0" y="3775"/>
                    </a:cubicBezTo>
                    <a:cubicBezTo>
                      <a:pt x="0" y="4062"/>
                      <a:pt x="36" y="4384"/>
                      <a:pt x="107" y="4670"/>
                    </a:cubicBezTo>
                    <a:cubicBezTo>
                      <a:pt x="179" y="4957"/>
                      <a:pt x="286" y="5207"/>
                      <a:pt x="465" y="5494"/>
                    </a:cubicBezTo>
                    <a:cubicBezTo>
                      <a:pt x="465" y="5529"/>
                      <a:pt x="501" y="5565"/>
                      <a:pt x="537" y="5601"/>
                    </a:cubicBezTo>
                    <a:cubicBezTo>
                      <a:pt x="1237" y="6675"/>
                      <a:pt x="2410" y="7262"/>
                      <a:pt x="3608" y="7262"/>
                    </a:cubicBezTo>
                    <a:cubicBezTo>
                      <a:pt x="4246" y="7262"/>
                      <a:pt x="4892" y="7095"/>
                      <a:pt x="5477" y="6746"/>
                    </a:cubicBezTo>
                    <a:cubicBezTo>
                      <a:pt x="6729" y="6066"/>
                      <a:pt x="7517" y="4742"/>
                      <a:pt x="7481" y="3346"/>
                    </a:cubicBezTo>
                    <a:lnTo>
                      <a:pt x="7410" y="2881"/>
                    </a:lnTo>
                    <a:cubicBezTo>
                      <a:pt x="7410" y="2881"/>
                      <a:pt x="7410" y="2845"/>
                      <a:pt x="7410" y="2845"/>
                    </a:cubicBezTo>
                    <a:cubicBezTo>
                      <a:pt x="7338" y="2451"/>
                      <a:pt x="7231" y="2129"/>
                      <a:pt x="7052" y="1807"/>
                    </a:cubicBezTo>
                    <a:cubicBezTo>
                      <a:pt x="6980" y="1663"/>
                      <a:pt x="6873" y="1520"/>
                      <a:pt x="6765" y="1377"/>
                    </a:cubicBezTo>
                    <a:cubicBezTo>
                      <a:pt x="6515" y="1055"/>
                      <a:pt x="6193" y="769"/>
                      <a:pt x="5870" y="518"/>
                    </a:cubicBezTo>
                    <a:cubicBezTo>
                      <a:pt x="5763" y="482"/>
                      <a:pt x="5691" y="411"/>
                      <a:pt x="5584" y="375"/>
                    </a:cubicBezTo>
                    <a:cubicBezTo>
                      <a:pt x="5055" y="127"/>
                      <a:pt x="4487" y="1"/>
                      <a:pt x="3920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49"/>
              <p:cNvSpPr/>
              <p:nvPr/>
            </p:nvSpPr>
            <p:spPr>
              <a:xfrm>
                <a:off x="6339700" y="3279375"/>
                <a:ext cx="235375" cy="524250"/>
              </a:xfrm>
              <a:custGeom>
                <a:rect b="b" l="l" r="r" t="t"/>
                <a:pathLst>
                  <a:path extrusionOk="0" h="20970" w="9415">
                    <a:moveTo>
                      <a:pt x="6980" y="0"/>
                    </a:moveTo>
                    <a:lnTo>
                      <a:pt x="0" y="1038"/>
                    </a:lnTo>
                    <a:lnTo>
                      <a:pt x="0" y="1289"/>
                    </a:lnTo>
                    <a:lnTo>
                      <a:pt x="108" y="2434"/>
                    </a:lnTo>
                    <a:lnTo>
                      <a:pt x="1718" y="18792"/>
                    </a:lnTo>
                    <a:cubicBezTo>
                      <a:pt x="2351" y="19108"/>
                      <a:pt x="5797" y="20970"/>
                      <a:pt x="7780" y="20970"/>
                    </a:cubicBezTo>
                    <a:cubicBezTo>
                      <a:pt x="8267" y="20970"/>
                      <a:pt x="8666" y="20858"/>
                      <a:pt x="8913" y="20582"/>
                    </a:cubicBezTo>
                    <a:cubicBezTo>
                      <a:pt x="9164" y="20296"/>
                      <a:pt x="9414" y="19687"/>
                      <a:pt x="8806" y="18077"/>
                    </a:cubicBezTo>
                    <a:cubicBezTo>
                      <a:pt x="8663" y="16752"/>
                      <a:pt x="8519" y="15392"/>
                      <a:pt x="8412" y="14068"/>
                    </a:cubicBezTo>
                    <a:lnTo>
                      <a:pt x="8305" y="12994"/>
                    </a:lnTo>
                    <a:lnTo>
                      <a:pt x="8269" y="12743"/>
                    </a:lnTo>
                    <a:lnTo>
                      <a:pt x="8162" y="11705"/>
                    </a:lnTo>
                    <a:lnTo>
                      <a:pt x="8126" y="11383"/>
                    </a:lnTo>
                    <a:lnTo>
                      <a:pt x="8018" y="10309"/>
                    </a:lnTo>
                    <a:lnTo>
                      <a:pt x="8018" y="10023"/>
                    </a:lnTo>
                    <a:lnTo>
                      <a:pt x="7911" y="8985"/>
                    </a:lnTo>
                    <a:lnTo>
                      <a:pt x="7875" y="8698"/>
                    </a:lnTo>
                    <a:lnTo>
                      <a:pt x="7768" y="7660"/>
                    </a:lnTo>
                    <a:lnTo>
                      <a:pt x="7732" y="7374"/>
                    </a:lnTo>
                    <a:lnTo>
                      <a:pt x="7625" y="6300"/>
                    </a:lnTo>
                    <a:cubicBezTo>
                      <a:pt x="7625" y="6228"/>
                      <a:pt x="7589" y="6157"/>
                      <a:pt x="7625" y="6085"/>
                    </a:cubicBezTo>
                    <a:lnTo>
                      <a:pt x="7517" y="4904"/>
                    </a:lnTo>
                    <a:lnTo>
                      <a:pt x="7517" y="4761"/>
                    </a:lnTo>
                    <a:lnTo>
                      <a:pt x="7231" y="2112"/>
                    </a:lnTo>
                    <a:cubicBezTo>
                      <a:pt x="7159" y="1396"/>
                      <a:pt x="7052" y="680"/>
                      <a:pt x="6980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49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lnTo>
                      <a:pt x="7482" y="107"/>
                    </a:lnTo>
                    <a:lnTo>
                      <a:pt x="7088" y="107"/>
                    </a:lnTo>
                    <a:lnTo>
                      <a:pt x="2363" y="322"/>
                    </a:lnTo>
                    <a:lnTo>
                      <a:pt x="1683" y="358"/>
                    </a:lnTo>
                    <a:cubicBezTo>
                      <a:pt x="1683" y="465"/>
                      <a:pt x="1683" y="609"/>
                      <a:pt x="1647" y="716"/>
                    </a:cubicBezTo>
                    <a:cubicBezTo>
                      <a:pt x="1611" y="1289"/>
                      <a:pt x="1504" y="1826"/>
                      <a:pt x="1361" y="2363"/>
                    </a:cubicBezTo>
                    <a:cubicBezTo>
                      <a:pt x="1253" y="2685"/>
                      <a:pt x="1146" y="2971"/>
                      <a:pt x="1003" y="3257"/>
                    </a:cubicBezTo>
                    <a:cubicBezTo>
                      <a:pt x="967" y="3293"/>
                      <a:pt x="967" y="3365"/>
                      <a:pt x="931" y="3401"/>
                    </a:cubicBezTo>
                    <a:cubicBezTo>
                      <a:pt x="895" y="3472"/>
                      <a:pt x="860" y="3508"/>
                      <a:pt x="824" y="3580"/>
                    </a:cubicBezTo>
                    <a:cubicBezTo>
                      <a:pt x="752" y="3687"/>
                      <a:pt x="645" y="3794"/>
                      <a:pt x="537" y="3866"/>
                    </a:cubicBezTo>
                    <a:cubicBezTo>
                      <a:pt x="323" y="4081"/>
                      <a:pt x="144" y="4331"/>
                      <a:pt x="72" y="4618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689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lnTo>
                      <a:pt x="17397" y="3472"/>
                    </a:ln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49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cubicBezTo>
                      <a:pt x="9092" y="1038"/>
                      <a:pt x="9415" y="2255"/>
                      <a:pt x="8913" y="2613"/>
                    </a:cubicBezTo>
                    <a:cubicBezTo>
                      <a:pt x="8857" y="2659"/>
                      <a:pt x="8794" y="2678"/>
                      <a:pt x="8725" y="2678"/>
                    </a:cubicBezTo>
                    <a:cubicBezTo>
                      <a:pt x="8358" y="2678"/>
                      <a:pt x="7795" y="2136"/>
                      <a:pt x="6802" y="2076"/>
                    </a:cubicBezTo>
                    <a:cubicBezTo>
                      <a:pt x="6756" y="2074"/>
                      <a:pt x="6711" y="2073"/>
                      <a:pt x="6667" y="2073"/>
                    </a:cubicBezTo>
                    <a:cubicBezTo>
                      <a:pt x="5322" y="2073"/>
                      <a:pt x="4769" y="3079"/>
                      <a:pt x="3399" y="3079"/>
                    </a:cubicBezTo>
                    <a:cubicBezTo>
                      <a:pt x="3376" y="3079"/>
                      <a:pt x="3353" y="3079"/>
                      <a:pt x="3329" y="3078"/>
                    </a:cubicBezTo>
                    <a:cubicBezTo>
                      <a:pt x="2614" y="3043"/>
                      <a:pt x="1933" y="2792"/>
                      <a:pt x="1361" y="2398"/>
                    </a:cubicBezTo>
                    <a:cubicBezTo>
                      <a:pt x="1253" y="2685"/>
                      <a:pt x="1146" y="3007"/>
                      <a:pt x="1003" y="3293"/>
                    </a:cubicBezTo>
                    <a:cubicBezTo>
                      <a:pt x="967" y="3329"/>
                      <a:pt x="967" y="3365"/>
                      <a:pt x="931" y="3436"/>
                    </a:cubicBezTo>
                    <a:cubicBezTo>
                      <a:pt x="895" y="3508"/>
                      <a:pt x="860" y="3544"/>
                      <a:pt x="824" y="3615"/>
                    </a:cubicBezTo>
                    <a:cubicBezTo>
                      <a:pt x="752" y="3723"/>
                      <a:pt x="645" y="3830"/>
                      <a:pt x="537" y="3902"/>
                    </a:cubicBezTo>
                    <a:cubicBezTo>
                      <a:pt x="323" y="4116"/>
                      <a:pt x="144" y="4367"/>
                      <a:pt x="72" y="4653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725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49"/>
              <p:cNvSpPr/>
              <p:nvPr/>
            </p:nvSpPr>
            <p:spPr>
              <a:xfrm>
                <a:off x="6147300" y="2621650"/>
                <a:ext cx="51025" cy="70700"/>
              </a:xfrm>
              <a:custGeom>
                <a:rect b="b" l="l" r="r" t="t"/>
                <a:pathLst>
                  <a:path extrusionOk="0" h="2828" w="2041">
                    <a:moveTo>
                      <a:pt x="1540" y="0"/>
                    </a:moveTo>
                    <a:cubicBezTo>
                      <a:pt x="1038" y="143"/>
                      <a:pt x="537" y="286"/>
                      <a:pt x="0" y="394"/>
                    </a:cubicBezTo>
                    <a:cubicBezTo>
                      <a:pt x="681" y="1217"/>
                      <a:pt x="1361" y="2040"/>
                      <a:pt x="2041" y="2828"/>
                    </a:cubicBezTo>
                    <a:cubicBezTo>
                      <a:pt x="2041" y="2720"/>
                      <a:pt x="2041" y="2577"/>
                      <a:pt x="2005" y="2434"/>
                    </a:cubicBezTo>
                    <a:cubicBezTo>
                      <a:pt x="2005" y="2076"/>
                      <a:pt x="1969" y="1790"/>
                      <a:pt x="1969" y="1468"/>
                    </a:cubicBezTo>
                    <a:cubicBezTo>
                      <a:pt x="1969" y="1289"/>
                      <a:pt x="1933" y="1110"/>
                      <a:pt x="1933" y="931"/>
                    </a:cubicBezTo>
                    <a:cubicBezTo>
                      <a:pt x="1898" y="644"/>
                      <a:pt x="1898" y="358"/>
                      <a:pt x="1862" y="36"/>
                    </a:cubicBezTo>
                    <a:cubicBezTo>
                      <a:pt x="1754" y="36"/>
                      <a:pt x="1647" y="36"/>
                      <a:pt x="1540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49"/>
              <p:cNvSpPr/>
              <p:nvPr/>
            </p:nvSpPr>
            <p:spPr>
              <a:xfrm>
                <a:off x="6124025" y="2499250"/>
                <a:ext cx="129775" cy="159275"/>
              </a:xfrm>
              <a:custGeom>
                <a:rect b="b" l="l" r="r" t="t"/>
                <a:pathLst>
                  <a:path extrusionOk="0" h="6371" w="5191">
                    <a:moveTo>
                      <a:pt x="2332" y="1"/>
                    </a:moveTo>
                    <a:cubicBezTo>
                      <a:pt x="2211" y="1"/>
                      <a:pt x="2090" y="10"/>
                      <a:pt x="1969" y="28"/>
                    </a:cubicBezTo>
                    <a:lnTo>
                      <a:pt x="1826" y="64"/>
                    </a:lnTo>
                    <a:cubicBezTo>
                      <a:pt x="681" y="386"/>
                      <a:pt x="1" y="1746"/>
                      <a:pt x="144" y="3214"/>
                    </a:cubicBezTo>
                    <a:cubicBezTo>
                      <a:pt x="144" y="3393"/>
                      <a:pt x="180" y="3536"/>
                      <a:pt x="216" y="3715"/>
                    </a:cubicBezTo>
                    <a:cubicBezTo>
                      <a:pt x="537" y="5260"/>
                      <a:pt x="1699" y="6371"/>
                      <a:pt x="2892" y="6371"/>
                    </a:cubicBezTo>
                    <a:cubicBezTo>
                      <a:pt x="3026" y="6371"/>
                      <a:pt x="3160" y="6357"/>
                      <a:pt x="3294" y="6328"/>
                    </a:cubicBezTo>
                    <a:cubicBezTo>
                      <a:pt x="4439" y="6113"/>
                      <a:pt x="5191" y="4896"/>
                      <a:pt x="5155" y="3500"/>
                    </a:cubicBezTo>
                    <a:cubicBezTo>
                      <a:pt x="5155" y="3214"/>
                      <a:pt x="5119" y="2963"/>
                      <a:pt x="5084" y="2677"/>
                    </a:cubicBezTo>
                    <a:lnTo>
                      <a:pt x="5012" y="2390"/>
                    </a:lnTo>
                    <a:cubicBezTo>
                      <a:pt x="4797" y="1710"/>
                      <a:pt x="4439" y="1138"/>
                      <a:pt x="3938" y="637"/>
                    </a:cubicBezTo>
                    <a:cubicBezTo>
                      <a:pt x="3521" y="220"/>
                      <a:pt x="2931" y="1"/>
                      <a:pt x="2332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49"/>
              <p:cNvSpPr/>
              <p:nvPr/>
            </p:nvSpPr>
            <p:spPr>
              <a:xfrm>
                <a:off x="6232300" y="2577900"/>
                <a:ext cx="31350" cy="39300"/>
              </a:xfrm>
              <a:custGeom>
                <a:rect b="b" l="l" r="r" t="t"/>
                <a:pathLst>
                  <a:path extrusionOk="0" h="1572" w="1254">
                    <a:moveTo>
                      <a:pt x="1084" y="0"/>
                    </a:moveTo>
                    <a:cubicBezTo>
                      <a:pt x="1007" y="0"/>
                      <a:pt x="920" y="32"/>
                      <a:pt x="896" y="32"/>
                    </a:cubicBezTo>
                    <a:cubicBezTo>
                      <a:pt x="660" y="84"/>
                      <a:pt x="443" y="118"/>
                      <a:pt x="232" y="118"/>
                    </a:cubicBezTo>
                    <a:cubicBezTo>
                      <a:pt x="154" y="118"/>
                      <a:pt x="78" y="113"/>
                      <a:pt x="1" y="104"/>
                    </a:cubicBezTo>
                    <a:lnTo>
                      <a:pt x="1" y="104"/>
                    </a:lnTo>
                    <a:lnTo>
                      <a:pt x="395" y="1571"/>
                    </a:lnTo>
                    <a:lnTo>
                      <a:pt x="645" y="1213"/>
                    </a:lnTo>
                    <a:cubicBezTo>
                      <a:pt x="860" y="891"/>
                      <a:pt x="1039" y="533"/>
                      <a:pt x="1254" y="211"/>
                    </a:cubicBezTo>
                    <a:cubicBezTo>
                      <a:pt x="1254" y="139"/>
                      <a:pt x="1218" y="104"/>
                      <a:pt x="1182" y="32"/>
                    </a:cubicBezTo>
                    <a:cubicBezTo>
                      <a:pt x="1158" y="8"/>
                      <a:pt x="1122" y="0"/>
                      <a:pt x="1084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49"/>
              <p:cNvSpPr/>
              <p:nvPr/>
            </p:nvSpPr>
            <p:spPr>
              <a:xfrm>
                <a:off x="6191150" y="2583500"/>
                <a:ext cx="37750" cy="31550"/>
              </a:xfrm>
              <a:custGeom>
                <a:rect b="b" l="l" r="r" t="t"/>
                <a:pathLst>
                  <a:path extrusionOk="0" h="1262" w="1510">
                    <a:moveTo>
                      <a:pt x="705" y="0"/>
                    </a:moveTo>
                    <a:cubicBezTo>
                      <a:pt x="651" y="0"/>
                      <a:pt x="594" y="7"/>
                      <a:pt x="537" y="23"/>
                    </a:cubicBezTo>
                    <a:cubicBezTo>
                      <a:pt x="215" y="94"/>
                      <a:pt x="0" y="452"/>
                      <a:pt x="108" y="810"/>
                    </a:cubicBezTo>
                    <a:cubicBezTo>
                      <a:pt x="187" y="1107"/>
                      <a:pt x="442" y="1262"/>
                      <a:pt x="702" y="1262"/>
                    </a:cubicBezTo>
                    <a:cubicBezTo>
                      <a:pt x="912" y="1262"/>
                      <a:pt x="1125" y="1161"/>
                      <a:pt x="1253" y="953"/>
                    </a:cubicBezTo>
                    <a:cubicBezTo>
                      <a:pt x="1509" y="505"/>
                      <a:pt x="1165" y="0"/>
                      <a:pt x="705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49"/>
              <p:cNvSpPr/>
              <p:nvPr/>
            </p:nvSpPr>
            <p:spPr>
              <a:xfrm>
                <a:off x="6203675" y="2557200"/>
                <a:ext cx="39400" cy="23300"/>
              </a:xfrm>
              <a:custGeom>
                <a:rect b="b" l="l" r="r" t="t"/>
                <a:pathLst>
                  <a:path extrusionOk="0" h="932" w="1576">
                    <a:moveTo>
                      <a:pt x="609" y="1"/>
                    </a:moveTo>
                    <a:cubicBezTo>
                      <a:pt x="573" y="1"/>
                      <a:pt x="537" y="37"/>
                      <a:pt x="502" y="37"/>
                    </a:cubicBezTo>
                    <a:cubicBezTo>
                      <a:pt x="215" y="144"/>
                      <a:pt x="0" y="430"/>
                      <a:pt x="36" y="609"/>
                    </a:cubicBezTo>
                    <a:cubicBezTo>
                      <a:pt x="108" y="860"/>
                      <a:pt x="502" y="932"/>
                      <a:pt x="788" y="932"/>
                    </a:cubicBezTo>
                    <a:lnTo>
                      <a:pt x="824" y="932"/>
                    </a:lnTo>
                    <a:cubicBezTo>
                      <a:pt x="967" y="932"/>
                      <a:pt x="1110" y="896"/>
                      <a:pt x="1253" y="860"/>
                    </a:cubicBezTo>
                    <a:lnTo>
                      <a:pt x="1325" y="824"/>
                    </a:lnTo>
                    <a:cubicBezTo>
                      <a:pt x="1432" y="753"/>
                      <a:pt x="1504" y="681"/>
                      <a:pt x="1540" y="609"/>
                    </a:cubicBezTo>
                    <a:cubicBezTo>
                      <a:pt x="1575" y="395"/>
                      <a:pt x="1325" y="144"/>
                      <a:pt x="1003" y="37"/>
                    </a:cubicBezTo>
                    <a:cubicBezTo>
                      <a:pt x="967" y="37"/>
                      <a:pt x="967" y="1"/>
                      <a:pt x="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6218000" y="2557200"/>
                <a:ext cx="25075" cy="23300"/>
              </a:xfrm>
              <a:custGeom>
                <a:rect b="b" l="l" r="r" t="t"/>
                <a:pathLst>
                  <a:path extrusionOk="0" h="932" w="1003">
                    <a:moveTo>
                      <a:pt x="36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0" y="538"/>
                      <a:pt x="72" y="753"/>
                      <a:pt x="215" y="932"/>
                    </a:cubicBezTo>
                    <a:lnTo>
                      <a:pt x="251" y="932"/>
                    </a:lnTo>
                    <a:cubicBezTo>
                      <a:pt x="394" y="932"/>
                      <a:pt x="537" y="896"/>
                      <a:pt x="680" y="860"/>
                    </a:cubicBezTo>
                    <a:lnTo>
                      <a:pt x="752" y="824"/>
                    </a:lnTo>
                    <a:cubicBezTo>
                      <a:pt x="859" y="753"/>
                      <a:pt x="931" y="681"/>
                      <a:pt x="967" y="609"/>
                    </a:cubicBezTo>
                    <a:cubicBezTo>
                      <a:pt x="1002" y="395"/>
                      <a:pt x="752" y="144"/>
                      <a:pt x="430" y="37"/>
                    </a:cubicBezTo>
                    <a:cubicBezTo>
                      <a:pt x="394" y="37"/>
                      <a:pt x="394" y="1"/>
                      <a:pt x="358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49"/>
              <p:cNvSpPr/>
              <p:nvPr/>
            </p:nvSpPr>
            <p:spPr>
              <a:xfrm>
                <a:off x="6205475" y="2612525"/>
                <a:ext cx="34850" cy="21750"/>
              </a:xfrm>
              <a:custGeom>
                <a:rect b="b" l="l" r="r" t="t"/>
                <a:pathLst>
                  <a:path extrusionOk="0" h="870" w="1394">
                    <a:moveTo>
                      <a:pt x="127" y="0"/>
                    </a:moveTo>
                    <a:cubicBezTo>
                      <a:pt x="118" y="0"/>
                      <a:pt x="112" y="3"/>
                      <a:pt x="107" y="7"/>
                    </a:cubicBezTo>
                    <a:cubicBezTo>
                      <a:pt x="0" y="115"/>
                      <a:pt x="215" y="759"/>
                      <a:pt x="680" y="866"/>
                    </a:cubicBezTo>
                    <a:cubicBezTo>
                      <a:pt x="699" y="868"/>
                      <a:pt x="718" y="869"/>
                      <a:pt x="737" y="869"/>
                    </a:cubicBezTo>
                    <a:cubicBezTo>
                      <a:pt x="1047" y="869"/>
                      <a:pt x="1394" y="607"/>
                      <a:pt x="1360" y="472"/>
                    </a:cubicBezTo>
                    <a:cubicBezTo>
                      <a:pt x="1360" y="293"/>
                      <a:pt x="1217" y="401"/>
                      <a:pt x="788" y="258"/>
                    </a:cubicBezTo>
                    <a:cubicBezTo>
                      <a:pt x="351" y="102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6459600" y="2965275"/>
                <a:ext cx="119050" cy="104725"/>
              </a:xfrm>
              <a:custGeom>
                <a:rect b="b" l="l" r="r" t="t"/>
                <a:pathLst>
                  <a:path extrusionOk="0" h="4189" w="4762">
                    <a:moveTo>
                      <a:pt x="1" y="0"/>
                    </a:moveTo>
                    <a:lnTo>
                      <a:pt x="359" y="4188"/>
                    </a:lnTo>
                    <a:lnTo>
                      <a:pt x="1898" y="4188"/>
                    </a:lnTo>
                    <a:cubicBezTo>
                      <a:pt x="2292" y="4188"/>
                      <a:pt x="2685" y="4152"/>
                      <a:pt x="3079" y="4117"/>
                    </a:cubicBezTo>
                    <a:lnTo>
                      <a:pt x="4117" y="4117"/>
                    </a:lnTo>
                    <a:cubicBezTo>
                      <a:pt x="4296" y="4045"/>
                      <a:pt x="4475" y="3902"/>
                      <a:pt x="4547" y="3723"/>
                    </a:cubicBezTo>
                    <a:cubicBezTo>
                      <a:pt x="4762" y="3222"/>
                      <a:pt x="3974" y="2506"/>
                      <a:pt x="2972" y="1575"/>
                    </a:cubicBezTo>
                    <a:cubicBezTo>
                      <a:pt x="1862" y="573"/>
                      <a:pt x="1254" y="322"/>
                      <a:pt x="896" y="179"/>
                    </a:cubicBezTo>
                    <a:cubicBezTo>
                      <a:pt x="609" y="108"/>
                      <a:pt x="323" y="36"/>
                      <a:pt x="1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49"/>
              <p:cNvSpPr/>
              <p:nvPr/>
            </p:nvSpPr>
            <p:spPr>
              <a:xfrm>
                <a:off x="6267200" y="3176450"/>
                <a:ext cx="43875" cy="168275"/>
              </a:xfrm>
              <a:custGeom>
                <a:rect b="b" l="l" r="r" t="t"/>
                <a:pathLst>
                  <a:path extrusionOk="0" h="6731" w="1755">
                    <a:moveTo>
                      <a:pt x="1683" y="1"/>
                    </a:moveTo>
                    <a:cubicBezTo>
                      <a:pt x="1290" y="788"/>
                      <a:pt x="932" y="1540"/>
                      <a:pt x="574" y="2292"/>
                    </a:cubicBezTo>
                    <a:cubicBezTo>
                      <a:pt x="395" y="3759"/>
                      <a:pt x="180" y="5191"/>
                      <a:pt x="1" y="6623"/>
                    </a:cubicBezTo>
                    <a:lnTo>
                      <a:pt x="216" y="6623"/>
                    </a:lnTo>
                    <a:lnTo>
                      <a:pt x="1683" y="6730"/>
                    </a:lnTo>
                    <a:lnTo>
                      <a:pt x="1755" y="6730"/>
                    </a:lnTo>
                    <a:cubicBezTo>
                      <a:pt x="1719" y="4475"/>
                      <a:pt x="1683" y="2256"/>
                      <a:pt x="1683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49"/>
              <p:cNvSpPr/>
              <p:nvPr/>
            </p:nvSpPr>
            <p:spPr>
              <a:xfrm>
                <a:off x="5847525" y="3150600"/>
                <a:ext cx="462675" cy="198600"/>
              </a:xfrm>
              <a:custGeom>
                <a:rect b="b" l="l" r="r" t="t"/>
                <a:pathLst>
                  <a:path extrusionOk="0" h="7944" w="18507">
                    <a:moveTo>
                      <a:pt x="3745" y="0"/>
                    </a:moveTo>
                    <a:cubicBezTo>
                      <a:pt x="3049" y="0"/>
                      <a:pt x="2244" y="146"/>
                      <a:pt x="1611" y="677"/>
                    </a:cubicBezTo>
                    <a:cubicBezTo>
                      <a:pt x="143" y="1930"/>
                      <a:pt x="0" y="4936"/>
                      <a:pt x="2112" y="7263"/>
                    </a:cubicBezTo>
                    <a:lnTo>
                      <a:pt x="17182" y="7943"/>
                    </a:lnTo>
                    <a:lnTo>
                      <a:pt x="18506" y="713"/>
                    </a:lnTo>
                    <a:lnTo>
                      <a:pt x="5262" y="212"/>
                    </a:lnTo>
                    <a:cubicBezTo>
                      <a:pt x="5131" y="174"/>
                      <a:pt x="4503" y="0"/>
                      <a:pt x="3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49"/>
              <p:cNvSpPr/>
              <p:nvPr/>
            </p:nvSpPr>
            <p:spPr>
              <a:xfrm>
                <a:off x="5856475" y="2714700"/>
                <a:ext cx="343650" cy="469225"/>
              </a:xfrm>
              <a:custGeom>
                <a:rect b="b" l="l" r="r" t="t"/>
                <a:pathLst>
                  <a:path extrusionOk="0" h="18769" w="13746">
                    <a:moveTo>
                      <a:pt x="10309" y="1"/>
                    </a:moveTo>
                    <a:cubicBezTo>
                      <a:pt x="9700" y="538"/>
                      <a:pt x="9092" y="1075"/>
                      <a:pt x="8519" y="1683"/>
                    </a:cubicBezTo>
                    <a:cubicBezTo>
                      <a:pt x="3580" y="6873"/>
                      <a:pt x="1217" y="12887"/>
                      <a:pt x="0" y="17755"/>
                    </a:cubicBezTo>
                    <a:cubicBezTo>
                      <a:pt x="1289" y="18184"/>
                      <a:pt x="2649" y="18471"/>
                      <a:pt x="4009" y="18650"/>
                    </a:cubicBezTo>
                    <a:cubicBezTo>
                      <a:pt x="4680" y="18734"/>
                      <a:pt x="5351" y="18768"/>
                      <a:pt x="6022" y="18768"/>
                    </a:cubicBezTo>
                    <a:cubicBezTo>
                      <a:pt x="6497" y="18768"/>
                      <a:pt x="6971" y="18751"/>
                      <a:pt x="7445" y="18721"/>
                    </a:cubicBezTo>
                    <a:cubicBezTo>
                      <a:pt x="8841" y="18650"/>
                      <a:pt x="10237" y="18435"/>
                      <a:pt x="11598" y="18077"/>
                    </a:cubicBezTo>
                    <a:cubicBezTo>
                      <a:pt x="12027" y="14569"/>
                      <a:pt x="12492" y="11061"/>
                      <a:pt x="12922" y="7553"/>
                    </a:cubicBezTo>
                    <a:cubicBezTo>
                      <a:pt x="13208" y="5477"/>
                      <a:pt x="13495" y="3437"/>
                      <a:pt x="13745" y="1361"/>
                    </a:cubicBezTo>
                    <a:cubicBezTo>
                      <a:pt x="12600" y="896"/>
                      <a:pt x="11454" y="466"/>
                      <a:pt x="10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49"/>
              <p:cNvSpPr/>
              <p:nvPr/>
            </p:nvSpPr>
            <p:spPr>
              <a:xfrm>
                <a:off x="6105650" y="2472025"/>
                <a:ext cx="157100" cy="146550"/>
              </a:xfrm>
              <a:custGeom>
                <a:rect b="b" l="l" r="r" t="t"/>
                <a:pathLst>
                  <a:path extrusionOk="0" h="5862" w="6284">
                    <a:moveTo>
                      <a:pt x="2157" y="1"/>
                    </a:moveTo>
                    <a:cubicBezTo>
                      <a:pt x="1854" y="1"/>
                      <a:pt x="1554" y="81"/>
                      <a:pt x="1416" y="258"/>
                    </a:cubicBezTo>
                    <a:cubicBezTo>
                      <a:pt x="1165" y="580"/>
                      <a:pt x="1487" y="1045"/>
                      <a:pt x="1201" y="1296"/>
                    </a:cubicBezTo>
                    <a:cubicBezTo>
                      <a:pt x="1058" y="1403"/>
                      <a:pt x="986" y="1332"/>
                      <a:pt x="807" y="1439"/>
                    </a:cubicBezTo>
                    <a:cubicBezTo>
                      <a:pt x="449" y="1654"/>
                      <a:pt x="199" y="1976"/>
                      <a:pt x="127" y="2370"/>
                    </a:cubicBezTo>
                    <a:cubicBezTo>
                      <a:pt x="20" y="2692"/>
                      <a:pt x="56" y="3050"/>
                      <a:pt x="199" y="3336"/>
                    </a:cubicBezTo>
                    <a:cubicBezTo>
                      <a:pt x="342" y="3587"/>
                      <a:pt x="485" y="3658"/>
                      <a:pt x="485" y="3837"/>
                    </a:cubicBezTo>
                    <a:cubicBezTo>
                      <a:pt x="485" y="4052"/>
                      <a:pt x="270" y="4160"/>
                      <a:pt x="199" y="4374"/>
                    </a:cubicBezTo>
                    <a:cubicBezTo>
                      <a:pt x="0" y="4904"/>
                      <a:pt x="842" y="5862"/>
                      <a:pt x="1281" y="5862"/>
                    </a:cubicBezTo>
                    <a:cubicBezTo>
                      <a:pt x="1317" y="5862"/>
                      <a:pt x="1350" y="5855"/>
                      <a:pt x="1380" y="5842"/>
                    </a:cubicBezTo>
                    <a:cubicBezTo>
                      <a:pt x="1452" y="5806"/>
                      <a:pt x="1666" y="5627"/>
                      <a:pt x="1559" y="4517"/>
                    </a:cubicBezTo>
                    <a:lnTo>
                      <a:pt x="1559" y="4517"/>
                    </a:lnTo>
                    <a:cubicBezTo>
                      <a:pt x="1601" y="4523"/>
                      <a:pt x="1644" y="4526"/>
                      <a:pt x="1687" y="4526"/>
                    </a:cubicBezTo>
                    <a:cubicBezTo>
                      <a:pt x="1903" y="4526"/>
                      <a:pt x="2132" y="4452"/>
                      <a:pt x="2311" y="4303"/>
                    </a:cubicBezTo>
                    <a:cubicBezTo>
                      <a:pt x="2454" y="4160"/>
                      <a:pt x="2561" y="3981"/>
                      <a:pt x="2597" y="3802"/>
                    </a:cubicBezTo>
                    <a:cubicBezTo>
                      <a:pt x="2812" y="3336"/>
                      <a:pt x="3206" y="2978"/>
                      <a:pt x="3671" y="2764"/>
                    </a:cubicBezTo>
                    <a:cubicBezTo>
                      <a:pt x="3939" y="2844"/>
                      <a:pt x="4208" y="2884"/>
                      <a:pt x="4476" y="2884"/>
                    </a:cubicBezTo>
                    <a:cubicBezTo>
                      <a:pt x="4566" y="2884"/>
                      <a:pt x="4655" y="2880"/>
                      <a:pt x="4745" y="2871"/>
                    </a:cubicBezTo>
                    <a:cubicBezTo>
                      <a:pt x="5139" y="2835"/>
                      <a:pt x="5532" y="2728"/>
                      <a:pt x="5854" y="2549"/>
                    </a:cubicBezTo>
                    <a:cubicBezTo>
                      <a:pt x="6284" y="1654"/>
                      <a:pt x="6248" y="1332"/>
                      <a:pt x="6105" y="1224"/>
                    </a:cubicBezTo>
                    <a:cubicBezTo>
                      <a:pt x="5962" y="1081"/>
                      <a:pt x="5854" y="1153"/>
                      <a:pt x="5604" y="1045"/>
                    </a:cubicBezTo>
                    <a:cubicBezTo>
                      <a:pt x="5389" y="938"/>
                      <a:pt x="5210" y="795"/>
                      <a:pt x="5067" y="616"/>
                    </a:cubicBezTo>
                    <a:cubicBezTo>
                      <a:pt x="4995" y="723"/>
                      <a:pt x="4888" y="831"/>
                      <a:pt x="4745" y="831"/>
                    </a:cubicBezTo>
                    <a:cubicBezTo>
                      <a:pt x="4458" y="831"/>
                      <a:pt x="4351" y="186"/>
                      <a:pt x="4100" y="186"/>
                    </a:cubicBezTo>
                    <a:cubicBezTo>
                      <a:pt x="3850" y="186"/>
                      <a:pt x="3778" y="759"/>
                      <a:pt x="3492" y="795"/>
                    </a:cubicBezTo>
                    <a:cubicBezTo>
                      <a:pt x="3241" y="795"/>
                      <a:pt x="3206" y="401"/>
                      <a:pt x="2812" y="151"/>
                    </a:cubicBezTo>
                    <a:cubicBezTo>
                      <a:pt x="2651" y="54"/>
                      <a:pt x="2403" y="1"/>
                      <a:pt x="2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49"/>
              <p:cNvSpPr/>
              <p:nvPr/>
            </p:nvSpPr>
            <p:spPr>
              <a:xfrm>
                <a:off x="6128500" y="2565825"/>
                <a:ext cx="36300" cy="30525"/>
              </a:xfrm>
              <a:custGeom>
                <a:rect b="b" l="l" r="r" t="t"/>
                <a:pathLst>
                  <a:path extrusionOk="0" h="1221" w="1452">
                    <a:moveTo>
                      <a:pt x="747" y="0"/>
                    </a:moveTo>
                    <a:cubicBezTo>
                      <a:pt x="702" y="0"/>
                      <a:pt x="655" y="5"/>
                      <a:pt x="609" y="14"/>
                    </a:cubicBezTo>
                    <a:cubicBezTo>
                      <a:pt x="108" y="157"/>
                      <a:pt x="1" y="837"/>
                      <a:pt x="430" y="1123"/>
                    </a:cubicBezTo>
                    <a:cubicBezTo>
                      <a:pt x="539" y="1190"/>
                      <a:pt x="653" y="1220"/>
                      <a:pt x="764" y="1220"/>
                    </a:cubicBezTo>
                    <a:cubicBezTo>
                      <a:pt x="1128" y="1220"/>
                      <a:pt x="1452" y="899"/>
                      <a:pt x="1397" y="515"/>
                    </a:cubicBezTo>
                    <a:cubicBezTo>
                      <a:pt x="1334" y="203"/>
                      <a:pt x="1055" y="0"/>
                      <a:pt x="747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49"/>
              <p:cNvSpPr/>
              <p:nvPr/>
            </p:nvSpPr>
            <p:spPr>
              <a:xfrm>
                <a:off x="6073025" y="2767200"/>
                <a:ext cx="153050" cy="317100"/>
              </a:xfrm>
              <a:custGeom>
                <a:rect b="b" l="l" r="r" t="t"/>
                <a:pathLst>
                  <a:path extrusionOk="0" h="12684" w="6122">
                    <a:moveTo>
                      <a:pt x="2757" y="1"/>
                    </a:moveTo>
                    <a:cubicBezTo>
                      <a:pt x="2294" y="1"/>
                      <a:pt x="1834" y="100"/>
                      <a:pt x="1396" y="299"/>
                    </a:cubicBezTo>
                    <a:cubicBezTo>
                      <a:pt x="1074" y="442"/>
                      <a:pt x="788" y="621"/>
                      <a:pt x="537" y="872"/>
                    </a:cubicBezTo>
                    <a:cubicBezTo>
                      <a:pt x="0" y="2339"/>
                      <a:pt x="179" y="3735"/>
                      <a:pt x="466" y="5346"/>
                    </a:cubicBezTo>
                    <a:cubicBezTo>
                      <a:pt x="502" y="5597"/>
                      <a:pt x="573" y="5847"/>
                      <a:pt x="609" y="6134"/>
                    </a:cubicBezTo>
                    <a:cubicBezTo>
                      <a:pt x="645" y="6420"/>
                      <a:pt x="716" y="6635"/>
                      <a:pt x="752" y="6885"/>
                    </a:cubicBezTo>
                    <a:cubicBezTo>
                      <a:pt x="860" y="7351"/>
                      <a:pt x="931" y="7816"/>
                      <a:pt x="1038" y="8317"/>
                    </a:cubicBezTo>
                    <a:cubicBezTo>
                      <a:pt x="1110" y="8603"/>
                      <a:pt x="1146" y="8854"/>
                      <a:pt x="1217" y="9140"/>
                    </a:cubicBezTo>
                    <a:lnTo>
                      <a:pt x="1217" y="9176"/>
                    </a:lnTo>
                    <a:cubicBezTo>
                      <a:pt x="1432" y="10250"/>
                      <a:pt x="1719" y="11431"/>
                      <a:pt x="2041" y="12684"/>
                    </a:cubicBezTo>
                    <a:cubicBezTo>
                      <a:pt x="3365" y="12219"/>
                      <a:pt x="4761" y="11717"/>
                      <a:pt x="6121" y="11252"/>
                    </a:cubicBezTo>
                    <a:cubicBezTo>
                      <a:pt x="6014" y="9964"/>
                      <a:pt x="5835" y="8639"/>
                      <a:pt x="5584" y="7243"/>
                    </a:cubicBezTo>
                    <a:cubicBezTo>
                      <a:pt x="5549" y="6957"/>
                      <a:pt x="5513" y="6742"/>
                      <a:pt x="5477" y="6456"/>
                    </a:cubicBezTo>
                    <a:cubicBezTo>
                      <a:pt x="5405" y="6134"/>
                      <a:pt x="5334" y="5740"/>
                      <a:pt x="5262" y="5418"/>
                    </a:cubicBezTo>
                    <a:cubicBezTo>
                      <a:pt x="4904" y="3628"/>
                      <a:pt x="4439" y="1910"/>
                      <a:pt x="3866" y="192"/>
                    </a:cubicBezTo>
                    <a:cubicBezTo>
                      <a:pt x="3500" y="64"/>
                      <a:pt x="3127" y="1"/>
                      <a:pt x="275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49"/>
              <p:cNvSpPr/>
              <p:nvPr/>
            </p:nvSpPr>
            <p:spPr>
              <a:xfrm>
                <a:off x="6088225" y="2920525"/>
                <a:ext cx="125325" cy="76100"/>
              </a:xfrm>
              <a:custGeom>
                <a:rect b="b" l="l" r="r" t="t"/>
                <a:pathLst>
                  <a:path extrusionOk="0" h="3044" w="5013">
                    <a:moveTo>
                      <a:pt x="1" y="1"/>
                    </a:moveTo>
                    <a:lnTo>
                      <a:pt x="1" y="1"/>
                    </a:lnTo>
                    <a:cubicBezTo>
                      <a:pt x="73" y="251"/>
                      <a:pt x="108" y="537"/>
                      <a:pt x="144" y="788"/>
                    </a:cubicBezTo>
                    <a:cubicBezTo>
                      <a:pt x="287" y="1468"/>
                      <a:pt x="430" y="2220"/>
                      <a:pt x="609" y="3007"/>
                    </a:cubicBezTo>
                    <a:lnTo>
                      <a:pt x="609" y="3043"/>
                    </a:lnTo>
                    <a:cubicBezTo>
                      <a:pt x="2077" y="2399"/>
                      <a:pt x="3545" y="1754"/>
                      <a:pt x="5012" y="11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6056925" y="2767875"/>
                <a:ext cx="161100" cy="211725"/>
              </a:xfrm>
              <a:custGeom>
                <a:rect b="b" l="l" r="r" t="t"/>
                <a:pathLst>
                  <a:path extrusionOk="0" h="8469" w="6444">
                    <a:moveTo>
                      <a:pt x="3433" y="0"/>
                    </a:moveTo>
                    <a:cubicBezTo>
                      <a:pt x="2960" y="0"/>
                      <a:pt x="2483" y="91"/>
                      <a:pt x="2040" y="272"/>
                    </a:cubicBezTo>
                    <a:cubicBezTo>
                      <a:pt x="1718" y="415"/>
                      <a:pt x="1432" y="594"/>
                      <a:pt x="1181" y="845"/>
                    </a:cubicBezTo>
                    <a:cubicBezTo>
                      <a:pt x="501" y="1453"/>
                      <a:pt x="72" y="2312"/>
                      <a:pt x="0" y="3243"/>
                    </a:cubicBezTo>
                    <a:cubicBezTo>
                      <a:pt x="322" y="4997"/>
                      <a:pt x="680" y="6751"/>
                      <a:pt x="1038" y="8469"/>
                    </a:cubicBezTo>
                    <a:cubicBezTo>
                      <a:pt x="1253" y="8433"/>
                      <a:pt x="1468" y="8362"/>
                      <a:pt x="1682" y="8326"/>
                    </a:cubicBezTo>
                    <a:lnTo>
                      <a:pt x="6228" y="7216"/>
                    </a:lnTo>
                    <a:lnTo>
                      <a:pt x="6264" y="7216"/>
                    </a:lnTo>
                    <a:cubicBezTo>
                      <a:pt x="6336" y="7216"/>
                      <a:pt x="6372" y="7180"/>
                      <a:pt x="6443" y="7180"/>
                    </a:cubicBezTo>
                    <a:cubicBezTo>
                      <a:pt x="5906" y="4889"/>
                      <a:pt x="5405" y="2563"/>
                      <a:pt x="4868" y="272"/>
                    </a:cubicBezTo>
                    <a:cubicBezTo>
                      <a:pt x="4797" y="272"/>
                      <a:pt x="4689" y="200"/>
                      <a:pt x="4510" y="165"/>
                    </a:cubicBezTo>
                    <a:cubicBezTo>
                      <a:pt x="4166" y="55"/>
                      <a:pt x="3801" y="0"/>
                      <a:pt x="3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49"/>
              <p:cNvSpPr/>
              <p:nvPr/>
            </p:nvSpPr>
            <p:spPr>
              <a:xfrm>
                <a:off x="6183975" y="3779600"/>
                <a:ext cx="65350" cy="65350"/>
              </a:xfrm>
              <a:custGeom>
                <a:rect b="b" l="l" r="r" t="t"/>
                <a:pathLst>
                  <a:path extrusionOk="0" h="2614" w="2614">
                    <a:moveTo>
                      <a:pt x="1290" y="0"/>
                    </a:moveTo>
                    <a:cubicBezTo>
                      <a:pt x="574" y="0"/>
                      <a:pt x="1" y="573"/>
                      <a:pt x="1" y="1289"/>
                    </a:cubicBezTo>
                    <a:cubicBezTo>
                      <a:pt x="1" y="2041"/>
                      <a:pt x="574" y="2613"/>
                      <a:pt x="1290" y="2613"/>
                    </a:cubicBezTo>
                    <a:cubicBezTo>
                      <a:pt x="2041" y="2613"/>
                      <a:pt x="2614" y="2041"/>
                      <a:pt x="2614" y="1289"/>
                    </a:cubicBezTo>
                    <a:cubicBezTo>
                      <a:pt x="2614" y="573"/>
                      <a:pt x="2041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49"/>
              <p:cNvSpPr/>
              <p:nvPr/>
            </p:nvSpPr>
            <p:spPr>
              <a:xfrm>
                <a:off x="5826050" y="3325000"/>
                <a:ext cx="437600" cy="70725"/>
              </a:xfrm>
              <a:custGeom>
                <a:rect b="b" l="l" r="r" t="t"/>
                <a:pathLst>
                  <a:path extrusionOk="0" h="2829" w="17504">
                    <a:moveTo>
                      <a:pt x="1790" y="1"/>
                    </a:moveTo>
                    <a:cubicBezTo>
                      <a:pt x="0" y="108"/>
                      <a:pt x="0" y="2721"/>
                      <a:pt x="1790" y="2829"/>
                    </a:cubicBezTo>
                    <a:lnTo>
                      <a:pt x="15750" y="2829"/>
                    </a:lnTo>
                    <a:cubicBezTo>
                      <a:pt x="17504" y="2721"/>
                      <a:pt x="17504" y="108"/>
                      <a:pt x="15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49"/>
              <p:cNvSpPr/>
              <p:nvPr/>
            </p:nvSpPr>
            <p:spPr>
              <a:xfrm>
                <a:off x="6030975" y="3380475"/>
                <a:ext cx="27750" cy="417050"/>
              </a:xfrm>
              <a:custGeom>
                <a:rect b="b" l="l" r="r" t="t"/>
                <a:pathLst>
                  <a:path extrusionOk="0" h="16682" w="1110">
                    <a:moveTo>
                      <a:pt x="0" y="1"/>
                    </a:moveTo>
                    <a:lnTo>
                      <a:pt x="0" y="16681"/>
                    </a:lnTo>
                    <a:lnTo>
                      <a:pt x="1110" y="16681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49"/>
              <p:cNvSpPr/>
              <p:nvPr/>
            </p:nvSpPr>
            <p:spPr>
              <a:xfrm>
                <a:off x="6046175" y="3678075"/>
                <a:ext cx="184375" cy="154350"/>
              </a:xfrm>
              <a:custGeom>
                <a:rect b="b" l="l" r="r" t="t"/>
                <a:pathLst>
                  <a:path extrusionOk="0" h="6174" w="7375">
                    <a:moveTo>
                      <a:pt x="2174" y="0"/>
                    </a:moveTo>
                    <a:cubicBezTo>
                      <a:pt x="1089" y="0"/>
                      <a:pt x="237" y="339"/>
                      <a:pt x="1" y="446"/>
                    </a:cubicBezTo>
                    <a:lnTo>
                      <a:pt x="144" y="733"/>
                    </a:lnTo>
                    <a:cubicBezTo>
                      <a:pt x="796" y="429"/>
                      <a:pt x="1459" y="291"/>
                      <a:pt x="2101" y="291"/>
                    </a:cubicBezTo>
                    <a:cubicBezTo>
                      <a:pt x="4946" y="291"/>
                      <a:pt x="7369" y="3006"/>
                      <a:pt x="6551" y="6102"/>
                    </a:cubicBezTo>
                    <a:lnTo>
                      <a:pt x="6873" y="6173"/>
                    </a:lnTo>
                    <a:cubicBezTo>
                      <a:pt x="7374" y="4026"/>
                      <a:pt x="6444" y="1771"/>
                      <a:pt x="4547" y="625"/>
                    </a:cubicBezTo>
                    <a:cubicBezTo>
                      <a:pt x="3729" y="152"/>
                      <a:pt x="2900" y="0"/>
                      <a:pt x="2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49"/>
              <p:cNvSpPr/>
              <p:nvPr/>
            </p:nvSpPr>
            <p:spPr>
              <a:xfrm>
                <a:off x="6014850" y="3779600"/>
                <a:ext cx="66250" cy="65350"/>
              </a:xfrm>
              <a:custGeom>
                <a:rect b="b" l="l" r="r" t="t"/>
                <a:pathLst>
                  <a:path extrusionOk="0" h="2614" w="2650">
                    <a:moveTo>
                      <a:pt x="1325" y="0"/>
                    </a:moveTo>
                    <a:cubicBezTo>
                      <a:pt x="609" y="0"/>
                      <a:pt x="1" y="573"/>
                      <a:pt x="1" y="1289"/>
                    </a:cubicBezTo>
                    <a:cubicBezTo>
                      <a:pt x="1" y="2041"/>
                      <a:pt x="609" y="2613"/>
                      <a:pt x="1325" y="2613"/>
                    </a:cubicBezTo>
                    <a:cubicBezTo>
                      <a:pt x="2041" y="2613"/>
                      <a:pt x="2650" y="2041"/>
                      <a:pt x="2650" y="1289"/>
                    </a:cubicBezTo>
                    <a:cubicBezTo>
                      <a:pt x="2650" y="573"/>
                      <a:pt x="2041" y="0"/>
                      <a:pt x="1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49"/>
              <p:cNvSpPr/>
              <p:nvPr/>
            </p:nvSpPr>
            <p:spPr>
              <a:xfrm>
                <a:off x="5862900" y="3678450"/>
                <a:ext cx="184200" cy="153975"/>
              </a:xfrm>
              <a:custGeom>
                <a:rect b="b" l="l" r="r" t="t"/>
                <a:pathLst>
                  <a:path extrusionOk="0" h="6159" w="7368">
                    <a:moveTo>
                      <a:pt x="5207" y="1"/>
                    </a:moveTo>
                    <a:cubicBezTo>
                      <a:pt x="4478" y="1"/>
                      <a:pt x="3644" y="148"/>
                      <a:pt x="2821" y="610"/>
                    </a:cubicBezTo>
                    <a:cubicBezTo>
                      <a:pt x="960" y="1791"/>
                      <a:pt x="29" y="4011"/>
                      <a:pt x="495" y="6158"/>
                    </a:cubicBezTo>
                    <a:lnTo>
                      <a:pt x="817" y="6123"/>
                    </a:lnTo>
                    <a:cubicBezTo>
                      <a:pt x="1" y="3033"/>
                      <a:pt x="2413" y="299"/>
                      <a:pt x="5250" y="299"/>
                    </a:cubicBezTo>
                    <a:cubicBezTo>
                      <a:pt x="5897" y="299"/>
                      <a:pt x="6566" y="441"/>
                      <a:pt x="7224" y="753"/>
                    </a:cubicBezTo>
                    <a:lnTo>
                      <a:pt x="7367" y="431"/>
                    </a:lnTo>
                    <a:cubicBezTo>
                      <a:pt x="7132" y="324"/>
                      <a:pt x="6285" y="1"/>
                      <a:pt x="5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49"/>
              <p:cNvSpPr/>
              <p:nvPr/>
            </p:nvSpPr>
            <p:spPr>
              <a:xfrm>
                <a:off x="5843050" y="3779600"/>
                <a:ext cx="66225" cy="65350"/>
              </a:xfrm>
              <a:custGeom>
                <a:rect b="b" l="l" r="r" t="t"/>
                <a:pathLst>
                  <a:path extrusionOk="0" h="2614" w="2649">
                    <a:moveTo>
                      <a:pt x="1325" y="0"/>
                    </a:moveTo>
                    <a:cubicBezTo>
                      <a:pt x="609" y="0"/>
                      <a:pt x="0" y="573"/>
                      <a:pt x="0" y="1289"/>
                    </a:cubicBezTo>
                    <a:cubicBezTo>
                      <a:pt x="0" y="2041"/>
                      <a:pt x="609" y="2613"/>
                      <a:pt x="1325" y="2613"/>
                    </a:cubicBezTo>
                    <a:cubicBezTo>
                      <a:pt x="2040" y="2613"/>
                      <a:pt x="2649" y="2041"/>
                      <a:pt x="2649" y="1289"/>
                    </a:cubicBezTo>
                    <a:cubicBezTo>
                      <a:pt x="2649" y="573"/>
                      <a:pt x="2040" y="0"/>
                      <a:pt x="1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49"/>
              <p:cNvSpPr/>
              <p:nvPr/>
            </p:nvSpPr>
            <p:spPr>
              <a:xfrm>
                <a:off x="6512400" y="3259300"/>
                <a:ext cx="29550" cy="276025"/>
              </a:xfrm>
              <a:custGeom>
                <a:rect b="b" l="l" r="r" t="t"/>
                <a:pathLst>
                  <a:path extrusionOk="0" h="11041" w="1182">
                    <a:moveTo>
                      <a:pt x="67" y="1"/>
                    </a:moveTo>
                    <a:cubicBezTo>
                      <a:pt x="57" y="1"/>
                      <a:pt x="47" y="5"/>
                      <a:pt x="36" y="16"/>
                    </a:cubicBezTo>
                    <a:cubicBezTo>
                      <a:pt x="1" y="16"/>
                      <a:pt x="1" y="52"/>
                      <a:pt x="1" y="52"/>
                    </a:cubicBezTo>
                    <a:lnTo>
                      <a:pt x="1075" y="11005"/>
                    </a:lnTo>
                    <a:cubicBezTo>
                      <a:pt x="1075" y="11005"/>
                      <a:pt x="1075" y="11040"/>
                      <a:pt x="1110" y="11040"/>
                    </a:cubicBezTo>
                    <a:cubicBezTo>
                      <a:pt x="1146" y="11040"/>
                      <a:pt x="1182" y="11005"/>
                      <a:pt x="1182" y="10969"/>
                    </a:cubicBezTo>
                    <a:lnTo>
                      <a:pt x="108" y="52"/>
                    </a:lnTo>
                    <a:cubicBezTo>
                      <a:pt x="108" y="26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rgbClr val="EA47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49"/>
              <p:cNvSpPr/>
              <p:nvPr/>
            </p:nvSpPr>
            <p:spPr>
              <a:xfrm>
                <a:off x="6967825" y="3549050"/>
                <a:ext cx="37675" cy="62000"/>
              </a:xfrm>
              <a:custGeom>
                <a:rect b="b" l="l" r="r" t="t"/>
                <a:pathLst>
                  <a:path extrusionOk="0" h="2480" w="1507">
                    <a:moveTo>
                      <a:pt x="466" y="1"/>
                    </a:moveTo>
                    <a:cubicBezTo>
                      <a:pt x="231" y="1"/>
                      <a:pt x="0" y="215"/>
                      <a:pt x="111" y="524"/>
                    </a:cubicBezTo>
                    <a:lnTo>
                      <a:pt x="719" y="2207"/>
                    </a:lnTo>
                    <a:cubicBezTo>
                      <a:pt x="776" y="2377"/>
                      <a:pt x="922" y="2479"/>
                      <a:pt x="1087" y="2479"/>
                    </a:cubicBezTo>
                    <a:cubicBezTo>
                      <a:pt x="1131" y="2479"/>
                      <a:pt x="1175" y="2472"/>
                      <a:pt x="1220" y="2457"/>
                    </a:cubicBezTo>
                    <a:cubicBezTo>
                      <a:pt x="1399" y="2386"/>
                      <a:pt x="1507" y="2135"/>
                      <a:pt x="1435" y="1956"/>
                    </a:cubicBezTo>
                    <a:lnTo>
                      <a:pt x="827" y="274"/>
                    </a:lnTo>
                    <a:cubicBezTo>
                      <a:pt x="758" y="82"/>
                      <a:pt x="611" y="1"/>
                      <a:pt x="4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49"/>
              <p:cNvSpPr/>
              <p:nvPr/>
            </p:nvSpPr>
            <p:spPr>
              <a:xfrm>
                <a:off x="6944750" y="3563500"/>
                <a:ext cx="36600" cy="60075"/>
              </a:xfrm>
              <a:custGeom>
                <a:rect b="b" l="l" r="r" t="t"/>
                <a:pathLst>
                  <a:path extrusionOk="0" h="2403" w="1464">
                    <a:moveTo>
                      <a:pt x="448" y="1"/>
                    </a:moveTo>
                    <a:cubicBezTo>
                      <a:pt x="225" y="1"/>
                      <a:pt x="0" y="193"/>
                      <a:pt x="67" y="483"/>
                    </a:cubicBezTo>
                    <a:lnTo>
                      <a:pt x="676" y="2166"/>
                    </a:lnTo>
                    <a:cubicBezTo>
                      <a:pt x="732" y="2306"/>
                      <a:pt x="877" y="2403"/>
                      <a:pt x="1041" y="2403"/>
                    </a:cubicBezTo>
                    <a:cubicBezTo>
                      <a:pt x="1085" y="2403"/>
                      <a:pt x="1131" y="2396"/>
                      <a:pt x="1177" y="2380"/>
                    </a:cubicBezTo>
                    <a:cubicBezTo>
                      <a:pt x="1356" y="2309"/>
                      <a:pt x="1463" y="2094"/>
                      <a:pt x="1392" y="1879"/>
                    </a:cubicBezTo>
                    <a:lnTo>
                      <a:pt x="783" y="233"/>
                    </a:lnTo>
                    <a:cubicBezTo>
                      <a:pt x="716" y="71"/>
                      <a:pt x="582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49"/>
              <p:cNvSpPr/>
              <p:nvPr/>
            </p:nvSpPr>
            <p:spPr>
              <a:xfrm>
                <a:off x="6618000" y="3714800"/>
                <a:ext cx="41200" cy="59625"/>
              </a:xfrm>
              <a:custGeom>
                <a:rect b="b" l="l" r="r" t="t"/>
                <a:pathLst>
                  <a:path extrusionOk="0" h="2385" w="1648">
                    <a:moveTo>
                      <a:pt x="1209" y="1"/>
                    </a:moveTo>
                    <a:cubicBezTo>
                      <a:pt x="1072" y="1"/>
                      <a:pt x="933" y="73"/>
                      <a:pt x="860" y="194"/>
                    </a:cubicBezTo>
                    <a:lnTo>
                      <a:pt x="108" y="1841"/>
                    </a:lnTo>
                    <a:cubicBezTo>
                      <a:pt x="0" y="2020"/>
                      <a:pt x="72" y="2234"/>
                      <a:pt x="287" y="2342"/>
                    </a:cubicBezTo>
                    <a:cubicBezTo>
                      <a:pt x="336" y="2371"/>
                      <a:pt x="388" y="2385"/>
                      <a:pt x="440" y="2385"/>
                    </a:cubicBezTo>
                    <a:cubicBezTo>
                      <a:pt x="576" y="2385"/>
                      <a:pt x="710" y="2293"/>
                      <a:pt x="788" y="2163"/>
                    </a:cubicBezTo>
                    <a:lnTo>
                      <a:pt x="1575" y="552"/>
                    </a:lnTo>
                    <a:cubicBezTo>
                      <a:pt x="1647" y="373"/>
                      <a:pt x="1575" y="123"/>
                      <a:pt x="1396" y="51"/>
                    </a:cubicBezTo>
                    <a:cubicBezTo>
                      <a:pt x="1339" y="17"/>
                      <a:pt x="1274" y="1"/>
                      <a:pt x="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49"/>
              <p:cNvSpPr/>
              <p:nvPr/>
            </p:nvSpPr>
            <p:spPr>
              <a:xfrm>
                <a:off x="6591150" y="3706150"/>
                <a:ext cx="43600" cy="59850"/>
              </a:xfrm>
              <a:custGeom>
                <a:rect b="b" l="l" r="r" t="t"/>
                <a:pathLst>
                  <a:path extrusionOk="0" h="2394" w="1744">
                    <a:moveTo>
                      <a:pt x="1219" y="1"/>
                    </a:moveTo>
                    <a:cubicBezTo>
                      <a:pt x="1092" y="1"/>
                      <a:pt x="966" y="65"/>
                      <a:pt x="896" y="218"/>
                    </a:cubicBezTo>
                    <a:lnTo>
                      <a:pt x="108" y="1865"/>
                    </a:lnTo>
                    <a:cubicBezTo>
                      <a:pt x="1" y="2044"/>
                      <a:pt x="108" y="2258"/>
                      <a:pt x="287" y="2366"/>
                    </a:cubicBezTo>
                    <a:cubicBezTo>
                      <a:pt x="333" y="2384"/>
                      <a:pt x="384" y="2393"/>
                      <a:pt x="436" y="2393"/>
                    </a:cubicBezTo>
                    <a:cubicBezTo>
                      <a:pt x="583" y="2393"/>
                      <a:pt x="735" y="2319"/>
                      <a:pt x="788" y="2187"/>
                    </a:cubicBezTo>
                    <a:lnTo>
                      <a:pt x="1576" y="576"/>
                    </a:lnTo>
                    <a:cubicBezTo>
                      <a:pt x="1743" y="264"/>
                      <a:pt x="1477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49"/>
              <p:cNvSpPr/>
              <p:nvPr/>
            </p:nvSpPr>
            <p:spPr>
              <a:xfrm>
                <a:off x="6099875" y="2690550"/>
                <a:ext cx="109200" cy="71600"/>
              </a:xfrm>
              <a:custGeom>
                <a:rect b="b" l="l" r="r" t="t"/>
                <a:pathLst>
                  <a:path extrusionOk="0" h="2864" w="4368">
                    <a:moveTo>
                      <a:pt x="537" y="0"/>
                    </a:moveTo>
                    <a:lnTo>
                      <a:pt x="0" y="1504"/>
                    </a:lnTo>
                    <a:lnTo>
                      <a:pt x="4009" y="2864"/>
                    </a:lnTo>
                    <a:cubicBezTo>
                      <a:pt x="4117" y="2399"/>
                      <a:pt x="4260" y="1969"/>
                      <a:pt x="4367" y="1504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49"/>
              <p:cNvSpPr/>
              <p:nvPr/>
            </p:nvSpPr>
            <p:spPr>
              <a:xfrm>
                <a:off x="6103450" y="2965275"/>
                <a:ext cx="375875" cy="164550"/>
              </a:xfrm>
              <a:custGeom>
                <a:rect b="b" l="l" r="r" t="t"/>
                <a:pathLst>
                  <a:path extrusionOk="0" h="6582" w="15035">
                    <a:moveTo>
                      <a:pt x="14247" y="0"/>
                    </a:moveTo>
                    <a:lnTo>
                      <a:pt x="2005" y="2398"/>
                    </a:lnTo>
                    <a:cubicBezTo>
                      <a:pt x="0" y="3258"/>
                      <a:pt x="537" y="6264"/>
                      <a:pt x="2757" y="6336"/>
                    </a:cubicBezTo>
                    <a:cubicBezTo>
                      <a:pt x="3727" y="6500"/>
                      <a:pt x="4706" y="6582"/>
                      <a:pt x="5684" y="6582"/>
                    </a:cubicBezTo>
                    <a:cubicBezTo>
                      <a:pt x="8963" y="6582"/>
                      <a:pt x="12222" y="5667"/>
                      <a:pt x="15034" y="3902"/>
                    </a:cubicBezTo>
                    <a:lnTo>
                      <a:pt x="14247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49"/>
              <p:cNvSpPr/>
              <p:nvPr/>
            </p:nvSpPr>
            <p:spPr>
              <a:xfrm>
                <a:off x="6201875" y="2545825"/>
                <a:ext cx="66250" cy="56150"/>
              </a:xfrm>
              <a:custGeom>
                <a:rect b="b" l="l" r="r" t="t"/>
                <a:pathLst>
                  <a:path extrusionOk="0" h="2246" w="2650">
                    <a:moveTo>
                      <a:pt x="1504" y="205"/>
                    </a:moveTo>
                    <a:cubicBezTo>
                      <a:pt x="2005" y="205"/>
                      <a:pt x="2435" y="599"/>
                      <a:pt x="2399" y="1136"/>
                    </a:cubicBezTo>
                    <a:cubicBezTo>
                      <a:pt x="2399" y="1665"/>
                      <a:pt x="1963" y="2016"/>
                      <a:pt x="1514" y="2016"/>
                    </a:cubicBezTo>
                    <a:cubicBezTo>
                      <a:pt x="1294" y="2016"/>
                      <a:pt x="1072" y="1932"/>
                      <a:pt x="896" y="1744"/>
                    </a:cubicBezTo>
                    <a:cubicBezTo>
                      <a:pt x="323" y="1172"/>
                      <a:pt x="717" y="241"/>
                      <a:pt x="1504" y="241"/>
                    </a:cubicBezTo>
                    <a:lnTo>
                      <a:pt x="1504" y="205"/>
                    </a:lnTo>
                    <a:close/>
                    <a:moveTo>
                      <a:pt x="1493" y="0"/>
                    </a:moveTo>
                    <a:cubicBezTo>
                      <a:pt x="1221" y="0"/>
                      <a:pt x="944" y="97"/>
                      <a:pt x="717" y="313"/>
                    </a:cubicBezTo>
                    <a:cubicBezTo>
                      <a:pt x="1" y="1029"/>
                      <a:pt x="502" y="2246"/>
                      <a:pt x="1504" y="2246"/>
                    </a:cubicBezTo>
                    <a:cubicBezTo>
                      <a:pt x="2149" y="2246"/>
                      <a:pt x="2650" y="1744"/>
                      <a:pt x="2650" y="1136"/>
                    </a:cubicBezTo>
                    <a:cubicBezTo>
                      <a:pt x="2650" y="451"/>
                      <a:pt x="2082" y="0"/>
                      <a:pt x="1493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49"/>
              <p:cNvSpPr/>
              <p:nvPr/>
            </p:nvSpPr>
            <p:spPr>
              <a:xfrm>
                <a:off x="6345950" y="2766150"/>
                <a:ext cx="159325" cy="165150"/>
              </a:xfrm>
              <a:custGeom>
                <a:rect b="b" l="l" r="r" t="t"/>
                <a:pathLst>
                  <a:path extrusionOk="0" h="6606" w="6373">
                    <a:moveTo>
                      <a:pt x="766" y="1"/>
                    </a:moveTo>
                    <a:cubicBezTo>
                      <a:pt x="698" y="1"/>
                      <a:pt x="632" y="16"/>
                      <a:pt x="574" y="55"/>
                    </a:cubicBezTo>
                    <a:cubicBezTo>
                      <a:pt x="395" y="198"/>
                      <a:pt x="395" y="627"/>
                      <a:pt x="609" y="1164"/>
                    </a:cubicBezTo>
                    <a:cubicBezTo>
                      <a:pt x="395" y="2417"/>
                      <a:pt x="216" y="3706"/>
                      <a:pt x="1" y="4958"/>
                    </a:cubicBezTo>
                    <a:lnTo>
                      <a:pt x="2149" y="6605"/>
                    </a:lnTo>
                    <a:lnTo>
                      <a:pt x="4905" y="5925"/>
                    </a:lnTo>
                    <a:cubicBezTo>
                      <a:pt x="4976" y="5853"/>
                      <a:pt x="6372" y="4887"/>
                      <a:pt x="6265" y="3312"/>
                    </a:cubicBezTo>
                    <a:cubicBezTo>
                      <a:pt x="6193" y="2703"/>
                      <a:pt x="5943" y="2167"/>
                      <a:pt x="5549" y="1701"/>
                    </a:cubicBezTo>
                    <a:lnTo>
                      <a:pt x="2220" y="1952"/>
                    </a:lnTo>
                    <a:cubicBezTo>
                      <a:pt x="2149" y="1594"/>
                      <a:pt x="1970" y="592"/>
                      <a:pt x="1218" y="162"/>
                    </a:cubicBezTo>
                    <a:cubicBezTo>
                      <a:pt x="1140" y="110"/>
                      <a:pt x="947" y="1"/>
                      <a:pt x="766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49"/>
              <p:cNvSpPr/>
              <p:nvPr/>
            </p:nvSpPr>
            <p:spPr>
              <a:xfrm>
                <a:off x="6396975" y="2817975"/>
                <a:ext cx="17925" cy="57825"/>
              </a:xfrm>
              <a:custGeom>
                <a:rect b="b" l="l" r="r" t="t"/>
                <a:pathLst>
                  <a:path extrusionOk="0" h="2313" w="717">
                    <a:moveTo>
                      <a:pt x="197" y="1"/>
                    </a:moveTo>
                    <a:cubicBezTo>
                      <a:pt x="165" y="1"/>
                      <a:pt x="134" y="9"/>
                      <a:pt x="108" y="22"/>
                    </a:cubicBezTo>
                    <a:cubicBezTo>
                      <a:pt x="36" y="58"/>
                      <a:pt x="0" y="165"/>
                      <a:pt x="72" y="272"/>
                    </a:cubicBezTo>
                    <a:cubicBezTo>
                      <a:pt x="143" y="416"/>
                      <a:pt x="215" y="595"/>
                      <a:pt x="287" y="774"/>
                    </a:cubicBezTo>
                    <a:cubicBezTo>
                      <a:pt x="358" y="1203"/>
                      <a:pt x="287" y="1668"/>
                      <a:pt x="72" y="2062"/>
                    </a:cubicBezTo>
                    <a:cubicBezTo>
                      <a:pt x="0" y="2134"/>
                      <a:pt x="36" y="2241"/>
                      <a:pt x="108" y="2313"/>
                    </a:cubicBezTo>
                    <a:lnTo>
                      <a:pt x="215" y="2313"/>
                    </a:lnTo>
                    <a:cubicBezTo>
                      <a:pt x="251" y="2313"/>
                      <a:pt x="322" y="2277"/>
                      <a:pt x="358" y="2241"/>
                    </a:cubicBezTo>
                    <a:cubicBezTo>
                      <a:pt x="609" y="1776"/>
                      <a:pt x="716" y="1203"/>
                      <a:pt x="609" y="702"/>
                    </a:cubicBezTo>
                    <a:cubicBezTo>
                      <a:pt x="537" y="487"/>
                      <a:pt x="465" y="272"/>
                      <a:pt x="358" y="94"/>
                    </a:cubicBezTo>
                    <a:cubicBezTo>
                      <a:pt x="313" y="25"/>
                      <a:pt x="253" y="1"/>
                      <a:pt x="197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49"/>
              <p:cNvSpPr/>
              <p:nvPr/>
            </p:nvSpPr>
            <p:spPr>
              <a:xfrm>
                <a:off x="6414875" y="2813500"/>
                <a:ext cx="29550" cy="93625"/>
              </a:xfrm>
              <a:custGeom>
                <a:rect b="b" l="l" r="r" t="t"/>
                <a:pathLst>
                  <a:path extrusionOk="0" h="3745" w="1182">
                    <a:moveTo>
                      <a:pt x="457" y="0"/>
                    </a:moveTo>
                    <a:cubicBezTo>
                      <a:pt x="435" y="0"/>
                      <a:pt x="414" y="7"/>
                      <a:pt x="394" y="22"/>
                    </a:cubicBezTo>
                    <a:cubicBezTo>
                      <a:pt x="143" y="201"/>
                      <a:pt x="0" y="487"/>
                      <a:pt x="72" y="774"/>
                    </a:cubicBezTo>
                    <a:cubicBezTo>
                      <a:pt x="107" y="953"/>
                      <a:pt x="215" y="1132"/>
                      <a:pt x="358" y="1239"/>
                    </a:cubicBezTo>
                    <a:cubicBezTo>
                      <a:pt x="286" y="1346"/>
                      <a:pt x="251" y="1490"/>
                      <a:pt x="215" y="1633"/>
                    </a:cubicBezTo>
                    <a:cubicBezTo>
                      <a:pt x="215" y="1919"/>
                      <a:pt x="322" y="2170"/>
                      <a:pt x="501" y="2384"/>
                    </a:cubicBezTo>
                    <a:cubicBezTo>
                      <a:pt x="394" y="2492"/>
                      <a:pt x="322" y="2635"/>
                      <a:pt x="286" y="2778"/>
                    </a:cubicBezTo>
                    <a:cubicBezTo>
                      <a:pt x="251" y="3208"/>
                      <a:pt x="501" y="3601"/>
                      <a:pt x="931" y="3745"/>
                    </a:cubicBezTo>
                    <a:lnTo>
                      <a:pt x="967" y="3745"/>
                    </a:lnTo>
                    <a:cubicBezTo>
                      <a:pt x="1038" y="3745"/>
                      <a:pt x="1110" y="3673"/>
                      <a:pt x="1145" y="3601"/>
                    </a:cubicBezTo>
                    <a:cubicBezTo>
                      <a:pt x="1181" y="3530"/>
                      <a:pt x="1110" y="3422"/>
                      <a:pt x="1038" y="3387"/>
                    </a:cubicBezTo>
                    <a:cubicBezTo>
                      <a:pt x="788" y="3315"/>
                      <a:pt x="609" y="3100"/>
                      <a:pt x="609" y="2814"/>
                    </a:cubicBezTo>
                    <a:cubicBezTo>
                      <a:pt x="644" y="2671"/>
                      <a:pt x="752" y="2563"/>
                      <a:pt x="859" y="2492"/>
                    </a:cubicBezTo>
                    <a:cubicBezTo>
                      <a:pt x="931" y="2456"/>
                      <a:pt x="931" y="2420"/>
                      <a:pt x="967" y="2349"/>
                    </a:cubicBezTo>
                    <a:cubicBezTo>
                      <a:pt x="967" y="2277"/>
                      <a:pt x="931" y="2241"/>
                      <a:pt x="859" y="2205"/>
                    </a:cubicBezTo>
                    <a:cubicBezTo>
                      <a:pt x="680" y="2098"/>
                      <a:pt x="537" y="1883"/>
                      <a:pt x="573" y="1633"/>
                    </a:cubicBezTo>
                    <a:cubicBezTo>
                      <a:pt x="573" y="1490"/>
                      <a:pt x="644" y="1382"/>
                      <a:pt x="752" y="1275"/>
                    </a:cubicBezTo>
                    <a:cubicBezTo>
                      <a:pt x="788" y="1239"/>
                      <a:pt x="788" y="1167"/>
                      <a:pt x="788" y="1096"/>
                    </a:cubicBezTo>
                    <a:cubicBezTo>
                      <a:pt x="788" y="1060"/>
                      <a:pt x="716" y="1024"/>
                      <a:pt x="680" y="988"/>
                    </a:cubicBezTo>
                    <a:cubicBezTo>
                      <a:pt x="358" y="917"/>
                      <a:pt x="286" y="487"/>
                      <a:pt x="573" y="308"/>
                    </a:cubicBezTo>
                    <a:cubicBezTo>
                      <a:pt x="727" y="247"/>
                      <a:pt x="590" y="0"/>
                      <a:pt x="457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49"/>
              <p:cNvSpPr/>
              <p:nvPr/>
            </p:nvSpPr>
            <p:spPr>
              <a:xfrm>
                <a:off x="6428275" y="2830150"/>
                <a:ext cx="52825" cy="13450"/>
              </a:xfrm>
              <a:custGeom>
                <a:rect b="b" l="l" r="r" t="t"/>
                <a:pathLst>
                  <a:path extrusionOk="0" h="538" w="2113">
                    <a:moveTo>
                      <a:pt x="1934" y="0"/>
                    </a:moveTo>
                    <a:lnTo>
                      <a:pt x="180" y="215"/>
                    </a:lnTo>
                    <a:cubicBezTo>
                      <a:pt x="1" y="251"/>
                      <a:pt x="1" y="501"/>
                      <a:pt x="216" y="537"/>
                    </a:cubicBezTo>
                    <a:lnTo>
                      <a:pt x="1970" y="322"/>
                    </a:lnTo>
                    <a:cubicBezTo>
                      <a:pt x="2041" y="322"/>
                      <a:pt x="2113" y="251"/>
                      <a:pt x="2113" y="143"/>
                    </a:cubicBezTo>
                    <a:cubicBezTo>
                      <a:pt x="2113" y="36"/>
                      <a:pt x="2005" y="0"/>
                      <a:pt x="1934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49"/>
              <p:cNvSpPr/>
              <p:nvPr/>
            </p:nvSpPr>
            <p:spPr>
              <a:xfrm>
                <a:off x="6429175" y="2866825"/>
                <a:ext cx="56400" cy="14350"/>
              </a:xfrm>
              <a:custGeom>
                <a:rect b="b" l="l" r="r" t="t"/>
                <a:pathLst>
                  <a:path extrusionOk="0" h="574" w="2256">
                    <a:moveTo>
                      <a:pt x="2041" y="1"/>
                    </a:moveTo>
                    <a:lnTo>
                      <a:pt x="180" y="251"/>
                    </a:lnTo>
                    <a:cubicBezTo>
                      <a:pt x="1" y="287"/>
                      <a:pt x="37" y="574"/>
                      <a:pt x="216" y="574"/>
                    </a:cubicBezTo>
                    <a:lnTo>
                      <a:pt x="251" y="574"/>
                    </a:lnTo>
                    <a:lnTo>
                      <a:pt x="2077" y="359"/>
                    </a:lnTo>
                    <a:cubicBezTo>
                      <a:pt x="2184" y="323"/>
                      <a:pt x="2256" y="251"/>
                      <a:pt x="2256" y="144"/>
                    </a:cubicBezTo>
                    <a:cubicBezTo>
                      <a:pt x="2220" y="72"/>
                      <a:pt x="2148" y="1"/>
                      <a:pt x="2041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49"/>
              <p:cNvSpPr/>
              <p:nvPr/>
            </p:nvSpPr>
            <p:spPr>
              <a:xfrm>
                <a:off x="6230525" y="2977575"/>
                <a:ext cx="148575" cy="36050"/>
              </a:xfrm>
              <a:custGeom>
                <a:rect b="b" l="l" r="r" t="t"/>
                <a:pathLst>
                  <a:path extrusionOk="0" h="1442" w="5943">
                    <a:moveTo>
                      <a:pt x="5781" y="0"/>
                    </a:moveTo>
                    <a:cubicBezTo>
                      <a:pt x="5764" y="0"/>
                      <a:pt x="5747" y="3"/>
                      <a:pt x="5727" y="9"/>
                    </a:cubicBezTo>
                    <a:lnTo>
                      <a:pt x="179" y="1119"/>
                    </a:lnTo>
                    <a:cubicBezTo>
                      <a:pt x="0" y="1155"/>
                      <a:pt x="0" y="1441"/>
                      <a:pt x="215" y="1441"/>
                    </a:cubicBezTo>
                    <a:lnTo>
                      <a:pt x="251" y="1441"/>
                    </a:lnTo>
                    <a:lnTo>
                      <a:pt x="5799" y="332"/>
                    </a:lnTo>
                    <a:cubicBezTo>
                      <a:pt x="5871" y="296"/>
                      <a:pt x="5942" y="224"/>
                      <a:pt x="5942" y="153"/>
                    </a:cubicBezTo>
                    <a:cubicBezTo>
                      <a:pt x="5913" y="64"/>
                      <a:pt x="5859" y="0"/>
                      <a:pt x="5781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49"/>
              <p:cNvSpPr/>
              <p:nvPr/>
            </p:nvSpPr>
            <p:spPr>
              <a:xfrm>
                <a:off x="6208275" y="2944450"/>
                <a:ext cx="32125" cy="69175"/>
              </a:xfrm>
              <a:custGeom>
                <a:rect b="b" l="l" r="r" t="t"/>
                <a:pathLst>
                  <a:path extrusionOk="0" h="2767" w="1285">
                    <a:moveTo>
                      <a:pt x="200" y="0"/>
                    </a:moveTo>
                    <a:cubicBezTo>
                      <a:pt x="98" y="0"/>
                      <a:pt x="1" y="92"/>
                      <a:pt x="67" y="225"/>
                    </a:cubicBezTo>
                    <a:lnTo>
                      <a:pt x="962" y="2659"/>
                    </a:lnTo>
                    <a:cubicBezTo>
                      <a:pt x="962" y="2730"/>
                      <a:pt x="1034" y="2766"/>
                      <a:pt x="1105" y="2766"/>
                    </a:cubicBezTo>
                    <a:lnTo>
                      <a:pt x="1177" y="2766"/>
                    </a:lnTo>
                    <a:cubicBezTo>
                      <a:pt x="1248" y="2730"/>
                      <a:pt x="1284" y="2623"/>
                      <a:pt x="1248" y="2551"/>
                    </a:cubicBezTo>
                    <a:lnTo>
                      <a:pt x="353" y="117"/>
                    </a:lnTo>
                    <a:cubicBezTo>
                      <a:pt x="326" y="35"/>
                      <a:pt x="262" y="0"/>
                      <a:pt x="200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49"/>
              <p:cNvSpPr/>
              <p:nvPr/>
            </p:nvSpPr>
            <p:spPr>
              <a:xfrm>
                <a:off x="7659625" y="2789800"/>
                <a:ext cx="247900" cy="769675"/>
              </a:xfrm>
              <a:custGeom>
                <a:rect b="b" l="l" r="r" t="t"/>
                <a:pathLst>
                  <a:path extrusionOk="0" h="30787" w="9916">
                    <a:moveTo>
                      <a:pt x="1668" y="0"/>
                    </a:moveTo>
                    <a:cubicBezTo>
                      <a:pt x="1625" y="0"/>
                      <a:pt x="1583" y="1"/>
                      <a:pt x="1540" y="3"/>
                    </a:cubicBezTo>
                    <a:cubicBezTo>
                      <a:pt x="860" y="111"/>
                      <a:pt x="287" y="576"/>
                      <a:pt x="1" y="1221"/>
                    </a:cubicBezTo>
                    <a:lnTo>
                      <a:pt x="6587" y="30787"/>
                    </a:lnTo>
                    <a:lnTo>
                      <a:pt x="9916" y="30286"/>
                    </a:lnTo>
                    <a:cubicBezTo>
                      <a:pt x="7697" y="20442"/>
                      <a:pt x="5513" y="10563"/>
                      <a:pt x="3330" y="684"/>
                    </a:cubicBezTo>
                    <a:cubicBezTo>
                      <a:pt x="2894" y="248"/>
                      <a:pt x="2300" y="0"/>
                      <a:pt x="1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49"/>
              <p:cNvSpPr/>
              <p:nvPr/>
            </p:nvSpPr>
            <p:spPr>
              <a:xfrm>
                <a:off x="7652475" y="2789800"/>
                <a:ext cx="249700" cy="772375"/>
              </a:xfrm>
              <a:custGeom>
                <a:rect b="b" l="l" r="r" t="t"/>
                <a:pathLst>
                  <a:path extrusionOk="0" h="30895" w="9988">
                    <a:moveTo>
                      <a:pt x="1733" y="107"/>
                    </a:moveTo>
                    <a:cubicBezTo>
                      <a:pt x="2336" y="107"/>
                      <a:pt x="2927" y="353"/>
                      <a:pt x="3329" y="755"/>
                    </a:cubicBezTo>
                    <a:lnTo>
                      <a:pt x="9915" y="30286"/>
                    </a:lnTo>
                    <a:lnTo>
                      <a:pt x="6658" y="30751"/>
                    </a:lnTo>
                    <a:lnTo>
                      <a:pt x="108" y="1256"/>
                    </a:lnTo>
                    <a:cubicBezTo>
                      <a:pt x="394" y="648"/>
                      <a:pt x="967" y="218"/>
                      <a:pt x="1611" y="111"/>
                    </a:cubicBezTo>
                    <a:cubicBezTo>
                      <a:pt x="1652" y="109"/>
                      <a:pt x="1693" y="107"/>
                      <a:pt x="1733" y="107"/>
                    </a:cubicBezTo>
                    <a:close/>
                    <a:moveTo>
                      <a:pt x="1704" y="0"/>
                    </a:moveTo>
                    <a:cubicBezTo>
                      <a:pt x="1661" y="0"/>
                      <a:pt x="1618" y="1"/>
                      <a:pt x="1575" y="3"/>
                    </a:cubicBezTo>
                    <a:cubicBezTo>
                      <a:pt x="859" y="111"/>
                      <a:pt x="287" y="576"/>
                      <a:pt x="0" y="1221"/>
                    </a:cubicBezTo>
                    <a:cubicBezTo>
                      <a:pt x="0" y="1256"/>
                      <a:pt x="0" y="1256"/>
                      <a:pt x="0" y="1256"/>
                    </a:cubicBezTo>
                    <a:lnTo>
                      <a:pt x="6587" y="30859"/>
                    </a:lnTo>
                    <a:cubicBezTo>
                      <a:pt x="6587" y="30859"/>
                      <a:pt x="6587" y="30894"/>
                      <a:pt x="6622" y="30894"/>
                    </a:cubicBezTo>
                    <a:lnTo>
                      <a:pt x="9951" y="30357"/>
                    </a:lnTo>
                    <a:cubicBezTo>
                      <a:pt x="9951" y="30357"/>
                      <a:pt x="9987" y="30357"/>
                      <a:pt x="9987" y="30322"/>
                    </a:cubicBezTo>
                    <a:cubicBezTo>
                      <a:pt x="9987" y="30322"/>
                      <a:pt x="9987" y="30322"/>
                      <a:pt x="9987" y="30286"/>
                    </a:cubicBezTo>
                    <a:lnTo>
                      <a:pt x="3401" y="719"/>
                    </a:lnTo>
                    <a:cubicBezTo>
                      <a:pt x="3401" y="719"/>
                      <a:pt x="3401" y="719"/>
                      <a:pt x="3401" y="684"/>
                    </a:cubicBezTo>
                    <a:cubicBezTo>
                      <a:pt x="2965" y="248"/>
                      <a:pt x="2340" y="0"/>
                      <a:pt x="1704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49"/>
              <p:cNvSpPr/>
              <p:nvPr/>
            </p:nvSpPr>
            <p:spPr>
              <a:xfrm>
                <a:off x="7677525" y="2795550"/>
                <a:ext cx="46550" cy="35650"/>
              </a:xfrm>
              <a:custGeom>
                <a:rect b="b" l="l" r="r" t="t"/>
                <a:pathLst>
                  <a:path extrusionOk="0" h="1426" w="1862">
                    <a:moveTo>
                      <a:pt x="1232" y="0"/>
                    </a:moveTo>
                    <a:cubicBezTo>
                      <a:pt x="1130" y="0"/>
                      <a:pt x="1027" y="12"/>
                      <a:pt x="931" y="24"/>
                    </a:cubicBezTo>
                    <a:cubicBezTo>
                      <a:pt x="716" y="60"/>
                      <a:pt x="466" y="60"/>
                      <a:pt x="358" y="310"/>
                    </a:cubicBezTo>
                    <a:cubicBezTo>
                      <a:pt x="287" y="454"/>
                      <a:pt x="287" y="633"/>
                      <a:pt x="358" y="776"/>
                    </a:cubicBezTo>
                    <a:cubicBezTo>
                      <a:pt x="430" y="883"/>
                      <a:pt x="573" y="955"/>
                      <a:pt x="681" y="955"/>
                    </a:cubicBezTo>
                    <a:cubicBezTo>
                      <a:pt x="824" y="955"/>
                      <a:pt x="967" y="847"/>
                      <a:pt x="1039" y="740"/>
                    </a:cubicBezTo>
                    <a:cubicBezTo>
                      <a:pt x="1074" y="633"/>
                      <a:pt x="1110" y="525"/>
                      <a:pt x="1074" y="382"/>
                    </a:cubicBezTo>
                    <a:cubicBezTo>
                      <a:pt x="1074" y="346"/>
                      <a:pt x="1039" y="346"/>
                      <a:pt x="1003" y="346"/>
                    </a:cubicBezTo>
                    <a:cubicBezTo>
                      <a:pt x="1003" y="346"/>
                      <a:pt x="967" y="382"/>
                      <a:pt x="967" y="418"/>
                    </a:cubicBezTo>
                    <a:cubicBezTo>
                      <a:pt x="1003" y="489"/>
                      <a:pt x="967" y="597"/>
                      <a:pt x="931" y="704"/>
                    </a:cubicBezTo>
                    <a:cubicBezTo>
                      <a:pt x="878" y="776"/>
                      <a:pt x="788" y="812"/>
                      <a:pt x="699" y="812"/>
                    </a:cubicBezTo>
                    <a:cubicBezTo>
                      <a:pt x="609" y="812"/>
                      <a:pt x="520" y="776"/>
                      <a:pt x="466" y="704"/>
                    </a:cubicBezTo>
                    <a:cubicBezTo>
                      <a:pt x="430" y="561"/>
                      <a:pt x="430" y="454"/>
                      <a:pt x="466" y="346"/>
                    </a:cubicBezTo>
                    <a:cubicBezTo>
                      <a:pt x="502" y="167"/>
                      <a:pt x="645" y="131"/>
                      <a:pt x="895" y="131"/>
                    </a:cubicBezTo>
                    <a:cubicBezTo>
                      <a:pt x="1004" y="118"/>
                      <a:pt x="1117" y="104"/>
                      <a:pt x="1222" y="104"/>
                    </a:cubicBezTo>
                    <a:cubicBezTo>
                      <a:pt x="1395" y="104"/>
                      <a:pt x="1545" y="141"/>
                      <a:pt x="1611" y="275"/>
                    </a:cubicBezTo>
                    <a:cubicBezTo>
                      <a:pt x="1719" y="525"/>
                      <a:pt x="1683" y="776"/>
                      <a:pt x="1540" y="991"/>
                    </a:cubicBezTo>
                    <a:cubicBezTo>
                      <a:pt x="1422" y="1207"/>
                      <a:pt x="1195" y="1315"/>
                      <a:pt x="902" y="1315"/>
                    </a:cubicBezTo>
                    <a:cubicBezTo>
                      <a:pt x="662" y="1315"/>
                      <a:pt x="378" y="1243"/>
                      <a:pt x="72" y="1098"/>
                    </a:cubicBezTo>
                    <a:cubicBezTo>
                      <a:pt x="72" y="1080"/>
                      <a:pt x="63" y="1071"/>
                      <a:pt x="50" y="1071"/>
                    </a:cubicBezTo>
                    <a:cubicBezTo>
                      <a:pt x="36" y="1071"/>
                      <a:pt x="18" y="1080"/>
                      <a:pt x="1" y="1098"/>
                    </a:cubicBezTo>
                    <a:cubicBezTo>
                      <a:pt x="1" y="1134"/>
                      <a:pt x="1" y="1169"/>
                      <a:pt x="36" y="1169"/>
                    </a:cubicBezTo>
                    <a:cubicBezTo>
                      <a:pt x="287" y="1313"/>
                      <a:pt x="609" y="1384"/>
                      <a:pt x="931" y="1420"/>
                    </a:cubicBezTo>
                    <a:cubicBezTo>
                      <a:pt x="961" y="1424"/>
                      <a:pt x="990" y="1426"/>
                      <a:pt x="1020" y="1426"/>
                    </a:cubicBezTo>
                    <a:cubicBezTo>
                      <a:pt x="1275" y="1426"/>
                      <a:pt x="1519" y="1290"/>
                      <a:pt x="1647" y="1098"/>
                    </a:cubicBezTo>
                    <a:cubicBezTo>
                      <a:pt x="1826" y="847"/>
                      <a:pt x="1862" y="525"/>
                      <a:pt x="1754" y="239"/>
                    </a:cubicBezTo>
                    <a:cubicBezTo>
                      <a:pt x="1635" y="48"/>
                      <a:pt x="1436" y="0"/>
                      <a:pt x="1232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49"/>
              <p:cNvSpPr/>
              <p:nvPr/>
            </p:nvSpPr>
            <p:spPr>
              <a:xfrm>
                <a:off x="7850225" y="2870350"/>
                <a:ext cx="130675" cy="775950"/>
              </a:xfrm>
              <a:custGeom>
                <a:rect b="b" l="l" r="r" t="t"/>
                <a:pathLst>
                  <a:path extrusionOk="0" h="31038" w="5227">
                    <a:moveTo>
                      <a:pt x="2620" y="1"/>
                    </a:moveTo>
                    <a:cubicBezTo>
                      <a:pt x="1664" y="1"/>
                      <a:pt x="718" y="355"/>
                      <a:pt x="1" y="969"/>
                    </a:cubicBezTo>
                    <a:lnTo>
                      <a:pt x="1" y="31037"/>
                    </a:lnTo>
                    <a:lnTo>
                      <a:pt x="5227" y="31037"/>
                    </a:lnTo>
                    <a:lnTo>
                      <a:pt x="5227" y="969"/>
                    </a:lnTo>
                    <a:cubicBezTo>
                      <a:pt x="4511" y="361"/>
                      <a:pt x="3652" y="39"/>
                      <a:pt x="2757" y="3"/>
                    </a:cubicBezTo>
                    <a:cubicBezTo>
                      <a:pt x="2711" y="1"/>
                      <a:pt x="2665" y="1"/>
                      <a:pt x="2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49"/>
              <p:cNvSpPr/>
              <p:nvPr/>
            </p:nvSpPr>
            <p:spPr>
              <a:xfrm>
                <a:off x="7839500" y="2869450"/>
                <a:ext cx="132475" cy="778625"/>
              </a:xfrm>
              <a:custGeom>
                <a:rect b="b" l="l" r="r" t="t"/>
                <a:pathLst>
                  <a:path extrusionOk="0" h="31145" w="5299">
                    <a:moveTo>
                      <a:pt x="2647" y="108"/>
                    </a:moveTo>
                    <a:cubicBezTo>
                      <a:pt x="2696" y="108"/>
                      <a:pt x="2744" y="109"/>
                      <a:pt x="2792" y="111"/>
                    </a:cubicBezTo>
                    <a:cubicBezTo>
                      <a:pt x="3687" y="111"/>
                      <a:pt x="4546" y="433"/>
                      <a:pt x="5191" y="1005"/>
                    </a:cubicBezTo>
                    <a:lnTo>
                      <a:pt x="5191" y="31037"/>
                    </a:lnTo>
                    <a:lnTo>
                      <a:pt x="108" y="31037"/>
                    </a:lnTo>
                    <a:lnTo>
                      <a:pt x="108" y="1041"/>
                    </a:lnTo>
                    <a:cubicBezTo>
                      <a:pt x="822" y="429"/>
                      <a:pt x="1730" y="108"/>
                      <a:pt x="2647" y="108"/>
                    </a:cubicBezTo>
                    <a:close/>
                    <a:moveTo>
                      <a:pt x="2517" y="1"/>
                    </a:moveTo>
                    <a:cubicBezTo>
                      <a:pt x="1595" y="1"/>
                      <a:pt x="684" y="355"/>
                      <a:pt x="0" y="970"/>
                    </a:cubicBezTo>
                    <a:cubicBezTo>
                      <a:pt x="0" y="970"/>
                      <a:pt x="0" y="970"/>
                      <a:pt x="0" y="1005"/>
                    </a:cubicBezTo>
                    <a:lnTo>
                      <a:pt x="0" y="31073"/>
                    </a:lnTo>
                    <a:cubicBezTo>
                      <a:pt x="0" y="31109"/>
                      <a:pt x="36" y="31145"/>
                      <a:pt x="72" y="31145"/>
                    </a:cubicBezTo>
                    <a:lnTo>
                      <a:pt x="5262" y="31145"/>
                    </a:lnTo>
                    <a:cubicBezTo>
                      <a:pt x="5262" y="31109"/>
                      <a:pt x="5298" y="31109"/>
                      <a:pt x="5262" y="31073"/>
                    </a:cubicBezTo>
                    <a:lnTo>
                      <a:pt x="5262" y="1005"/>
                    </a:lnTo>
                    <a:cubicBezTo>
                      <a:pt x="5298" y="970"/>
                      <a:pt x="5298" y="970"/>
                      <a:pt x="5262" y="970"/>
                    </a:cubicBezTo>
                    <a:cubicBezTo>
                      <a:pt x="4582" y="361"/>
                      <a:pt x="3687" y="3"/>
                      <a:pt x="2792" y="3"/>
                    </a:cubicBezTo>
                    <a:lnTo>
                      <a:pt x="2649" y="3"/>
                    </a:lnTo>
                    <a:cubicBezTo>
                      <a:pt x="2605" y="2"/>
                      <a:pt x="2561" y="1"/>
                      <a:pt x="2517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49"/>
              <p:cNvSpPr/>
              <p:nvPr/>
            </p:nvSpPr>
            <p:spPr>
              <a:xfrm>
                <a:off x="7877075" y="2876000"/>
                <a:ext cx="74300" cy="35600"/>
              </a:xfrm>
              <a:custGeom>
                <a:rect b="b" l="l" r="r" t="t"/>
                <a:pathLst>
                  <a:path extrusionOk="0" h="1424" w="2972">
                    <a:moveTo>
                      <a:pt x="1470" y="0"/>
                    </a:moveTo>
                    <a:cubicBezTo>
                      <a:pt x="1235" y="0"/>
                      <a:pt x="1010" y="74"/>
                      <a:pt x="824" y="207"/>
                    </a:cubicBezTo>
                    <a:cubicBezTo>
                      <a:pt x="681" y="314"/>
                      <a:pt x="574" y="493"/>
                      <a:pt x="645" y="672"/>
                    </a:cubicBezTo>
                    <a:cubicBezTo>
                      <a:pt x="717" y="743"/>
                      <a:pt x="824" y="815"/>
                      <a:pt x="967" y="851"/>
                    </a:cubicBezTo>
                    <a:cubicBezTo>
                      <a:pt x="1021" y="860"/>
                      <a:pt x="1075" y="864"/>
                      <a:pt x="1128" y="864"/>
                    </a:cubicBezTo>
                    <a:cubicBezTo>
                      <a:pt x="1289" y="864"/>
                      <a:pt x="1450" y="824"/>
                      <a:pt x="1612" y="743"/>
                    </a:cubicBezTo>
                    <a:cubicBezTo>
                      <a:pt x="1719" y="672"/>
                      <a:pt x="1791" y="529"/>
                      <a:pt x="1791" y="386"/>
                    </a:cubicBezTo>
                    <a:cubicBezTo>
                      <a:pt x="1791" y="386"/>
                      <a:pt x="1791" y="350"/>
                      <a:pt x="1755" y="350"/>
                    </a:cubicBezTo>
                    <a:cubicBezTo>
                      <a:pt x="1744" y="339"/>
                      <a:pt x="1734" y="335"/>
                      <a:pt x="1724" y="335"/>
                    </a:cubicBezTo>
                    <a:cubicBezTo>
                      <a:pt x="1701" y="335"/>
                      <a:pt x="1683" y="360"/>
                      <a:pt x="1683" y="386"/>
                    </a:cubicBezTo>
                    <a:cubicBezTo>
                      <a:pt x="1683" y="493"/>
                      <a:pt x="1612" y="600"/>
                      <a:pt x="1540" y="636"/>
                    </a:cubicBezTo>
                    <a:cubicBezTo>
                      <a:pt x="1406" y="717"/>
                      <a:pt x="1272" y="757"/>
                      <a:pt x="1122" y="757"/>
                    </a:cubicBezTo>
                    <a:cubicBezTo>
                      <a:pt x="1072" y="757"/>
                      <a:pt x="1021" y="752"/>
                      <a:pt x="967" y="743"/>
                    </a:cubicBezTo>
                    <a:cubicBezTo>
                      <a:pt x="896" y="743"/>
                      <a:pt x="788" y="672"/>
                      <a:pt x="752" y="600"/>
                    </a:cubicBezTo>
                    <a:cubicBezTo>
                      <a:pt x="681" y="529"/>
                      <a:pt x="788" y="350"/>
                      <a:pt x="896" y="278"/>
                    </a:cubicBezTo>
                    <a:cubicBezTo>
                      <a:pt x="1074" y="160"/>
                      <a:pt x="1325" y="90"/>
                      <a:pt x="1569" y="90"/>
                    </a:cubicBezTo>
                    <a:cubicBezTo>
                      <a:pt x="1620" y="90"/>
                      <a:pt x="1670" y="93"/>
                      <a:pt x="1719" y="99"/>
                    </a:cubicBezTo>
                    <a:cubicBezTo>
                      <a:pt x="2077" y="135"/>
                      <a:pt x="2650" y="207"/>
                      <a:pt x="2757" y="386"/>
                    </a:cubicBezTo>
                    <a:cubicBezTo>
                      <a:pt x="2829" y="600"/>
                      <a:pt x="2650" y="887"/>
                      <a:pt x="2399" y="1066"/>
                    </a:cubicBezTo>
                    <a:cubicBezTo>
                      <a:pt x="2176" y="1225"/>
                      <a:pt x="1867" y="1306"/>
                      <a:pt x="1515" y="1306"/>
                    </a:cubicBezTo>
                    <a:cubicBezTo>
                      <a:pt x="1076" y="1306"/>
                      <a:pt x="569" y="1180"/>
                      <a:pt x="72" y="922"/>
                    </a:cubicBezTo>
                    <a:cubicBezTo>
                      <a:pt x="37" y="922"/>
                      <a:pt x="1" y="922"/>
                      <a:pt x="1" y="958"/>
                    </a:cubicBezTo>
                    <a:cubicBezTo>
                      <a:pt x="1" y="994"/>
                      <a:pt x="1" y="1030"/>
                      <a:pt x="37" y="1030"/>
                    </a:cubicBezTo>
                    <a:cubicBezTo>
                      <a:pt x="502" y="1280"/>
                      <a:pt x="1003" y="1388"/>
                      <a:pt x="1540" y="1424"/>
                    </a:cubicBezTo>
                    <a:cubicBezTo>
                      <a:pt x="1862" y="1424"/>
                      <a:pt x="2184" y="1352"/>
                      <a:pt x="2435" y="1173"/>
                    </a:cubicBezTo>
                    <a:cubicBezTo>
                      <a:pt x="2685" y="1030"/>
                      <a:pt x="2972" y="636"/>
                      <a:pt x="2829" y="350"/>
                    </a:cubicBezTo>
                    <a:cubicBezTo>
                      <a:pt x="2685" y="63"/>
                      <a:pt x="2148" y="28"/>
                      <a:pt x="1719" y="28"/>
                    </a:cubicBezTo>
                    <a:cubicBezTo>
                      <a:pt x="1636" y="9"/>
                      <a:pt x="1552" y="0"/>
                      <a:pt x="1470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49"/>
              <p:cNvSpPr/>
              <p:nvPr/>
            </p:nvSpPr>
            <p:spPr>
              <a:xfrm>
                <a:off x="7577300" y="3034050"/>
                <a:ext cx="159300" cy="592550"/>
              </a:xfrm>
              <a:custGeom>
                <a:rect b="b" l="l" r="r" t="t"/>
                <a:pathLst>
                  <a:path extrusionOk="0" h="23702" w="6372">
                    <a:moveTo>
                      <a:pt x="2102" y="1"/>
                    </a:moveTo>
                    <a:cubicBezTo>
                      <a:pt x="2046" y="1"/>
                      <a:pt x="1990" y="2"/>
                      <a:pt x="1933" y="5"/>
                    </a:cubicBezTo>
                    <a:cubicBezTo>
                      <a:pt x="1218" y="41"/>
                      <a:pt x="502" y="363"/>
                      <a:pt x="1" y="900"/>
                    </a:cubicBezTo>
                    <a:lnTo>
                      <a:pt x="2578" y="23702"/>
                    </a:lnTo>
                    <a:lnTo>
                      <a:pt x="6372" y="23415"/>
                    </a:lnTo>
                    <a:cubicBezTo>
                      <a:pt x="5513" y="15791"/>
                      <a:pt x="4654" y="8202"/>
                      <a:pt x="3795" y="578"/>
                    </a:cubicBezTo>
                    <a:cubicBezTo>
                      <a:pt x="3302" y="184"/>
                      <a:pt x="2719" y="1"/>
                      <a:pt x="2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49"/>
              <p:cNvSpPr/>
              <p:nvPr/>
            </p:nvSpPr>
            <p:spPr>
              <a:xfrm>
                <a:off x="7569250" y="3033275"/>
                <a:ext cx="162000" cy="595125"/>
              </a:xfrm>
              <a:custGeom>
                <a:rect b="b" l="l" r="r" t="t"/>
                <a:pathLst>
                  <a:path extrusionOk="0" h="23805" w="6480">
                    <a:moveTo>
                      <a:pt x="2116" y="104"/>
                    </a:moveTo>
                    <a:cubicBezTo>
                      <a:pt x="2737" y="104"/>
                      <a:pt x="3297" y="313"/>
                      <a:pt x="3795" y="645"/>
                    </a:cubicBezTo>
                    <a:lnTo>
                      <a:pt x="6372" y="23410"/>
                    </a:lnTo>
                    <a:lnTo>
                      <a:pt x="2685" y="23697"/>
                    </a:lnTo>
                    <a:lnTo>
                      <a:pt x="108" y="967"/>
                    </a:lnTo>
                    <a:cubicBezTo>
                      <a:pt x="609" y="430"/>
                      <a:pt x="1289" y="144"/>
                      <a:pt x="1969" y="108"/>
                    </a:cubicBezTo>
                    <a:cubicBezTo>
                      <a:pt x="2018" y="105"/>
                      <a:pt x="2067" y="104"/>
                      <a:pt x="2116" y="104"/>
                    </a:cubicBezTo>
                    <a:close/>
                    <a:moveTo>
                      <a:pt x="1969" y="1"/>
                    </a:moveTo>
                    <a:cubicBezTo>
                      <a:pt x="1217" y="36"/>
                      <a:pt x="501" y="359"/>
                      <a:pt x="0" y="896"/>
                    </a:cubicBezTo>
                    <a:cubicBezTo>
                      <a:pt x="0" y="931"/>
                      <a:pt x="0" y="931"/>
                      <a:pt x="0" y="931"/>
                    </a:cubicBezTo>
                    <a:lnTo>
                      <a:pt x="2578" y="23768"/>
                    </a:lnTo>
                    <a:cubicBezTo>
                      <a:pt x="2578" y="23795"/>
                      <a:pt x="2597" y="23802"/>
                      <a:pt x="2622" y="23804"/>
                    </a:cubicBezTo>
                    <a:lnTo>
                      <a:pt x="2622" y="23804"/>
                    </a:lnTo>
                    <a:lnTo>
                      <a:pt x="6408" y="23518"/>
                    </a:lnTo>
                    <a:lnTo>
                      <a:pt x="6443" y="23518"/>
                    </a:lnTo>
                    <a:cubicBezTo>
                      <a:pt x="6479" y="23482"/>
                      <a:pt x="6479" y="23482"/>
                      <a:pt x="6443" y="23482"/>
                    </a:cubicBezTo>
                    <a:lnTo>
                      <a:pt x="3902" y="645"/>
                    </a:lnTo>
                    <a:cubicBezTo>
                      <a:pt x="3902" y="645"/>
                      <a:pt x="3902" y="609"/>
                      <a:pt x="3902" y="609"/>
                    </a:cubicBezTo>
                    <a:cubicBezTo>
                      <a:pt x="3365" y="215"/>
                      <a:pt x="2757" y="1"/>
                      <a:pt x="2112" y="1"/>
                    </a:cubicBezTo>
                    <a:close/>
                    <a:moveTo>
                      <a:pt x="2622" y="23804"/>
                    </a:moveTo>
                    <a:lnTo>
                      <a:pt x="2613" y="23804"/>
                    </a:lnTo>
                    <a:lnTo>
                      <a:pt x="2649" y="23804"/>
                    </a:lnTo>
                    <a:cubicBezTo>
                      <a:pt x="2640" y="23804"/>
                      <a:pt x="2631" y="23804"/>
                      <a:pt x="2622" y="23804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49"/>
              <p:cNvSpPr/>
              <p:nvPr/>
            </p:nvSpPr>
            <p:spPr>
              <a:xfrm>
                <a:off x="7597000" y="3037525"/>
                <a:ext cx="55500" cy="28000"/>
              </a:xfrm>
              <a:custGeom>
                <a:rect b="b" l="l" r="r" t="t"/>
                <a:pathLst>
                  <a:path extrusionOk="0" h="1120" w="2220">
                    <a:moveTo>
                      <a:pt x="1071" y="1"/>
                    </a:moveTo>
                    <a:cubicBezTo>
                      <a:pt x="885" y="1"/>
                      <a:pt x="686" y="75"/>
                      <a:pt x="537" y="224"/>
                    </a:cubicBezTo>
                    <a:cubicBezTo>
                      <a:pt x="430" y="296"/>
                      <a:pt x="394" y="439"/>
                      <a:pt x="465" y="582"/>
                    </a:cubicBezTo>
                    <a:cubicBezTo>
                      <a:pt x="537" y="654"/>
                      <a:pt x="644" y="726"/>
                      <a:pt x="716" y="726"/>
                    </a:cubicBezTo>
                    <a:cubicBezTo>
                      <a:pt x="895" y="726"/>
                      <a:pt x="1074" y="690"/>
                      <a:pt x="1181" y="582"/>
                    </a:cubicBezTo>
                    <a:cubicBezTo>
                      <a:pt x="1253" y="511"/>
                      <a:pt x="1289" y="403"/>
                      <a:pt x="1289" y="296"/>
                    </a:cubicBezTo>
                    <a:cubicBezTo>
                      <a:pt x="1289" y="296"/>
                      <a:pt x="1289" y="260"/>
                      <a:pt x="1253" y="260"/>
                    </a:cubicBezTo>
                    <a:cubicBezTo>
                      <a:pt x="1217" y="260"/>
                      <a:pt x="1181" y="296"/>
                      <a:pt x="1181" y="296"/>
                    </a:cubicBezTo>
                    <a:cubicBezTo>
                      <a:pt x="1181" y="368"/>
                      <a:pt x="1145" y="475"/>
                      <a:pt x="1110" y="511"/>
                    </a:cubicBezTo>
                    <a:cubicBezTo>
                      <a:pt x="1002" y="582"/>
                      <a:pt x="859" y="618"/>
                      <a:pt x="752" y="618"/>
                    </a:cubicBezTo>
                    <a:cubicBezTo>
                      <a:pt x="680" y="618"/>
                      <a:pt x="609" y="582"/>
                      <a:pt x="573" y="511"/>
                    </a:cubicBezTo>
                    <a:cubicBezTo>
                      <a:pt x="501" y="475"/>
                      <a:pt x="573" y="368"/>
                      <a:pt x="609" y="296"/>
                    </a:cubicBezTo>
                    <a:cubicBezTo>
                      <a:pt x="757" y="177"/>
                      <a:pt x="930" y="108"/>
                      <a:pt x="1086" y="108"/>
                    </a:cubicBezTo>
                    <a:cubicBezTo>
                      <a:pt x="1119" y="108"/>
                      <a:pt x="1151" y="111"/>
                      <a:pt x="1181" y="117"/>
                    </a:cubicBezTo>
                    <a:cubicBezTo>
                      <a:pt x="1468" y="117"/>
                      <a:pt x="1897" y="117"/>
                      <a:pt x="1969" y="260"/>
                    </a:cubicBezTo>
                    <a:cubicBezTo>
                      <a:pt x="2040" y="403"/>
                      <a:pt x="1933" y="654"/>
                      <a:pt x="1754" y="797"/>
                    </a:cubicBezTo>
                    <a:cubicBezTo>
                      <a:pt x="1593" y="940"/>
                      <a:pt x="1351" y="1012"/>
                      <a:pt x="1060" y="1012"/>
                    </a:cubicBezTo>
                    <a:cubicBezTo>
                      <a:pt x="770" y="1012"/>
                      <a:pt x="430" y="940"/>
                      <a:pt x="72" y="797"/>
                    </a:cubicBezTo>
                    <a:cubicBezTo>
                      <a:pt x="72" y="797"/>
                      <a:pt x="36" y="797"/>
                      <a:pt x="0" y="833"/>
                    </a:cubicBezTo>
                    <a:cubicBezTo>
                      <a:pt x="0" y="869"/>
                      <a:pt x="36" y="904"/>
                      <a:pt x="36" y="904"/>
                    </a:cubicBezTo>
                    <a:cubicBezTo>
                      <a:pt x="358" y="1048"/>
                      <a:pt x="680" y="1119"/>
                      <a:pt x="1038" y="1119"/>
                    </a:cubicBezTo>
                    <a:cubicBezTo>
                      <a:pt x="1324" y="1119"/>
                      <a:pt x="1611" y="1048"/>
                      <a:pt x="1861" y="869"/>
                    </a:cubicBezTo>
                    <a:cubicBezTo>
                      <a:pt x="2005" y="726"/>
                      <a:pt x="2219" y="439"/>
                      <a:pt x="2076" y="189"/>
                    </a:cubicBezTo>
                    <a:cubicBezTo>
                      <a:pt x="1969" y="28"/>
                      <a:pt x="1700" y="7"/>
                      <a:pt x="1437" y="7"/>
                    </a:cubicBezTo>
                    <a:cubicBezTo>
                      <a:pt x="1349" y="7"/>
                      <a:pt x="1262" y="10"/>
                      <a:pt x="1181" y="10"/>
                    </a:cubicBezTo>
                    <a:cubicBezTo>
                      <a:pt x="1145" y="4"/>
                      <a:pt x="1109" y="1"/>
                      <a:pt x="1071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49"/>
              <p:cNvSpPr/>
              <p:nvPr/>
            </p:nvSpPr>
            <p:spPr>
              <a:xfrm>
                <a:off x="7534350" y="3274900"/>
                <a:ext cx="492200" cy="588850"/>
              </a:xfrm>
              <a:custGeom>
                <a:rect b="b" l="l" r="r" t="t"/>
                <a:pathLst>
                  <a:path extrusionOk="0" h="23554" w="19688">
                    <a:moveTo>
                      <a:pt x="12600" y="2219"/>
                    </a:moveTo>
                    <a:lnTo>
                      <a:pt x="12636" y="3401"/>
                    </a:lnTo>
                    <a:cubicBezTo>
                      <a:pt x="11741" y="3723"/>
                      <a:pt x="10775" y="3866"/>
                      <a:pt x="9844" y="3866"/>
                    </a:cubicBezTo>
                    <a:cubicBezTo>
                      <a:pt x="8913" y="3866"/>
                      <a:pt x="7983" y="3723"/>
                      <a:pt x="7052" y="3401"/>
                    </a:cubicBezTo>
                    <a:lnTo>
                      <a:pt x="7052" y="2219"/>
                    </a:lnTo>
                    <a:close/>
                    <a:moveTo>
                      <a:pt x="0" y="0"/>
                    </a:moveTo>
                    <a:lnTo>
                      <a:pt x="0" y="23553"/>
                    </a:lnTo>
                    <a:lnTo>
                      <a:pt x="19688" y="23553"/>
                    </a:lnTo>
                    <a:lnTo>
                      <a:pt x="196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49"/>
              <p:cNvSpPr/>
              <p:nvPr/>
            </p:nvSpPr>
            <p:spPr>
              <a:xfrm>
                <a:off x="6006800" y="3378700"/>
                <a:ext cx="78775" cy="95775"/>
              </a:xfrm>
              <a:custGeom>
                <a:rect b="b" l="l" r="r" t="t"/>
                <a:pathLst>
                  <a:path extrusionOk="0" h="3831" w="3151">
                    <a:moveTo>
                      <a:pt x="1" y="0"/>
                    </a:moveTo>
                    <a:lnTo>
                      <a:pt x="1" y="3830"/>
                    </a:lnTo>
                    <a:lnTo>
                      <a:pt x="3151" y="3830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2" name="Google Shape;2752;p49"/>
          <p:cNvSpPr txBox="1"/>
          <p:nvPr>
            <p:ph idx="2" type="subTitle"/>
          </p:nvPr>
        </p:nvSpPr>
        <p:spPr>
          <a:xfrm>
            <a:off x="714875" y="1916425"/>
            <a:ext cx="38694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Programs:</a:t>
            </a:r>
            <a:endParaRPr/>
          </a:p>
        </p:txBody>
      </p:sp>
      <p:sp>
        <p:nvSpPr>
          <p:cNvPr id="2753" name="Google Shape;2753;p49"/>
          <p:cNvSpPr txBox="1"/>
          <p:nvPr>
            <p:ph idx="1" type="subTitle"/>
          </p:nvPr>
        </p:nvSpPr>
        <p:spPr>
          <a:xfrm>
            <a:off x="714850" y="2527300"/>
            <a:ext cx="28749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Github Campus Expert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Microsoft Student Partner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AWS Student Ambassador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54" name="Google Shape;2754;p49"/>
          <p:cNvGrpSpPr/>
          <p:nvPr/>
        </p:nvGrpSpPr>
        <p:grpSpPr>
          <a:xfrm>
            <a:off x="3789492" y="2240971"/>
            <a:ext cx="1438448" cy="2383145"/>
            <a:chOff x="4879069" y="1715600"/>
            <a:chExt cx="1337220" cy="2215436"/>
          </a:xfrm>
        </p:grpSpPr>
        <p:grpSp>
          <p:nvGrpSpPr>
            <p:cNvPr id="2755" name="Google Shape;2755;p49"/>
            <p:cNvGrpSpPr/>
            <p:nvPr/>
          </p:nvGrpSpPr>
          <p:grpSpPr>
            <a:xfrm>
              <a:off x="4879069" y="1715600"/>
              <a:ext cx="1337220" cy="1712302"/>
              <a:chOff x="4879069" y="1715600"/>
              <a:chExt cx="1337220" cy="1712302"/>
            </a:xfrm>
          </p:grpSpPr>
          <p:sp>
            <p:nvSpPr>
              <p:cNvPr id="2756" name="Google Shape;2756;p49"/>
              <p:cNvSpPr/>
              <p:nvPr/>
            </p:nvSpPr>
            <p:spPr>
              <a:xfrm>
                <a:off x="5550651" y="2914943"/>
                <a:ext cx="482527" cy="424170"/>
              </a:xfrm>
              <a:custGeom>
                <a:rect b="b" l="l" r="r" t="t"/>
                <a:pathLst>
                  <a:path extrusionOk="0" h="35652" w="40557">
                    <a:moveTo>
                      <a:pt x="9128" y="0"/>
                    </a:moveTo>
                    <a:lnTo>
                      <a:pt x="1" y="11204"/>
                    </a:lnTo>
                    <a:lnTo>
                      <a:pt x="394" y="11562"/>
                    </a:lnTo>
                    <a:lnTo>
                      <a:pt x="2184" y="13137"/>
                    </a:lnTo>
                    <a:lnTo>
                      <a:pt x="27133" y="35652"/>
                    </a:lnTo>
                    <a:cubicBezTo>
                      <a:pt x="28923" y="35186"/>
                      <a:pt x="40556" y="32287"/>
                      <a:pt x="40449" y="28421"/>
                    </a:cubicBezTo>
                    <a:cubicBezTo>
                      <a:pt x="40449" y="27669"/>
                      <a:pt x="39948" y="26345"/>
                      <a:pt x="36869" y="24842"/>
                    </a:cubicBezTo>
                    <a:lnTo>
                      <a:pt x="30677" y="19258"/>
                    </a:lnTo>
                    <a:lnTo>
                      <a:pt x="29066" y="17790"/>
                    </a:lnTo>
                    <a:lnTo>
                      <a:pt x="28637" y="17432"/>
                    </a:lnTo>
                    <a:lnTo>
                      <a:pt x="27062" y="16000"/>
                    </a:lnTo>
                    <a:lnTo>
                      <a:pt x="26632" y="15607"/>
                    </a:lnTo>
                    <a:lnTo>
                      <a:pt x="24985" y="14139"/>
                    </a:lnTo>
                    <a:lnTo>
                      <a:pt x="24520" y="13709"/>
                    </a:lnTo>
                    <a:lnTo>
                      <a:pt x="22945" y="12278"/>
                    </a:lnTo>
                    <a:lnTo>
                      <a:pt x="22516" y="11884"/>
                    </a:lnTo>
                    <a:lnTo>
                      <a:pt x="20941" y="10488"/>
                    </a:lnTo>
                    <a:lnTo>
                      <a:pt x="20475" y="10023"/>
                    </a:lnTo>
                    <a:lnTo>
                      <a:pt x="18829" y="8555"/>
                    </a:lnTo>
                    <a:cubicBezTo>
                      <a:pt x="18721" y="8519"/>
                      <a:pt x="18614" y="8448"/>
                      <a:pt x="18542" y="8304"/>
                    </a:cubicBezTo>
                    <a:lnTo>
                      <a:pt x="16681" y="6658"/>
                    </a:lnTo>
                    <a:lnTo>
                      <a:pt x="16466" y="6479"/>
                    </a:lnTo>
                    <a:lnTo>
                      <a:pt x="12457" y="2828"/>
                    </a:lnTo>
                    <a:lnTo>
                      <a:pt x="912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57" name="Google Shape;2757;p49"/>
              <p:cNvSpPr/>
              <p:nvPr/>
            </p:nvSpPr>
            <p:spPr>
              <a:xfrm>
                <a:off x="5847907" y="3100995"/>
                <a:ext cx="368382" cy="326908"/>
              </a:xfrm>
              <a:custGeom>
                <a:rect b="b" l="l" r="r" t="t"/>
                <a:pathLst>
                  <a:path extrusionOk="0" h="27477" w="30963">
                    <a:moveTo>
                      <a:pt x="24284" y="0"/>
                    </a:moveTo>
                    <a:cubicBezTo>
                      <a:pt x="20692" y="0"/>
                      <a:pt x="16258" y="2013"/>
                      <a:pt x="12135" y="5803"/>
                    </a:cubicBezTo>
                    <a:cubicBezTo>
                      <a:pt x="11598" y="6304"/>
                      <a:pt x="11097" y="6805"/>
                      <a:pt x="10560" y="7342"/>
                    </a:cubicBezTo>
                    <a:cubicBezTo>
                      <a:pt x="10417" y="7485"/>
                      <a:pt x="10309" y="7593"/>
                      <a:pt x="10202" y="7700"/>
                    </a:cubicBezTo>
                    <a:lnTo>
                      <a:pt x="8412" y="9490"/>
                    </a:lnTo>
                    <a:cubicBezTo>
                      <a:pt x="8197" y="9705"/>
                      <a:pt x="8019" y="9884"/>
                      <a:pt x="7840" y="10063"/>
                    </a:cubicBezTo>
                    <a:cubicBezTo>
                      <a:pt x="5584" y="12354"/>
                      <a:pt x="3258" y="14644"/>
                      <a:pt x="967" y="16971"/>
                    </a:cubicBezTo>
                    <a:lnTo>
                      <a:pt x="0" y="17902"/>
                    </a:lnTo>
                    <a:cubicBezTo>
                      <a:pt x="179" y="18116"/>
                      <a:pt x="323" y="18295"/>
                      <a:pt x="466" y="18546"/>
                    </a:cubicBezTo>
                    <a:cubicBezTo>
                      <a:pt x="1146" y="19441"/>
                      <a:pt x="1754" y="20407"/>
                      <a:pt x="2291" y="21410"/>
                    </a:cubicBezTo>
                    <a:cubicBezTo>
                      <a:pt x="2578" y="22018"/>
                      <a:pt x="2828" y="22627"/>
                      <a:pt x="2971" y="23235"/>
                    </a:cubicBezTo>
                    <a:cubicBezTo>
                      <a:pt x="3007" y="23342"/>
                      <a:pt x="3043" y="23486"/>
                      <a:pt x="3043" y="23593"/>
                    </a:cubicBezTo>
                    <a:cubicBezTo>
                      <a:pt x="3079" y="23736"/>
                      <a:pt x="3115" y="23844"/>
                      <a:pt x="3150" y="23987"/>
                    </a:cubicBezTo>
                    <a:cubicBezTo>
                      <a:pt x="3186" y="24273"/>
                      <a:pt x="3186" y="24560"/>
                      <a:pt x="3150" y="24846"/>
                    </a:cubicBezTo>
                    <a:cubicBezTo>
                      <a:pt x="3079" y="25454"/>
                      <a:pt x="3186" y="26063"/>
                      <a:pt x="3437" y="26636"/>
                    </a:cubicBezTo>
                    <a:cubicBezTo>
                      <a:pt x="3508" y="26779"/>
                      <a:pt x="3580" y="26922"/>
                      <a:pt x="3723" y="27029"/>
                    </a:cubicBezTo>
                    <a:cubicBezTo>
                      <a:pt x="4081" y="27328"/>
                      <a:pt x="4538" y="27477"/>
                      <a:pt x="5012" y="27477"/>
                    </a:cubicBezTo>
                    <a:cubicBezTo>
                      <a:pt x="5107" y="27477"/>
                      <a:pt x="5203" y="27471"/>
                      <a:pt x="5298" y="27459"/>
                    </a:cubicBezTo>
                    <a:cubicBezTo>
                      <a:pt x="12564" y="20908"/>
                      <a:pt x="19902" y="14358"/>
                      <a:pt x="27169" y="7772"/>
                    </a:cubicBezTo>
                    <a:cubicBezTo>
                      <a:pt x="28422" y="6662"/>
                      <a:pt x="29710" y="5517"/>
                      <a:pt x="30963" y="4371"/>
                    </a:cubicBezTo>
                    <a:cubicBezTo>
                      <a:pt x="30677" y="3763"/>
                      <a:pt x="30319" y="3154"/>
                      <a:pt x="29925" y="2582"/>
                    </a:cubicBezTo>
                    <a:cubicBezTo>
                      <a:pt x="29424" y="1937"/>
                      <a:pt x="28815" y="1400"/>
                      <a:pt x="28099" y="971"/>
                    </a:cubicBezTo>
                    <a:cubicBezTo>
                      <a:pt x="27009" y="319"/>
                      <a:pt x="25713" y="0"/>
                      <a:pt x="24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58" name="Google Shape;2758;p49"/>
              <p:cNvSpPr/>
              <p:nvPr/>
            </p:nvSpPr>
            <p:spPr>
              <a:xfrm>
                <a:off x="5875164" y="3101256"/>
                <a:ext cx="340709" cy="326646"/>
              </a:xfrm>
              <a:custGeom>
                <a:rect b="b" l="l" r="r" t="t"/>
                <a:pathLst>
                  <a:path extrusionOk="0" h="27455" w="28637">
                    <a:moveTo>
                      <a:pt x="22029" y="1"/>
                    </a:moveTo>
                    <a:cubicBezTo>
                      <a:pt x="18430" y="1"/>
                      <a:pt x="13980" y="2015"/>
                      <a:pt x="9844" y="5817"/>
                    </a:cubicBezTo>
                    <a:cubicBezTo>
                      <a:pt x="9307" y="6282"/>
                      <a:pt x="8806" y="6819"/>
                      <a:pt x="8269" y="7356"/>
                    </a:cubicBezTo>
                    <a:cubicBezTo>
                      <a:pt x="8126" y="7463"/>
                      <a:pt x="8018" y="7571"/>
                      <a:pt x="7911" y="7714"/>
                    </a:cubicBezTo>
                    <a:cubicBezTo>
                      <a:pt x="9844" y="8716"/>
                      <a:pt x="11920" y="10112"/>
                      <a:pt x="11741" y="11293"/>
                    </a:cubicBezTo>
                    <a:cubicBezTo>
                      <a:pt x="11562" y="12296"/>
                      <a:pt x="9701" y="11902"/>
                      <a:pt x="7839" y="13405"/>
                    </a:cubicBezTo>
                    <a:cubicBezTo>
                      <a:pt x="5441" y="15338"/>
                      <a:pt x="6193" y="17737"/>
                      <a:pt x="3902" y="19741"/>
                    </a:cubicBezTo>
                    <a:cubicBezTo>
                      <a:pt x="2792" y="20672"/>
                      <a:pt x="1432" y="21244"/>
                      <a:pt x="0" y="21423"/>
                    </a:cubicBezTo>
                    <a:cubicBezTo>
                      <a:pt x="287" y="21996"/>
                      <a:pt x="501" y="22605"/>
                      <a:pt x="716" y="23249"/>
                    </a:cubicBezTo>
                    <a:cubicBezTo>
                      <a:pt x="752" y="23356"/>
                      <a:pt x="752" y="23464"/>
                      <a:pt x="788" y="23571"/>
                    </a:cubicBezTo>
                    <a:cubicBezTo>
                      <a:pt x="824" y="23714"/>
                      <a:pt x="824" y="23822"/>
                      <a:pt x="859" y="23965"/>
                    </a:cubicBezTo>
                    <a:cubicBezTo>
                      <a:pt x="895" y="24251"/>
                      <a:pt x="895" y="24538"/>
                      <a:pt x="859" y="24824"/>
                    </a:cubicBezTo>
                    <a:cubicBezTo>
                      <a:pt x="788" y="25432"/>
                      <a:pt x="895" y="26041"/>
                      <a:pt x="1146" y="26614"/>
                    </a:cubicBezTo>
                    <a:cubicBezTo>
                      <a:pt x="1217" y="26757"/>
                      <a:pt x="1325" y="26900"/>
                      <a:pt x="1432" y="27007"/>
                    </a:cubicBezTo>
                    <a:cubicBezTo>
                      <a:pt x="1790" y="27306"/>
                      <a:pt x="2247" y="27455"/>
                      <a:pt x="2721" y="27455"/>
                    </a:cubicBezTo>
                    <a:cubicBezTo>
                      <a:pt x="2816" y="27455"/>
                      <a:pt x="2912" y="27449"/>
                      <a:pt x="3007" y="27437"/>
                    </a:cubicBezTo>
                    <a:cubicBezTo>
                      <a:pt x="10273" y="20886"/>
                      <a:pt x="17611" y="14336"/>
                      <a:pt x="24878" y="7750"/>
                    </a:cubicBezTo>
                    <a:cubicBezTo>
                      <a:pt x="26131" y="6640"/>
                      <a:pt x="27419" y="5495"/>
                      <a:pt x="28636" y="4349"/>
                    </a:cubicBezTo>
                    <a:cubicBezTo>
                      <a:pt x="28350" y="3741"/>
                      <a:pt x="28028" y="3132"/>
                      <a:pt x="27634" y="2595"/>
                    </a:cubicBezTo>
                    <a:cubicBezTo>
                      <a:pt x="27133" y="1915"/>
                      <a:pt x="26524" y="1378"/>
                      <a:pt x="25808" y="949"/>
                    </a:cubicBezTo>
                    <a:cubicBezTo>
                      <a:pt x="24727" y="312"/>
                      <a:pt x="23444" y="1"/>
                      <a:pt x="22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59" name="Google Shape;2759;p49"/>
              <p:cNvSpPr/>
              <p:nvPr/>
            </p:nvSpPr>
            <p:spPr>
              <a:xfrm>
                <a:off x="5328777" y="2491633"/>
                <a:ext cx="381589" cy="160545"/>
              </a:xfrm>
              <a:custGeom>
                <a:rect b="b" l="l" r="r" t="t"/>
                <a:pathLst>
                  <a:path extrusionOk="0" h="13494" w="32073">
                    <a:moveTo>
                      <a:pt x="27634" y="0"/>
                    </a:moveTo>
                    <a:lnTo>
                      <a:pt x="2614" y="4940"/>
                    </a:lnTo>
                    <a:cubicBezTo>
                      <a:pt x="824" y="5691"/>
                      <a:pt x="1" y="8018"/>
                      <a:pt x="609" y="10058"/>
                    </a:cubicBezTo>
                    <a:cubicBezTo>
                      <a:pt x="1110" y="11705"/>
                      <a:pt x="2542" y="12958"/>
                      <a:pt x="4081" y="12994"/>
                    </a:cubicBezTo>
                    <a:cubicBezTo>
                      <a:pt x="6074" y="13328"/>
                      <a:pt x="8077" y="13494"/>
                      <a:pt x="10072" y="13494"/>
                    </a:cubicBezTo>
                    <a:cubicBezTo>
                      <a:pt x="16822" y="13494"/>
                      <a:pt x="23471" y="11602"/>
                      <a:pt x="29245" y="7982"/>
                    </a:cubicBezTo>
                    <a:lnTo>
                      <a:pt x="32073" y="5226"/>
                    </a:lnTo>
                    <a:lnTo>
                      <a:pt x="2763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0" name="Google Shape;2760;p49"/>
              <p:cNvSpPr/>
              <p:nvPr/>
            </p:nvSpPr>
            <p:spPr>
              <a:xfrm>
                <a:off x="5188674" y="2355776"/>
                <a:ext cx="296414" cy="271715"/>
              </a:xfrm>
              <a:custGeom>
                <a:rect b="b" l="l" r="r" t="t"/>
                <a:pathLst>
                  <a:path extrusionOk="0" h="22838" w="24914">
                    <a:moveTo>
                      <a:pt x="1503" y="1"/>
                    </a:moveTo>
                    <a:cubicBezTo>
                      <a:pt x="1360" y="251"/>
                      <a:pt x="1253" y="466"/>
                      <a:pt x="1181" y="681"/>
                    </a:cubicBezTo>
                    <a:cubicBezTo>
                      <a:pt x="0" y="3652"/>
                      <a:pt x="1360" y="6802"/>
                      <a:pt x="1826" y="7732"/>
                    </a:cubicBezTo>
                    <a:cubicBezTo>
                      <a:pt x="3150" y="10739"/>
                      <a:pt x="5441" y="12493"/>
                      <a:pt x="8233" y="14462"/>
                    </a:cubicBezTo>
                    <a:cubicBezTo>
                      <a:pt x="8662" y="14748"/>
                      <a:pt x="9128" y="15070"/>
                      <a:pt x="9557" y="15392"/>
                    </a:cubicBezTo>
                    <a:cubicBezTo>
                      <a:pt x="10023" y="15714"/>
                      <a:pt x="10416" y="16001"/>
                      <a:pt x="10882" y="16287"/>
                    </a:cubicBezTo>
                    <a:cubicBezTo>
                      <a:pt x="12099" y="17110"/>
                      <a:pt x="13387" y="17934"/>
                      <a:pt x="14748" y="18864"/>
                    </a:cubicBezTo>
                    <a:cubicBezTo>
                      <a:pt x="16716" y="20189"/>
                      <a:pt x="18864" y="21477"/>
                      <a:pt x="21119" y="22838"/>
                    </a:cubicBezTo>
                    <a:cubicBezTo>
                      <a:pt x="22372" y="20189"/>
                      <a:pt x="23625" y="17468"/>
                      <a:pt x="24913" y="14820"/>
                    </a:cubicBezTo>
                    <a:cubicBezTo>
                      <a:pt x="22909" y="13173"/>
                      <a:pt x="20761" y="11491"/>
                      <a:pt x="18399" y="9773"/>
                    </a:cubicBezTo>
                    <a:cubicBezTo>
                      <a:pt x="17969" y="9450"/>
                      <a:pt x="17540" y="9164"/>
                      <a:pt x="17110" y="8842"/>
                    </a:cubicBezTo>
                    <a:cubicBezTo>
                      <a:pt x="16502" y="8412"/>
                      <a:pt x="15893" y="8019"/>
                      <a:pt x="15284" y="7625"/>
                    </a:cubicBezTo>
                    <a:cubicBezTo>
                      <a:pt x="10882" y="4725"/>
                      <a:pt x="6264" y="2184"/>
                      <a:pt x="1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1" name="Google Shape;2761;p49"/>
              <p:cNvSpPr/>
              <p:nvPr/>
            </p:nvSpPr>
            <p:spPr>
              <a:xfrm>
                <a:off x="5302805" y="2471609"/>
                <a:ext cx="104769" cy="108184"/>
              </a:xfrm>
              <a:custGeom>
                <a:rect b="b" l="l" r="r" t="t"/>
                <a:pathLst>
                  <a:path extrusionOk="0" h="9093" w="8806">
                    <a:moveTo>
                      <a:pt x="8806" y="1"/>
                    </a:moveTo>
                    <a:lnTo>
                      <a:pt x="8806" y="1"/>
                    </a:lnTo>
                    <a:cubicBezTo>
                      <a:pt x="5870" y="1862"/>
                      <a:pt x="2935" y="3759"/>
                      <a:pt x="0" y="5656"/>
                    </a:cubicBezTo>
                    <a:cubicBezTo>
                      <a:pt x="430" y="5943"/>
                      <a:pt x="859" y="6229"/>
                      <a:pt x="1289" y="6551"/>
                    </a:cubicBezTo>
                    <a:cubicBezTo>
                      <a:pt x="2506" y="7374"/>
                      <a:pt x="3794" y="8198"/>
                      <a:pt x="5155" y="9093"/>
                    </a:cubicBezTo>
                    <a:cubicBezTo>
                      <a:pt x="6443" y="6122"/>
                      <a:pt x="7624" y="3043"/>
                      <a:pt x="88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2" name="Google Shape;2762;p49"/>
              <p:cNvSpPr/>
              <p:nvPr/>
            </p:nvSpPr>
            <p:spPr>
              <a:xfrm>
                <a:off x="5201023" y="2362165"/>
                <a:ext cx="209110" cy="221460"/>
              </a:xfrm>
              <a:custGeom>
                <a:rect b="b" l="l" r="r" t="t"/>
                <a:pathLst>
                  <a:path extrusionOk="0" h="18614" w="17576">
                    <a:moveTo>
                      <a:pt x="7589" y="0"/>
                    </a:moveTo>
                    <a:cubicBezTo>
                      <a:pt x="4653" y="394"/>
                      <a:pt x="2184" y="2435"/>
                      <a:pt x="1253" y="5262"/>
                    </a:cubicBezTo>
                    <a:cubicBezTo>
                      <a:pt x="0" y="9128"/>
                      <a:pt x="2398" y="12278"/>
                      <a:pt x="2577" y="12529"/>
                    </a:cubicBezTo>
                    <a:lnTo>
                      <a:pt x="11633" y="18614"/>
                    </a:lnTo>
                    <a:lnTo>
                      <a:pt x="17575" y="8878"/>
                    </a:lnTo>
                    <a:lnTo>
                      <a:pt x="758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3" name="Google Shape;2763;p49"/>
              <p:cNvSpPr/>
              <p:nvPr/>
            </p:nvSpPr>
            <p:spPr>
              <a:xfrm>
                <a:off x="4970203" y="2750128"/>
                <a:ext cx="523407" cy="188242"/>
              </a:xfrm>
              <a:custGeom>
                <a:rect b="b" l="l" r="r" t="t"/>
                <a:pathLst>
                  <a:path extrusionOk="0" h="15822" w="43993">
                    <a:moveTo>
                      <a:pt x="9808" y="0"/>
                    </a:moveTo>
                    <a:cubicBezTo>
                      <a:pt x="9021" y="752"/>
                      <a:pt x="8054" y="1253"/>
                      <a:pt x="6980" y="1396"/>
                    </a:cubicBezTo>
                    <a:cubicBezTo>
                      <a:pt x="6812" y="1413"/>
                      <a:pt x="6644" y="1420"/>
                      <a:pt x="6476" y="1420"/>
                    </a:cubicBezTo>
                    <a:cubicBezTo>
                      <a:pt x="5152" y="1420"/>
                      <a:pt x="3885" y="922"/>
                      <a:pt x="2900" y="0"/>
                    </a:cubicBezTo>
                    <a:lnTo>
                      <a:pt x="2900" y="0"/>
                    </a:lnTo>
                    <a:cubicBezTo>
                      <a:pt x="0" y="6157"/>
                      <a:pt x="1038" y="11849"/>
                      <a:pt x="3938" y="13531"/>
                    </a:cubicBezTo>
                    <a:cubicBezTo>
                      <a:pt x="4239" y="13693"/>
                      <a:pt x="5021" y="14081"/>
                      <a:pt x="6323" y="14081"/>
                    </a:cubicBezTo>
                    <a:cubicBezTo>
                      <a:pt x="7030" y="14081"/>
                      <a:pt x="7892" y="13966"/>
                      <a:pt x="8913" y="13638"/>
                    </a:cubicBezTo>
                    <a:lnTo>
                      <a:pt x="9558" y="13710"/>
                    </a:lnTo>
                    <a:lnTo>
                      <a:pt x="11312" y="13817"/>
                    </a:lnTo>
                    <a:lnTo>
                      <a:pt x="17540" y="14211"/>
                    </a:lnTo>
                    <a:lnTo>
                      <a:pt x="18757" y="14283"/>
                    </a:lnTo>
                    <a:lnTo>
                      <a:pt x="22480" y="14533"/>
                    </a:lnTo>
                    <a:cubicBezTo>
                      <a:pt x="22480" y="14532"/>
                      <a:pt x="22486" y="14532"/>
                      <a:pt x="22500" y="14532"/>
                    </a:cubicBezTo>
                    <a:cubicBezTo>
                      <a:pt x="23007" y="14532"/>
                      <a:pt x="32896" y="15177"/>
                      <a:pt x="32896" y="15177"/>
                    </a:cubicBezTo>
                    <a:lnTo>
                      <a:pt x="33290" y="15177"/>
                    </a:lnTo>
                    <a:lnTo>
                      <a:pt x="36332" y="15428"/>
                    </a:lnTo>
                    <a:cubicBezTo>
                      <a:pt x="36439" y="15428"/>
                      <a:pt x="42023" y="15750"/>
                      <a:pt x="42023" y="15750"/>
                    </a:cubicBezTo>
                    <a:lnTo>
                      <a:pt x="43097" y="15822"/>
                    </a:lnTo>
                    <a:lnTo>
                      <a:pt x="43992" y="2184"/>
                    </a:lnTo>
                    <a:lnTo>
                      <a:pt x="43062" y="2148"/>
                    </a:lnTo>
                    <a:lnTo>
                      <a:pt x="41880" y="2041"/>
                    </a:lnTo>
                    <a:lnTo>
                      <a:pt x="40950" y="2005"/>
                    </a:lnTo>
                    <a:lnTo>
                      <a:pt x="39768" y="1933"/>
                    </a:lnTo>
                    <a:lnTo>
                      <a:pt x="39267" y="1898"/>
                    </a:lnTo>
                    <a:lnTo>
                      <a:pt x="36296" y="1683"/>
                    </a:lnTo>
                    <a:lnTo>
                      <a:pt x="35903" y="1647"/>
                    </a:lnTo>
                    <a:lnTo>
                      <a:pt x="35652" y="1647"/>
                    </a:lnTo>
                    <a:lnTo>
                      <a:pt x="34793" y="1611"/>
                    </a:lnTo>
                    <a:lnTo>
                      <a:pt x="34005" y="1540"/>
                    </a:lnTo>
                    <a:lnTo>
                      <a:pt x="33075" y="1504"/>
                    </a:lnTo>
                    <a:lnTo>
                      <a:pt x="29674" y="1289"/>
                    </a:lnTo>
                    <a:lnTo>
                      <a:pt x="28779" y="1218"/>
                    </a:lnTo>
                    <a:lnTo>
                      <a:pt x="27920" y="1182"/>
                    </a:lnTo>
                    <a:lnTo>
                      <a:pt x="26990" y="1110"/>
                    </a:lnTo>
                    <a:lnTo>
                      <a:pt x="25952" y="1039"/>
                    </a:lnTo>
                    <a:lnTo>
                      <a:pt x="21728" y="788"/>
                    </a:lnTo>
                    <a:lnTo>
                      <a:pt x="20976" y="716"/>
                    </a:lnTo>
                    <a:lnTo>
                      <a:pt x="19544" y="645"/>
                    </a:lnTo>
                    <a:lnTo>
                      <a:pt x="16466" y="430"/>
                    </a:lnTo>
                    <a:lnTo>
                      <a:pt x="15929" y="394"/>
                    </a:lnTo>
                    <a:lnTo>
                      <a:pt x="14927" y="323"/>
                    </a:lnTo>
                    <a:lnTo>
                      <a:pt x="11598" y="108"/>
                    </a:lnTo>
                    <a:lnTo>
                      <a:pt x="100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4" name="Google Shape;2764;p49"/>
              <p:cNvSpPr/>
              <p:nvPr/>
            </p:nvSpPr>
            <p:spPr>
              <a:xfrm>
                <a:off x="5002135" y="2320429"/>
                <a:ext cx="294713" cy="483967"/>
              </a:xfrm>
              <a:custGeom>
                <a:rect b="b" l="l" r="r" t="t"/>
                <a:pathLst>
                  <a:path extrusionOk="0" h="40678" w="24771">
                    <a:moveTo>
                      <a:pt x="17684" y="1"/>
                    </a:moveTo>
                    <a:cubicBezTo>
                      <a:pt x="16037" y="2327"/>
                      <a:pt x="14426" y="4797"/>
                      <a:pt x="12816" y="7446"/>
                    </a:cubicBezTo>
                    <a:cubicBezTo>
                      <a:pt x="7303" y="16574"/>
                      <a:pt x="2972" y="26381"/>
                      <a:pt x="1" y="36654"/>
                    </a:cubicBezTo>
                    <a:cubicBezTo>
                      <a:pt x="2027" y="38049"/>
                      <a:pt x="6395" y="40677"/>
                      <a:pt x="12076" y="40677"/>
                    </a:cubicBezTo>
                    <a:cubicBezTo>
                      <a:pt x="12518" y="40677"/>
                      <a:pt x="12967" y="40661"/>
                      <a:pt x="13424" y="40628"/>
                    </a:cubicBezTo>
                    <a:cubicBezTo>
                      <a:pt x="14748" y="40520"/>
                      <a:pt x="16073" y="40305"/>
                      <a:pt x="17397" y="39912"/>
                    </a:cubicBezTo>
                    <a:lnTo>
                      <a:pt x="24771" y="2793"/>
                    </a:lnTo>
                    <a:lnTo>
                      <a:pt x="1768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5" name="Google Shape;2765;p49"/>
              <p:cNvSpPr/>
              <p:nvPr/>
            </p:nvSpPr>
            <p:spPr>
              <a:xfrm>
                <a:off x="5211671" y="2226737"/>
                <a:ext cx="112860" cy="128624"/>
              </a:xfrm>
              <a:custGeom>
                <a:rect b="b" l="l" r="r" t="t"/>
                <a:pathLst>
                  <a:path extrusionOk="0" h="10811" w="9486">
                    <a:moveTo>
                      <a:pt x="5441" y="1"/>
                    </a:moveTo>
                    <a:cubicBezTo>
                      <a:pt x="4832" y="824"/>
                      <a:pt x="4260" y="1612"/>
                      <a:pt x="3723" y="2435"/>
                    </a:cubicBezTo>
                    <a:cubicBezTo>
                      <a:pt x="3329" y="3043"/>
                      <a:pt x="2935" y="3616"/>
                      <a:pt x="2541" y="4225"/>
                    </a:cubicBezTo>
                    <a:cubicBezTo>
                      <a:pt x="2506" y="4296"/>
                      <a:pt x="2470" y="4368"/>
                      <a:pt x="2398" y="4439"/>
                    </a:cubicBezTo>
                    <a:cubicBezTo>
                      <a:pt x="1969" y="5084"/>
                      <a:pt x="1575" y="5728"/>
                      <a:pt x="1110" y="6372"/>
                    </a:cubicBezTo>
                    <a:cubicBezTo>
                      <a:pt x="680" y="6945"/>
                      <a:pt x="358" y="7482"/>
                      <a:pt x="0" y="8019"/>
                    </a:cubicBezTo>
                    <a:cubicBezTo>
                      <a:pt x="1145" y="8484"/>
                      <a:pt x="2327" y="8914"/>
                      <a:pt x="3436" y="9379"/>
                    </a:cubicBezTo>
                    <a:cubicBezTo>
                      <a:pt x="3902" y="9522"/>
                      <a:pt x="4331" y="9737"/>
                      <a:pt x="4797" y="9916"/>
                    </a:cubicBezTo>
                    <a:cubicBezTo>
                      <a:pt x="5512" y="10202"/>
                      <a:pt x="6264" y="10489"/>
                      <a:pt x="7016" y="10775"/>
                    </a:cubicBezTo>
                    <a:cubicBezTo>
                      <a:pt x="7052" y="10811"/>
                      <a:pt x="7123" y="10811"/>
                      <a:pt x="7159" y="10811"/>
                    </a:cubicBezTo>
                    <a:lnTo>
                      <a:pt x="7159" y="10668"/>
                    </a:lnTo>
                    <a:cubicBezTo>
                      <a:pt x="7266" y="10095"/>
                      <a:pt x="7445" y="9558"/>
                      <a:pt x="7589" y="9021"/>
                    </a:cubicBezTo>
                    <a:cubicBezTo>
                      <a:pt x="7767" y="8484"/>
                      <a:pt x="7875" y="7876"/>
                      <a:pt x="8054" y="7303"/>
                    </a:cubicBezTo>
                    <a:cubicBezTo>
                      <a:pt x="8125" y="7052"/>
                      <a:pt x="8161" y="6766"/>
                      <a:pt x="8233" y="6480"/>
                    </a:cubicBezTo>
                    <a:cubicBezTo>
                      <a:pt x="8448" y="5835"/>
                      <a:pt x="8591" y="5191"/>
                      <a:pt x="8770" y="4547"/>
                    </a:cubicBezTo>
                    <a:cubicBezTo>
                      <a:pt x="8841" y="4189"/>
                      <a:pt x="8913" y="3831"/>
                      <a:pt x="9020" y="3509"/>
                    </a:cubicBezTo>
                    <a:cubicBezTo>
                      <a:pt x="9163" y="2936"/>
                      <a:pt x="9342" y="2327"/>
                      <a:pt x="9486" y="1719"/>
                    </a:cubicBezTo>
                    <a:cubicBezTo>
                      <a:pt x="9271" y="1647"/>
                      <a:pt x="9056" y="1540"/>
                      <a:pt x="8841" y="1433"/>
                    </a:cubicBezTo>
                    <a:cubicBezTo>
                      <a:pt x="7696" y="967"/>
                      <a:pt x="6550" y="502"/>
                      <a:pt x="5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6" name="Google Shape;2766;p49"/>
              <p:cNvSpPr/>
              <p:nvPr/>
            </p:nvSpPr>
            <p:spPr>
              <a:xfrm>
                <a:off x="5323673" y="2513346"/>
                <a:ext cx="347942" cy="160973"/>
              </a:xfrm>
              <a:custGeom>
                <a:rect b="b" l="l" r="r" t="t"/>
                <a:pathLst>
                  <a:path extrusionOk="0" h="13530" w="29245">
                    <a:moveTo>
                      <a:pt x="27634" y="1"/>
                    </a:moveTo>
                    <a:lnTo>
                      <a:pt x="2613" y="4976"/>
                    </a:lnTo>
                    <a:cubicBezTo>
                      <a:pt x="823" y="5728"/>
                      <a:pt x="0" y="8054"/>
                      <a:pt x="609" y="10095"/>
                    </a:cubicBezTo>
                    <a:cubicBezTo>
                      <a:pt x="1110" y="11741"/>
                      <a:pt x="2541" y="12958"/>
                      <a:pt x="4081" y="13030"/>
                    </a:cubicBezTo>
                    <a:cubicBezTo>
                      <a:pt x="6073" y="13365"/>
                      <a:pt x="8077" y="13530"/>
                      <a:pt x="10072" y="13530"/>
                    </a:cubicBezTo>
                    <a:cubicBezTo>
                      <a:pt x="16821" y="13530"/>
                      <a:pt x="23470" y="11638"/>
                      <a:pt x="29244" y="8019"/>
                    </a:cubicBezTo>
                    <a:lnTo>
                      <a:pt x="2763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7" name="Google Shape;2767;p49"/>
              <p:cNvSpPr/>
              <p:nvPr/>
            </p:nvSpPr>
            <p:spPr>
              <a:xfrm>
                <a:off x="5419483" y="2770508"/>
                <a:ext cx="182293" cy="176464"/>
              </a:xfrm>
              <a:custGeom>
                <a:rect b="b" l="l" r="r" t="t"/>
                <a:pathLst>
                  <a:path extrusionOk="0" h="14832" w="15322">
                    <a:moveTo>
                      <a:pt x="7946" y="1"/>
                    </a:moveTo>
                    <a:cubicBezTo>
                      <a:pt x="6600" y="1"/>
                      <a:pt x="5256" y="352"/>
                      <a:pt x="4046" y="1044"/>
                    </a:cubicBezTo>
                    <a:cubicBezTo>
                      <a:pt x="3258" y="1473"/>
                      <a:pt x="2542" y="2046"/>
                      <a:pt x="1934" y="2726"/>
                    </a:cubicBezTo>
                    <a:cubicBezTo>
                      <a:pt x="717" y="4086"/>
                      <a:pt x="37" y="5876"/>
                      <a:pt x="1" y="7701"/>
                    </a:cubicBezTo>
                    <a:cubicBezTo>
                      <a:pt x="1" y="8310"/>
                      <a:pt x="72" y="8919"/>
                      <a:pt x="251" y="9527"/>
                    </a:cubicBezTo>
                    <a:cubicBezTo>
                      <a:pt x="395" y="10100"/>
                      <a:pt x="609" y="10672"/>
                      <a:pt x="896" y="11209"/>
                    </a:cubicBezTo>
                    <a:cubicBezTo>
                      <a:pt x="967" y="11281"/>
                      <a:pt x="1039" y="11388"/>
                      <a:pt x="1111" y="11460"/>
                    </a:cubicBezTo>
                    <a:cubicBezTo>
                      <a:pt x="2420" y="13634"/>
                      <a:pt x="4783" y="14831"/>
                      <a:pt x="7272" y="14831"/>
                    </a:cubicBezTo>
                    <a:cubicBezTo>
                      <a:pt x="8594" y="14831"/>
                      <a:pt x="9951" y="14494"/>
                      <a:pt x="11205" y="13787"/>
                    </a:cubicBezTo>
                    <a:cubicBezTo>
                      <a:pt x="13782" y="12426"/>
                      <a:pt x="15321" y="9706"/>
                      <a:pt x="15285" y="6842"/>
                    </a:cubicBezTo>
                    <a:lnTo>
                      <a:pt x="15178" y="5876"/>
                    </a:lnTo>
                    <a:cubicBezTo>
                      <a:pt x="15178" y="5840"/>
                      <a:pt x="15178" y="5804"/>
                      <a:pt x="15178" y="5769"/>
                    </a:cubicBezTo>
                    <a:cubicBezTo>
                      <a:pt x="15035" y="5017"/>
                      <a:pt x="14784" y="4301"/>
                      <a:pt x="14426" y="3657"/>
                    </a:cubicBezTo>
                    <a:cubicBezTo>
                      <a:pt x="14247" y="3335"/>
                      <a:pt x="14068" y="3048"/>
                      <a:pt x="13853" y="2798"/>
                    </a:cubicBezTo>
                    <a:cubicBezTo>
                      <a:pt x="13317" y="2118"/>
                      <a:pt x="12636" y="1509"/>
                      <a:pt x="11921" y="1079"/>
                    </a:cubicBezTo>
                    <a:cubicBezTo>
                      <a:pt x="11742" y="972"/>
                      <a:pt x="11563" y="865"/>
                      <a:pt x="11348" y="793"/>
                    </a:cubicBezTo>
                    <a:cubicBezTo>
                      <a:pt x="10270" y="262"/>
                      <a:pt x="9108" y="1"/>
                      <a:pt x="79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8" name="Google Shape;2768;p49"/>
              <p:cNvSpPr/>
              <p:nvPr/>
            </p:nvSpPr>
            <p:spPr>
              <a:xfrm>
                <a:off x="5479957" y="2845486"/>
                <a:ext cx="182710" cy="176440"/>
              </a:xfrm>
              <a:custGeom>
                <a:rect b="b" l="l" r="r" t="t"/>
                <a:pathLst>
                  <a:path extrusionOk="0" h="14830" w="15357">
                    <a:moveTo>
                      <a:pt x="7990" y="1"/>
                    </a:moveTo>
                    <a:cubicBezTo>
                      <a:pt x="5745" y="1"/>
                      <a:pt x="3546" y="947"/>
                      <a:pt x="2005" y="2724"/>
                    </a:cubicBezTo>
                    <a:cubicBezTo>
                      <a:pt x="752" y="4084"/>
                      <a:pt x="37" y="5838"/>
                      <a:pt x="1" y="7699"/>
                    </a:cubicBezTo>
                    <a:cubicBezTo>
                      <a:pt x="1" y="8308"/>
                      <a:pt x="72" y="8916"/>
                      <a:pt x="216" y="9525"/>
                    </a:cubicBezTo>
                    <a:cubicBezTo>
                      <a:pt x="394" y="10098"/>
                      <a:pt x="609" y="10670"/>
                      <a:pt x="896" y="11207"/>
                    </a:cubicBezTo>
                    <a:cubicBezTo>
                      <a:pt x="967" y="11279"/>
                      <a:pt x="1003" y="11386"/>
                      <a:pt x="1075" y="11458"/>
                    </a:cubicBezTo>
                    <a:cubicBezTo>
                      <a:pt x="2407" y="13632"/>
                      <a:pt x="4779" y="14829"/>
                      <a:pt x="7271" y="14829"/>
                    </a:cubicBezTo>
                    <a:cubicBezTo>
                      <a:pt x="8594" y="14829"/>
                      <a:pt x="9951" y="14492"/>
                      <a:pt x="11205" y="13784"/>
                    </a:cubicBezTo>
                    <a:cubicBezTo>
                      <a:pt x="13782" y="12388"/>
                      <a:pt x="15357" y="9704"/>
                      <a:pt x="15249" y="6804"/>
                    </a:cubicBezTo>
                    <a:lnTo>
                      <a:pt x="15178" y="5838"/>
                    </a:lnTo>
                    <a:cubicBezTo>
                      <a:pt x="15178" y="5802"/>
                      <a:pt x="15178" y="5766"/>
                      <a:pt x="15178" y="5731"/>
                    </a:cubicBezTo>
                    <a:cubicBezTo>
                      <a:pt x="15035" y="4979"/>
                      <a:pt x="14784" y="4263"/>
                      <a:pt x="14426" y="3619"/>
                    </a:cubicBezTo>
                    <a:cubicBezTo>
                      <a:pt x="14247" y="3332"/>
                      <a:pt x="14068" y="3046"/>
                      <a:pt x="13853" y="2795"/>
                    </a:cubicBezTo>
                    <a:cubicBezTo>
                      <a:pt x="13316" y="2080"/>
                      <a:pt x="12672" y="1507"/>
                      <a:pt x="11920" y="1042"/>
                    </a:cubicBezTo>
                    <a:cubicBezTo>
                      <a:pt x="11741" y="934"/>
                      <a:pt x="11562" y="863"/>
                      <a:pt x="11384" y="755"/>
                    </a:cubicBezTo>
                    <a:cubicBezTo>
                      <a:pt x="10295" y="247"/>
                      <a:pt x="9137" y="1"/>
                      <a:pt x="79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69" name="Google Shape;2769;p49"/>
              <p:cNvSpPr/>
              <p:nvPr/>
            </p:nvSpPr>
            <p:spPr>
              <a:xfrm>
                <a:off x="5431416" y="2869376"/>
                <a:ext cx="229550" cy="510581"/>
              </a:xfrm>
              <a:custGeom>
                <a:rect b="b" l="l" r="r" t="t"/>
                <a:pathLst>
                  <a:path extrusionOk="0" h="42915" w="19294">
                    <a:moveTo>
                      <a:pt x="14318" y="0"/>
                    </a:moveTo>
                    <a:lnTo>
                      <a:pt x="0" y="2112"/>
                    </a:lnTo>
                    <a:lnTo>
                      <a:pt x="36" y="2649"/>
                    </a:lnTo>
                    <a:lnTo>
                      <a:pt x="287" y="5011"/>
                    </a:lnTo>
                    <a:lnTo>
                      <a:pt x="3544" y="38444"/>
                    </a:lnTo>
                    <a:cubicBezTo>
                      <a:pt x="4831" y="39159"/>
                      <a:pt x="11833" y="42914"/>
                      <a:pt x="15891" y="42914"/>
                    </a:cubicBezTo>
                    <a:cubicBezTo>
                      <a:pt x="16911" y="42914"/>
                      <a:pt x="17745" y="42677"/>
                      <a:pt x="18255" y="42095"/>
                    </a:cubicBezTo>
                    <a:cubicBezTo>
                      <a:pt x="18757" y="41522"/>
                      <a:pt x="19294" y="40233"/>
                      <a:pt x="18041" y="37048"/>
                    </a:cubicBezTo>
                    <a:cubicBezTo>
                      <a:pt x="17790" y="34291"/>
                      <a:pt x="17504" y="31535"/>
                      <a:pt x="17253" y="28779"/>
                    </a:cubicBezTo>
                    <a:lnTo>
                      <a:pt x="17038" y="26595"/>
                    </a:lnTo>
                    <a:lnTo>
                      <a:pt x="16967" y="26059"/>
                    </a:lnTo>
                    <a:lnTo>
                      <a:pt x="16752" y="23947"/>
                    </a:lnTo>
                    <a:lnTo>
                      <a:pt x="16681" y="23302"/>
                    </a:lnTo>
                    <a:lnTo>
                      <a:pt x="16466" y="21119"/>
                    </a:lnTo>
                    <a:lnTo>
                      <a:pt x="16430" y="20510"/>
                    </a:lnTo>
                    <a:lnTo>
                      <a:pt x="16215" y="18398"/>
                    </a:lnTo>
                    <a:lnTo>
                      <a:pt x="16144" y="17790"/>
                    </a:lnTo>
                    <a:lnTo>
                      <a:pt x="15965" y="15714"/>
                    </a:lnTo>
                    <a:lnTo>
                      <a:pt x="15893" y="15070"/>
                    </a:lnTo>
                    <a:lnTo>
                      <a:pt x="15678" y="12886"/>
                    </a:lnTo>
                    <a:cubicBezTo>
                      <a:pt x="15607" y="12779"/>
                      <a:pt x="15571" y="12636"/>
                      <a:pt x="15642" y="12492"/>
                    </a:cubicBezTo>
                    <a:lnTo>
                      <a:pt x="15392" y="10023"/>
                    </a:lnTo>
                    <a:lnTo>
                      <a:pt x="15356" y="9736"/>
                    </a:lnTo>
                    <a:lnTo>
                      <a:pt x="14819" y="4295"/>
                    </a:lnTo>
                    <a:cubicBezTo>
                      <a:pt x="14640" y="2864"/>
                      <a:pt x="14497" y="1432"/>
                      <a:pt x="14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0" name="Google Shape;2770;p49"/>
              <p:cNvSpPr/>
              <p:nvPr/>
            </p:nvSpPr>
            <p:spPr>
              <a:xfrm>
                <a:off x="5431416" y="3282454"/>
                <a:ext cx="427156" cy="138427"/>
              </a:xfrm>
              <a:custGeom>
                <a:rect b="b" l="l" r="r" t="t"/>
                <a:pathLst>
                  <a:path extrusionOk="0" h="11635" w="35903">
                    <a:moveTo>
                      <a:pt x="20651" y="1"/>
                    </a:moveTo>
                    <a:cubicBezTo>
                      <a:pt x="20604" y="1"/>
                      <a:pt x="20557" y="1"/>
                      <a:pt x="20511" y="1"/>
                    </a:cubicBezTo>
                    <a:cubicBezTo>
                      <a:pt x="19795" y="1"/>
                      <a:pt x="19079" y="37"/>
                      <a:pt x="18327" y="72"/>
                    </a:cubicBezTo>
                    <a:cubicBezTo>
                      <a:pt x="18148" y="72"/>
                      <a:pt x="18005" y="108"/>
                      <a:pt x="17826" y="108"/>
                    </a:cubicBezTo>
                    <a:lnTo>
                      <a:pt x="15285" y="216"/>
                    </a:lnTo>
                    <a:cubicBezTo>
                      <a:pt x="15034" y="216"/>
                      <a:pt x="14783" y="216"/>
                      <a:pt x="14497" y="251"/>
                    </a:cubicBezTo>
                    <a:cubicBezTo>
                      <a:pt x="11276" y="395"/>
                      <a:pt x="8018" y="538"/>
                      <a:pt x="4761" y="717"/>
                    </a:cubicBezTo>
                    <a:lnTo>
                      <a:pt x="3436" y="753"/>
                    </a:lnTo>
                    <a:cubicBezTo>
                      <a:pt x="3436" y="1003"/>
                      <a:pt x="3401" y="1254"/>
                      <a:pt x="3365" y="1504"/>
                    </a:cubicBezTo>
                    <a:cubicBezTo>
                      <a:pt x="3257" y="2650"/>
                      <a:pt x="3043" y="3795"/>
                      <a:pt x="2756" y="4905"/>
                    </a:cubicBezTo>
                    <a:cubicBezTo>
                      <a:pt x="2577" y="5513"/>
                      <a:pt x="2327" y="6122"/>
                      <a:pt x="2040" y="6730"/>
                    </a:cubicBezTo>
                    <a:cubicBezTo>
                      <a:pt x="2005" y="6802"/>
                      <a:pt x="1933" y="6909"/>
                      <a:pt x="1861" y="7017"/>
                    </a:cubicBezTo>
                    <a:cubicBezTo>
                      <a:pt x="1790" y="7160"/>
                      <a:pt x="1718" y="7231"/>
                      <a:pt x="1647" y="7375"/>
                    </a:cubicBezTo>
                    <a:cubicBezTo>
                      <a:pt x="1504" y="7589"/>
                      <a:pt x="1289" y="7804"/>
                      <a:pt x="1074" y="7983"/>
                    </a:cubicBezTo>
                    <a:cubicBezTo>
                      <a:pt x="609" y="8413"/>
                      <a:pt x="287" y="8914"/>
                      <a:pt x="72" y="9522"/>
                    </a:cubicBezTo>
                    <a:cubicBezTo>
                      <a:pt x="36" y="9665"/>
                      <a:pt x="0" y="9809"/>
                      <a:pt x="0" y="9988"/>
                    </a:cubicBezTo>
                    <a:cubicBezTo>
                      <a:pt x="72" y="10560"/>
                      <a:pt x="394" y="11061"/>
                      <a:pt x="859" y="11384"/>
                    </a:cubicBezTo>
                    <a:cubicBezTo>
                      <a:pt x="10667" y="11455"/>
                      <a:pt x="20475" y="11527"/>
                      <a:pt x="30318" y="11598"/>
                    </a:cubicBezTo>
                    <a:cubicBezTo>
                      <a:pt x="32001" y="11598"/>
                      <a:pt x="33683" y="11598"/>
                      <a:pt x="35365" y="11634"/>
                    </a:cubicBezTo>
                    <a:cubicBezTo>
                      <a:pt x="35580" y="10990"/>
                      <a:pt x="35759" y="10310"/>
                      <a:pt x="35831" y="9630"/>
                    </a:cubicBezTo>
                    <a:cubicBezTo>
                      <a:pt x="35902" y="8806"/>
                      <a:pt x="35831" y="7983"/>
                      <a:pt x="35580" y="7196"/>
                    </a:cubicBezTo>
                    <a:cubicBezTo>
                      <a:pt x="34299" y="2961"/>
                      <a:pt x="28420" y="1"/>
                      <a:pt x="20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1" name="Google Shape;2771;p49"/>
              <p:cNvSpPr/>
              <p:nvPr/>
            </p:nvSpPr>
            <p:spPr>
              <a:xfrm>
                <a:off x="5430987" y="3282038"/>
                <a:ext cx="427584" cy="138416"/>
              </a:xfrm>
              <a:custGeom>
                <a:rect b="b" l="l" r="r" t="t"/>
                <a:pathLst>
                  <a:path extrusionOk="0" h="11634" w="35939">
                    <a:moveTo>
                      <a:pt x="20547" y="0"/>
                    </a:moveTo>
                    <a:cubicBezTo>
                      <a:pt x="19831" y="0"/>
                      <a:pt x="19115" y="72"/>
                      <a:pt x="18363" y="107"/>
                    </a:cubicBezTo>
                    <a:lnTo>
                      <a:pt x="17862" y="107"/>
                    </a:lnTo>
                    <a:cubicBezTo>
                      <a:pt x="18578" y="2184"/>
                      <a:pt x="19186" y="4618"/>
                      <a:pt x="18256" y="5369"/>
                    </a:cubicBezTo>
                    <a:cubicBezTo>
                      <a:pt x="18127" y="5469"/>
                      <a:pt x="17988" y="5511"/>
                      <a:pt x="17836" y="5511"/>
                    </a:cubicBezTo>
                    <a:cubicBezTo>
                      <a:pt x="17059" y="5511"/>
                      <a:pt x="15930" y="4415"/>
                      <a:pt x="13925" y="4295"/>
                    </a:cubicBezTo>
                    <a:cubicBezTo>
                      <a:pt x="13788" y="4286"/>
                      <a:pt x="13656" y="4281"/>
                      <a:pt x="13527" y="4281"/>
                    </a:cubicBezTo>
                    <a:cubicBezTo>
                      <a:pt x="10829" y="4281"/>
                      <a:pt x="9741" y="6302"/>
                      <a:pt x="6906" y="6302"/>
                    </a:cubicBezTo>
                    <a:cubicBezTo>
                      <a:pt x="6860" y="6302"/>
                      <a:pt x="6813" y="6301"/>
                      <a:pt x="6766" y="6300"/>
                    </a:cubicBezTo>
                    <a:cubicBezTo>
                      <a:pt x="5334" y="6264"/>
                      <a:pt x="3938" y="5763"/>
                      <a:pt x="2757" y="4904"/>
                    </a:cubicBezTo>
                    <a:cubicBezTo>
                      <a:pt x="2542" y="5548"/>
                      <a:pt x="2327" y="6157"/>
                      <a:pt x="2041" y="6729"/>
                    </a:cubicBezTo>
                    <a:cubicBezTo>
                      <a:pt x="2005" y="6837"/>
                      <a:pt x="1933" y="6944"/>
                      <a:pt x="1862" y="7016"/>
                    </a:cubicBezTo>
                    <a:cubicBezTo>
                      <a:pt x="1790" y="7159"/>
                      <a:pt x="1719" y="7266"/>
                      <a:pt x="1647" y="7374"/>
                    </a:cubicBezTo>
                    <a:cubicBezTo>
                      <a:pt x="1504" y="7624"/>
                      <a:pt x="1289" y="7839"/>
                      <a:pt x="1074" y="8018"/>
                    </a:cubicBezTo>
                    <a:cubicBezTo>
                      <a:pt x="645" y="8412"/>
                      <a:pt x="287" y="8949"/>
                      <a:pt x="108" y="9521"/>
                    </a:cubicBezTo>
                    <a:cubicBezTo>
                      <a:pt x="36" y="9700"/>
                      <a:pt x="0" y="9844"/>
                      <a:pt x="36" y="10023"/>
                    </a:cubicBezTo>
                    <a:cubicBezTo>
                      <a:pt x="108" y="10595"/>
                      <a:pt x="430" y="11096"/>
                      <a:pt x="895" y="11419"/>
                    </a:cubicBezTo>
                    <a:cubicBezTo>
                      <a:pt x="10703" y="11490"/>
                      <a:pt x="20511" y="11562"/>
                      <a:pt x="30354" y="11633"/>
                    </a:cubicBezTo>
                    <a:lnTo>
                      <a:pt x="35401" y="11633"/>
                    </a:lnTo>
                    <a:cubicBezTo>
                      <a:pt x="35616" y="10989"/>
                      <a:pt x="35795" y="10309"/>
                      <a:pt x="35867" y="9629"/>
                    </a:cubicBezTo>
                    <a:cubicBezTo>
                      <a:pt x="35938" y="8806"/>
                      <a:pt x="35867" y="7982"/>
                      <a:pt x="35616" y="7195"/>
                    </a:cubicBezTo>
                    <a:cubicBezTo>
                      <a:pt x="34328" y="2971"/>
                      <a:pt x="28386" y="0"/>
                      <a:pt x="205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2" name="Google Shape;2772;p49"/>
              <p:cNvSpPr/>
              <p:nvPr/>
            </p:nvSpPr>
            <p:spPr>
              <a:xfrm>
                <a:off x="5278523" y="2242073"/>
                <a:ext cx="45163" cy="71552"/>
              </a:xfrm>
              <a:custGeom>
                <a:rect b="b" l="l" r="r" t="t"/>
                <a:pathLst>
                  <a:path extrusionOk="0" h="6014" w="3796">
                    <a:moveTo>
                      <a:pt x="1" y="0"/>
                    </a:moveTo>
                    <a:cubicBezTo>
                      <a:pt x="788" y="2005"/>
                      <a:pt x="1576" y="4009"/>
                      <a:pt x="2363" y="6014"/>
                    </a:cubicBezTo>
                    <a:cubicBezTo>
                      <a:pt x="2435" y="5763"/>
                      <a:pt x="2506" y="5477"/>
                      <a:pt x="2578" y="5226"/>
                    </a:cubicBezTo>
                    <a:cubicBezTo>
                      <a:pt x="2757" y="4546"/>
                      <a:pt x="2936" y="3902"/>
                      <a:pt x="3115" y="3293"/>
                    </a:cubicBezTo>
                    <a:cubicBezTo>
                      <a:pt x="3187" y="2900"/>
                      <a:pt x="3258" y="2578"/>
                      <a:pt x="3366" y="2220"/>
                    </a:cubicBezTo>
                    <a:cubicBezTo>
                      <a:pt x="3473" y="1647"/>
                      <a:pt x="3652" y="1074"/>
                      <a:pt x="3795" y="430"/>
                    </a:cubicBezTo>
                    <a:cubicBezTo>
                      <a:pt x="3580" y="358"/>
                      <a:pt x="3401" y="287"/>
                      <a:pt x="3187" y="179"/>
                    </a:cubicBezTo>
                    <a:cubicBezTo>
                      <a:pt x="2113" y="108"/>
                      <a:pt x="1075" y="72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3" name="Google Shape;2773;p49"/>
              <p:cNvSpPr/>
              <p:nvPr/>
            </p:nvSpPr>
            <p:spPr>
              <a:xfrm>
                <a:off x="5268731" y="2128321"/>
                <a:ext cx="126066" cy="155845"/>
              </a:xfrm>
              <a:custGeom>
                <a:rect b="b" l="l" r="r" t="t"/>
                <a:pathLst>
                  <a:path extrusionOk="0" h="13099" w="10596">
                    <a:moveTo>
                      <a:pt x="5696" y="0"/>
                    </a:moveTo>
                    <a:cubicBezTo>
                      <a:pt x="3333" y="0"/>
                      <a:pt x="1237" y="2117"/>
                      <a:pt x="573" y="5051"/>
                    </a:cubicBezTo>
                    <a:cubicBezTo>
                      <a:pt x="502" y="5373"/>
                      <a:pt x="466" y="5660"/>
                      <a:pt x="430" y="5982"/>
                    </a:cubicBezTo>
                    <a:cubicBezTo>
                      <a:pt x="1" y="9597"/>
                      <a:pt x="1969" y="12783"/>
                      <a:pt x="4725" y="13069"/>
                    </a:cubicBezTo>
                    <a:cubicBezTo>
                      <a:pt x="4886" y="13089"/>
                      <a:pt x="5046" y="13098"/>
                      <a:pt x="5205" y="13098"/>
                    </a:cubicBezTo>
                    <a:cubicBezTo>
                      <a:pt x="7379" y="13098"/>
                      <a:pt x="9332" y="11307"/>
                      <a:pt x="10166" y="8738"/>
                    </a:cubicBezTo>
                    <a:cubicBezTo>
                      <a:pt x="10309" y="8201"/>
                      <a:pt x="10453" y="7664"/>
                      <a:pt x="10488" y="7127"/>
                    </a:cubicBezTo>
                    <a:cubicBezTo>
                      <a:pt x="10488" y="7092"/>
                      <a:pt x="10560" y="6483"/>
                      <a:pt x="10560" y="6483"/>
                    </a:cubicBezTo>
                    <a:cubicBezTo>
                      <a:pt x="10596" y="5087"/>
                      <a:pt x="10274" y="3691"/>
                      <a:pt x="9594" y="2438"/>
                    </a:cubicBezTo>
                    <a:cubicBezTo>
                      <a:pt x="8913" y="1114"/>
                      <a:pt x="7661" y="219"/>
                      <a:pt x="6157" y="4"/>
                    </a:cubicBezTo>
                    <a:lnTo>
                      <a:pt x="5871" y="4"/>
                    </a:lnTo>
                    <a:cubicBezTo>
                      <a:pt x="5812" y="2"/>
                      <a:pt x="5754" y="0"/>
                      <a:pt x="5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4" name="Google Shape;2774;p49"/>
              <p:cNvSpPr/>
              <p:nvPr/>
            </p:nvSpPr>
            <p:spPr>
              <a:xfrm>
                <a:off x="5370085" y="2219503"/>
                <a:ext cx="30672" cy="37061"/>
              </a:xfrm>
              <a:custGeom>
                <a:rect b="b" l="l" r="r" t="t"/>
                <a:pathLst>
                  <a:path extrusionOk="0" h="3115" w="2578">
                    <a:moveTo>
                      <a:pt x="180" y="0"/>
                    </a:moveTo>
                    <a:cubicBezTo>
                      <a:pt x="108" y="1038"/>
                      <a:pt x="72" y="2076"/>
                      <a:pt x="1" y="3114"/>
                    </a:cubicBezTo>
                    <a:lnTo>
                      <a:pt x="717" y="2649"/>
                    </a:lnTo>
                    <a:lnTo>
                      <a:pt x="2542" y="1074"/>
                    </a:lnTo>
                    <a:cubicBezTo>
                      <a:pt x="2578" y="967"/>
                      <a:pt x="2578" y="824"/>
                      <a:pt x="2542" y="716"/>
                    </a:cubicBezTo>
                    <a:cubicBezTo>
                      <a:pt x="2435" y="501"/>
                      <a:pt x="2113" y="501"/>
                      <a:pt x="1969" y="501"/>
                    </a:cubicBezTo>
                    <a:cubicBezTo>
                      <a:pt x="1325" y="430"/>
                      <a:pt x="717" y="251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5" name="Google Shape;2775;p49"/>
              <p:cNvSpPr/>
              <p:nvPr/>
            </p:nvSpPr>
            <p:spPr>
              <a:xfrm>
                <a:off x="5308599" y="2200313"/>
                <a:ext cx="36371" cy="30993"/>
              </a:xfrm>
              <a:custGeom>
                <a:rect b="b" l="l" r="r" t="t"/>
                <a:pathLst>
                  <a:path extrusionOk="0" h="2605" w="3057">
                    <a:moveTo>
                      <a:pt x="1311" y="1"/>
                    </a:moveTo>
                    <a:cubicBezTo>
                      <a:pt x="623" y="1"/>
                      <a:pt x="50" y="561"/>
                      <a:pt x="50" y="1255"/>
                    </a:cubicBezTo>
                    <a:cubicBezTo>
                      <a:pt x="0" y="2051"/>
                      <a:pt x="659" y="2605"/>
                      <a:pt x="1354" y="2605"/>
                    </a:cubicBezTo>
                    <a:cubicBezTo>
                      <a:pt x="1659" y="2605"/>
                      <a:pt x="1971" y="2498"/>
                      <a:pt x="2234" y="2258"/>
                    </a:cubicBezTo>
                    <a:cubicBezTo>
                      <a:pt x="3057" y="1434"/>
                      <a:pt x="2520" y="38"/>
                      <a:pt x="1374" y="2"/>
                    </a:cubicBezTo>
                    <a:cubicBezTo>
                      <a:pt x="1353" y="1"/>
                      <a:pt x="1332" y="1"/>
                      <a:pt x="1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6" name="Google Shape;2776;p49"/>
              <p:cNvSpPr/>
              <p:nvPr/>
            </p:nvSpPr>
            <p:spPr>
              <a:xfrm>
                <a:off x="5348789" y="2194804"/>
                <a:ext cx="37073" cy="24283"/>
              </a:xfrm>
              <a:custGeom>
                <a:rect b="b" l="l" r="r" t="t"/>
                <a:pathLst>
                  <a:path extrusionOk="0" h="2041" w="3116">
                    <a:moveTo>
                      <a:pt x="1254" y="0"/>
                    </a:moveTo>
                    <a:cubicBezTo>
                      <a:pt x="681" y="36"/>
                      <a:pt x="108" y="394"/>
                      <a:pt x="37" y="788"/>
                    </a:cubicBezTo>
                    <a:cubicBezTo>
                      <a:pt x="1" y="1289"/>
                      <a:pt x="753" y="1718"/>
                      <a:pt x="1290" y="1897"/>
                    </a:cubicBezTo>
                    <a:cubicBezTo>
                      <a:pt x="1576" y="1969"/>
                      <a:pt x="1898" y="2040"/>
                      <a:pt x="2220" y="2040"/>
                    </a:cubicBezTo>
                    <a:cubicBezTo>
                      <a:pt x="2292" y="2040"/>
                      <a:pt x="2328" y="2040"/>
                      <a:pt x="2399" y="2005"/>
                    </a:cubicBezTo>
                    <a:cubicBezTo>
                      <a:pt x="2614" y="2005"/>
                      <a:pt x="2793" y="1897"/>
                      <a:pt x="2936" y="1754"/>
                    </a:cubicBezTo>
                    <a:cubicBezTo>
                      <a:pt x="3115" y="1396"/>
                      <a:pt x="2829" y="716"/>
                      <a:pt x="2256" y="287"/>
                    </a:cubicBezTo>
                    <a:cubicBezTo>
                      <a:pt x="2256" y="251"/>
                      <a:pt x="2220" y="251"/>
                      <a:pt x="2184" y="215"/>
                    </a:cubicBezTo>
                    <a:cubicBezTo>
                      <a:pt x="2005" y="108"/>
                      <a:pt x="1826" y="36"/>
                      <a:pt x="1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7" name="Google Shape;2777;p49"/>
              <p:cNvSpPr/>
              <p:nvPr/>
            </p:nvSpPr>
            <p:spPr>
              <a:xfrm>
                <a:off x="5362423" y="2195221"/>
                <a:ext cx="23438" cy="24295"/>
              </a:xfrm>
              <a:custGeom>
                <a:rect b="b" l="l" r="r" t="t"/>
                <a:pathLst>
                  <a:path extrusionOk="0" h="2042" w="1970">
                    <a:moveTo>
                      <a:pt x="323" y="1"/>
                    </a:moveTo>
                    <a:cubicBezTo>
                      <a:pt x="251" y="144"/>
                      <a:pt x="144" y="359"/>
                      <a:pt x="108" y="538"/>
                    </a:cubicBezTo>
                    <a:cubicBezTo>
                      <a:pt x="0" y="967"/>
                      <a:pt x="0" y="1433"/>
                      <a:pt x="108" y="1862"/>
                    </a:cubicBezTo>
                    <a:cubicBezTo>
                      <a:pt x="430" y="1970"/>
                      <a:pt x="752" y="2005"/>
                      <a:pt x="1074" y="2041"/>
                    </a:cubicBezTo>
                    <a:cubicBezTo>
                      <a:pt x="1110" y="2005"/>
                      <a:pt x="1182" y="2005"/>
                      <a:pt x="1217" y="2005"/>
                    </a:cubicBezTo>
                    <a:cubicBezTo>
                      <a:pt x="1432" y="2005"/>
                      <a:pt x="1647" y="1898"/>
                      <a:pt x="1790" y="1719"/>
                    </a:cubicBezTo>
                    <a:cubicBezTo>
                      <a:pt x="1969" y="1397"/>
                      <a:pt x="1647" y="681"/>
                      <a:pt x="1110" y="287"/>
                    </a:cubicBezTo>
                    <a:cubicBezTo>
                      <a:pt x="1074" y="216"/>
                      <a:pt x="1038" y="216"/>
                      <a:pt x="1003" y="180"/>
                    </a:cubicBezTo>
                    <a:cubicBezTo>
                      <a:pt x="859" y="108"/>
                      <a:pt x="680" y="37"/>
                      <a:pt x="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8" name="Google Shape;2778;p49"/>
              <p:cNvSpPr/>
              <p:nvPr/>
            </p:nvSpPr>
            <p:spPr>
              <a:xfrm>
                <a:off x="5340282" y="2250912"/>
                <a:ext cx="20452" cy="16894"/>
              </a:xfrm>
              <a:custGeom>
                <a:rect b="b" l="l" r="r" t="t"/>
                <a:pathLst>
                  <a:path extrusionOk="0" h="1420" w="1719">
                    <a:moveTo>
                      <a:pt x="249" y="1"/>
                    </a:moveTo>
                    <a:cubicBezTo>
                      <a:pt x="236" y="1"/>
                      <a:pt x="226" y="4"/>
                      <a:pt x="215" y="9"/>
                    </a:cubicBezTo>
                    <a:cubicBezTo>
                      <a:pt x="0" y="116"/>
                      <a:pt x="0" y="1011"/>
                      <a:pt x="537" y="1298"/>
                    </a:cubicBezTo>
                    <a:cubicBezTo>
                      <a:pt x="679" y="1385"/>
                      <a:pt x="841" y="1419"/>
                      <a:pt x="999" y="1419"/>
                    </a:cubicBezTo>
                    <a:cubicBezTo>
                      <a:pt x="1358" y="1419"/>
                      <a:pt x="1693" y="1243"/>
                      <a:pt x="1718" y="1119"/>
                    </a:cubicBezTo>
                    <a:cubicBezTo>
                      <a:pt x="1718" y="1011"/>
                      <a:pt x="1611" y="940"/>
                      <a:pt x="788" y="367"/>
                    </a:cubicBezTo>
                    <a:cubicBezTo>
                      <a:pt x="423" y="9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79" name="Google Shape;2779;p49"/>
              <p:cNvSpPr/>
              <p:nvPr/>
            </p:nvSpPr>
            <p:spPr>
              <a:xfrm>
                <a:off x="6017397" y="2691700"/>
                <a:ext cx="137571" cy="732589"/>
              </a:xfrm>
              <a:custGeom>
                <a:rect b="b" l="l" r="r" t="t"/>
                <a:pathLst>
                  <a:path extrusionOk="0" h="61575" w="11563">
                    <a:moveTo>
                      <a:pt x="345" y="1"/>
                    </a:moveTo>
                    <a:cubicBezTo>
                      <a:pt x="325" y="1"/>
                      <a:pt x="306" y="3"/>
                      <a:pt x="287" y="8"/>
                    </a:cubicBezTo>
                    <a:cubicBezTo>
                      <a:pt x="108" y="8"/>
                      <a:pt x="1" y="187"/>
                      <a:pt x="37" y="330"/>
                    </a:cubicBezTo>
                    <a:lnTo>
                      <a:pt x="10954" y="61324"/>
                    </a:lnTo>
                    <a:cubicBezTo>
                      <a:pt x="10990" y="61467"/>
                      <a:pt x="11097" y="61575"/>
                      <a:pt x="11240" y="61575"/>
                    </a:cubicBezTo>
                    <a:lnTo>
                      <a:pt x="11312" y="61575"/>
                    </a:lnTo>
                    <a:cubicBezTo>
                      <a:pt x="11455" y="61539"/>
                      <a:pt x="11563" y="61396"/>
                      <a:pt x="11527" y="61252"/>
                    </a:cubicBezTo>
                    <a:lnTo>
                      <a:pt x="609" y="222"/>
                    </a:lnTo>
                    <a:cubicBezTo>
                      <a:pt x="609" y="98"/>
                      <a:pt x="474" y="1"/>
                      <a:pt x="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0" name="Google Shape;2780;p49"/>
              <p:cNvSpPr/>
              <p:nvPr/>
            </p:nvSpPr>
            <p:spPr>
              <a:xfrm>
                <a:off x="5364124" y="2691581"/>
                <a:ext cx="137190" cy="732708"/>
              </a:xfrm>
              <a:custGeom>
                <a:rect b="b" l="l" r="r" t="t"/>
                <a:pathLst>
                  <a:path extrusionOk="0" h="61585" w="11531">
                    <a:moveTo>
                      <a:pt x="11207" y="0"/>
                    </a:moveTo>
                    <a:cubicBezTo>
                      <a:pt x="11079" y="0"/>
                      <a:pt x="10950" y="75"/>
                      <a:pt x="10918" y="232"/>
                    </a:cubicBezTo>
                    <a:lnTo>
                      <a:pt x="1" y="61262"/>
                    </a:lnTo>
                    <a:cubicBezTo>
                      <a:pt x="1" y="61406"/>
                      <a:pt x="108" y="61585"/>
                      <a:pt x="323" y="61585"/>
                    </a:cubicBezTo>
                    <a:cubicBezTo>
                      <a:pt x="466" y="61585"/>
                      <a:pt x="573" y="61477"/>
                      <a:pt x="609" y="61334"/>
                    </a:cubicBezTo>
                    <a:lnTo>
                      <a:pt x="11491" y="340"/>
                    </a:lnTo>
                    <a:cubicBezTo>
                      <a:pt x="11531" y="120"/>
                      <a:pt x="11369" y="0"/>
                      <a:pt x="11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1" name="Google Shape;2781;p49"/>
              <p:cNvSpPr/>
              <p:nvPr/>
            </p:nvSpPr>
            <p:spPr>
              <a:xfrm>
                <a:off x="5343685" y="2663205"/>
                <a:ext cx="842379" cy="52456"/>
              </a:xfrm>
              <a:custGeom>
                <a:rect b="b" l="l" r="r" t="t"/>
                <a:pathLst>
                  <a:path extrusionOk="0" h="4409" w="70803">
                    <a:moveTo>
                      <a:pt x="68602" y="1"/>
                    </a:moveTo>
                    <a:cubicBezTo>
                      <a:pt x="68560" y="1"/>
                      <a:pt x="68518" y="2"/>
                      <a:pt x="68476" y="4"/>
                    </a:cubicBezTo>
                    <a:lnTo>
                      <a:pt x="2828" y="4"/>
                    </a:lnTo>
                    <a:cubicBezTo>
                      <a:pt x="0" y="112"/>
                      <a:pt x="0" y="4264"/>
                      <a:pt x="2828" y="4407"/>
                    </a:cubicBezTo>
                    <a:lnTo>
                      <a:pt x="68476" y="4407"/>
                    </a:lnTo>
                    <a:cubicBezTo>
                      <a:pt x="68498" y="4408"/>
                      <a:pt x="68519" y="4408"/>
                      <a:pt x="68541" y="4408"/>
                    </a:cubicBezTo>
                    <a:cubicBezTo>
                      <a:pt x="69766" y="4408"/>
                      <a:pt x="70803" y="3419"/>
                      <a:pt x="70803" y="2188"/>
                    </a:cubicBezTo>
                    <a:cubicBezTo>
                      <a:pt x="70803" y="977"/>
                      <a:pt x="69800" y="1"/>
                      <a:pt x="68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2" name="Google Shape;2782;p49"/>
              <p:cNvSpPr/>
              <p:nvPr/>
            </p:nvSpPr>
            <p:spPr>
              <a:xfrm>
                <a:off x="5870048" y="2278217"/>
                <a:ext cx="124793" cy="382790"/>
              </a:xfrm>
              <a:custGeom>
                <a:rect b="b" l="l" r="r" t="t"/>
                <a:pathLst>
                  <a:path extrusionOk="0" h="32174" w="10489">
                    <a:moveTo>
                      <a:pt x="9298" y="1"/>
                    </a:moveTo>
                    <a:cubicBezTo>
                      <a:pt x="8940" y="1"/>
                      <a:pt x="8636" y="237"/>
                      <a:pt x="8520" y="613"/>
                    </a:cubicBezTo>
                    <a:lnTo>
                      <a:pt x="144" y="31075"/>
                    </a:lnTo>
                    <a:cubicBezTo>
                      <a:pt x="1" y="31504"/>
                      <a:pt x="251" y="31934"/>
                      <a:pt x="717" y="32077"/>
                    </a:cubicBezTo>
                    <a:lnTo>
                      <a:pt x="967" y="32149"/>
                    </a:lnTo>
                    <a:cubicBezTo>
                      <a:pt x="1034" y="32165"/>
                      <a:pt x="1102" y="32173"/>
                      <a:pt x="1170" y="32173"/>
                    </a:cubicBezTo>
                    <a:cubicBezTo>
                      <a:pt x="1533" y="32173"/>
                      <a:pt x="1879" y="31938"/>
                      <a:pt x="1970" y="31576"/>
                    </a:cubicBezTo>
                    <a:lnTo>
                      <a:pt x="10381" y="1115"/>
                    </a:lnTo>
                    <a:cubicBezTo>
                      <a:pt x="10489" y="685"/>
                      <a:pt x="10238" y="220"/>
                      <a:pt x="9809" y="112"/>
                    </a:cubicBezTo>
                    <a:lnTo>
                      <a:pt x="9558" y="41"/>
                    </a:lnTo>
                    <a:cubicBezTo>
                      <a:pt x="9470" y="14"/>
                      <a:pt x="9382" y="1"/>
                      <a:pt x="9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3" name="Google Shape;2783;p49"/>
              <p:cNvSpPr/>
              <p:nvPr/>
            </p:nvSpPr>
            <p:spPr>
              <a:xfrm>
                <a:off x="5485335" y="2641052"/>
                <a:ext cx="402350" cy="22236"/>
              </a:xfrm>
              <a:custGeom>
                <a:rect b="b" l="l" r="r" t="t"/>
                <a:pathLst>
                  <a:path extrusionOk="0" h="1869" w="33818">
                    <a:moveTo>
                      <a:pt x="1203" y="1"/>
                    </a:moveTo>
                    <a:cubicBezTo>
                      <a:pt x="1" y="1"/>
                      <a:pt x="11" y="1868"/>
                      <a:pt x="1235" y="1868"/>
                    </a:cubicBezTo>
                    <a:cubicBezTo>
                      <a:pt x="1257" y="1868"/>
                      <a:pt x="1280" y="1868"/>
                      <a:pt x="1303" y="1866"/>
                    </a:cubicBezTo>
                    <a:lnTo>
                      <a:pt x="32516" y="1866"/>
                    </a:lnTo>
                    <a:cubicBezTo>
                      <a:pt x="32539" y="1868"/>
                      <a:pt x="32561" y="1868"/>
                      <a:pt x="32583" y="1868"/>
                    </a:cubicBezTo>
                    <a:cubicBezTo>
                      <a:pt x="33807" y="1868"/>
                      <a:pt x="33818" y="1"/>
                      <a:pt x="32615" y="1"/>
                    </a:cubicBezTo>
                    <a:cubicBezTo>
                      <a:pt x="32583" y="1"/>
                      <a:pt x="32550" y="2"/>
                      <a:pt x="32516" y="5"/>
                    </a:cubicBezTo>
                    <a:lnTo>
                      <a:pt x="1303" y="5"/>
                    </a:lnTo>
                    <a:cubicBezTo>
                      <a:pt x="1269" y="2"/>
                      <a:pt x="1236" y="1"/>
                      <a:pt x="1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4" name="Google Shape;2784;p49"/>
              <p:cNvSpPr/>
              <p:nvPr/>
            </p:nvSpPr>
            <p:spPr>
              <a:xfrm>
                <a:off x="5652861" y="2513774"/>
                <a:ext cx="109338" cy="130135"/>
              </a:xfrm>
              <a:custGeom>
                <a:rect b="b" l="l" r="r" t="t"/>
                <a:pathLst>
                  <a:path extrusionOk="0" h="10938" w="9190">
                    <a:moveTo>
                      <a:pt x="0" y="0"/>
                    </a:moveTo>
                    <a:lnTo>
                      <a:pt x="1575" y="7983"/>
                    </a:lnTo>
                    <a:cubicBezTo>
                      <a:pt x="2112" y="8233"/>
                      <a:pt x="2685" y="8520"/>
                      <a:pt x="3294" y="8806"/>
                    </a:cubicBezTo>
                    <a:cubicBezTo>
                      <a:pt x="4367" y="9379"/>
                      <a:pt x="5405" y="9987"/>
                      <a:pt x="6408" y="10703"/>
                    </a:cubicBezTo>
                    <a:lnTo>
                      <a:pt x="8197" y="10918"/>
                    </a:lnTo>
                    <a:cubicBezTo>
                      <a:pt x="8217" y="10931"/>
                      <a:pt x="8238" y="10938"/>
                      <a:pt x="8259" y="10938"/>
                    </a:cubicBezTo>
                    <a:cubicBezTo>
                      <a:pt x="8682" y="10938"/>
                      <a:pt x="9190" y="8172"/>
                      <a:pt x="7517" y="3974"/>
                    </a:cubicBezTo>
                    <a:cubicBezTo>
                      <a:pt x="7231" y="3651"/>
                      <a:pt x="6909" y="3365"/>
                      <a:pt x="6622" y="3079"/>
                    </a:cubicBezTo>
                    <a:cubicBezTo>
                      <a:pt x="4761" y="1432"/>
                      <a:pt x="2434" y="35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5" name="Google Shape;2785;p49"/>
              <p:cNvSpPr/>
              <p:nvPr/>
            </p:nvSpPr>
            <p:spPr>
              <a:xfrm>
                <a:off x="5651160" y="2503554"/>
                <a:ext cx="92848" cy="25080"/>
              </a:xfrm>
              <a:custGeom>
                <a:rect b="b" l="l" r="r" t="t"/>
                <a:pathLst>
                  <a:path extrusionOk="0" h="2108" w="7804">
                    <a:moveTo>
                      <a:pt x="3687" y="0"/>
                    </a:moveTo>
                    <a:lnTo>
                      <a:pt x="0" y="859"/>
                    </a:lnTo>
                    <a:lnTo>
                      <a:pt x="1289" y="1933"/>
                    </a:lnTo>
                    <a:lnTo>
                      <a:pt x="3938" y="1933"/>
                    </a:lnTo>
                    <a:cubicBezTo>
                      <a:pt x="4303" y="2050"/>
                      <a:pt x="4686" y="2107"/>
                      <a:pt x="5068" y="2107"/>
                    </a:cubicBezTo>
                    <a:cubicBezTo>
                      <a:pt x="5621" y="2107"/>
                      <a:pt x="6171" y="1987"/>
                      <a:pt x="6658" y="1754"/>
                    </a:cubicBezTo>
                    <a:cubicBezTo>
                      <a:pt x="6873" y="1647"/>
                      <a:pt x="7804" y="1182"/>
                      <a:pt x="7732" y="752"/>
                    </a:cubicBezTo>
                    <a:cubicBezTo>
                      <a:pt x="7660" y="358"/>
                      <a:pt x="6873" y="72"/>
                      <a:pt x="3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6" name="Google Shape;2786;p49"/>
              <p:cNvSpPr/>
              <p:nvPr/>
            </p:nvSpPr>
            <p:spPr>
              <a:xfrm>
                <a:off x="5361566" y="2770139"/>
                <a:ext cx="40904" cy="163543"/>
              </a:xfrm>
              <a:custGeom>
                <a:rect b="b" l="l" r="r" t="t"/>
                <a:pathLst>
                  <a:path extrusionOk="0" h="13746" w="3438">
                    <a:moveTo>
                      <a:pt x="3366" y="1"/>
                    </a:moveTo>
                    <a:cubicBezTo>
                      <a:pt x="2650" y="1576"/>
                      <a:pt x="1898" y="3151"/>
                      <a:pt x="1146" y="4690"/>
                    </a:cubicBezTo>
                    <a:cubicBezTo>
                      <a:pt x="788" y="7625"/>
                      <a:pt x="359" y="10560"/>
                      <a:pt x="1" y="13495"/>
                    </a:cubicBezTo>
                    <a:lnTo>
                      <a:pt x="395" y="13495"/>
                    </a:lnTo>
                    <a:lnTo>
                      <a:pt x="3437" y="13746"/>
                    </a:lnTo>
                    <a:cubicBezTo>
                      <a:pt x="3437" y="9164"/>
                      <a:pt x="3437" y="4583"/>
                      <a:pt x="3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7" name="Google Shape;2787;p49"/>
              <p:cNvSpPr/>
              <p:nvPr/>
            </p:nvSpPr>
            <p:spPr>
              <a:xfrm>
                <a:off x="4953166" y="2744572"/>
                <a:ext cx="450154" cy="192954"/>
              </a:xfrm>
              <a:custGeom>
                <a:rect b="b" l="l" r="r" t="t"/>
                <a:pathLst>
                  <a:path extrusionOk="0" h="16218" w="37836">
                    <a:moveTo>
                      <a:pt x="7612" y="0"/>
                    </a:moveTo>
                    <a:cubicBezTo>
                      <a:pt x="6190" y="0"/>
                      <a:pt x="4543" y="301"/>
                      <a:pt x="3258" y="1398"/>
                    </a:cubicBezTo>
                    <a:cubicBezTo>
                      <a:pt x="287" y="3975"/>
                      <a:pt x="1" y="10132"/>
                      <a:pt x="4296" y="14857"/>
                    </a:cubicBezTo>
                    <a:lnTo>
                      <a:pt x="35115" y="16217"/>
                    </a:lnTo>
                    <a:cubicBezTo>
                      <a:pt x="36010" y="11277"/>
                      <a:pt x="36905" y="6374"/>
                      <a:pt x="37836" y="1434"/>
                    </a:cubicBezTo>
                    <a:lnTo>
                      <a:pt x="10703" y="432"/>
                    </a:lnTo>
                    <a:cubicBezTo>
                      <a:pt x="10442" y="357"/>
                      <a:pt x="9160" y="0"/>
                      <a:pt x="7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8" name="Google Shape;2788;p49"/>
              <p:cNvSpPr/>
              <p:nvPr/>
            </p:nvSpPr>
            <p:spPr>
              <a:xfrm>
                <a:off x="4961256" y="2320429"/>
                <a:ext cx="335593" cy="457090"/>
              </a:xfrm>
              <a:custGeom>
                <a:rect b="b" l="l" r="r" t="t"/>
                <a:pathLst>
                  <a:path extrusionOk="0" h="38419" w="28207">
                    <a:moveTo>
                      <a:pt x="21155" y="1"/>
                    </a:moveTo>
                    <a:cubicBezTo>
                      <a:pt x="19938" y="1074"/>
                      <a:pt x="18721" y="2220"/>
                      <a:pt x="17504" y="3473"/>
                    </a:cubicBezTo>
                    <a:cubicBezTo>
                      <a:pt x="7303" y="13996"/>
                      <a:pt x="2435" y="26346"/>
                      <a:pt x="1" y="36296"/>
                    </a:cubicBezTo>
                    <a:cubicBezTo>
                      <a:pt x="2685" y="37191"/>
                      <a:pt x="5441" y="37836"/>
                      <a:pt x="8269" y="38158"/>
                    </a:cubicBezTo>
                    <a:cubicBezTo>
                      <a:pt x="9730" y="38338"/>
                      <a:pt x="11190" y="38419"/>
                      <a:pt x="12660" y="38419"/>
                    </a:cubicBezTo>
                    <a:cubicBezTo>
                      <a:pt x="13531" y="38419"/>
                      <a:pt x="14406" y="38390"/>
                      <a:pt x="15285" y="38337"/>
                    </a:cubicBezTo>
                    <a:cubicBezTo>
                      <a:pt x="18149" y="38194"/>
                      <a:pt x="21012" y="37728"/>
                      <a:pt x="23768" y="36977"/>
                    </a:cubicBezTo>
                    <a:cubicBezTo>
                      <a:pt x="24699" y="29818"/>
                      <a:pt x="25630" y="22659"/>
                      <a:pt x="26560" y="15464"/>
                    </a:cubicBezTo>
                    <a:cubicBezTo>
                      <a:pt x="27133" y="11240"/>
                      <a:pt x="27670" y="7016"/>
                      <a:pt x="28207" y="2793"/>
                    </a:cubicBezTo>
                    <a:cubicBezTo>
                      <a:pt x="25880" y="1898"/>
                      <a:pt x="23518" y="931"/>
                      <a:pt x="21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89" name="Google Shape;2789;p49"/>
              <p:cNvSpPr/>
              <p:nvPr/>
            </p:nvSpPr>
            <p:spPr>
              <a:xfrm>
                <a:off x="5271717" y="2120790"/>
                <a:ext cx="150765" cy="105971"/>
              </a:xfrm>
              <a:custGeom>
                <a:rect b="b" l="l" r="r" t="t"/>
                <a:pathLst>
                  <a:path extrusionOk="0" h="8907" w="12672">
                    <a:moveTo>
                      <a:pt x="5822" y="1"/>
                    </a:moveTo>
                    <a:cubicBezTo>
                      <a:pt x="4745" y="1"/>
                      <a:pt x="3656" y="335"/>
                      <a:pt x="2899" y="780"/>
                    </a:cubicBezTo>
                    <a:cubicBezTo>
                      <a:pt x="788" y="1997"/>
                      <a:pt x="322" y="4467"/>
                      <a:pt x="286" y="4861"/>
                    </a:cubicBezTo>
                    <a:cubicBezTo>
                      <a:pt x="0" y="7510"/>
                      <a:pt x="36" y="8834"/>
                      <a:pt x="286" y="8906"/>
                    </a:cubicBezTo>
                    <a:cubicBezTo>
                      <a:pt x="292" y="8907"/>
                      <a:pt x="298" y="8907"/>
                      <a:pt x="304" y="8907"/>
                    </a:cubicBezTo>
                    <a:cubicBezTo>
                      <a:pt x="588" y="8907"/>
                      <a:pt x="943" y="8083"/>
                      <a:pt x="1539" y="6400"/>
                    </a:cubicBezTo>
                    <a:cubicBezTo>
                      <a:pt x="1832" y="6546"/>
                      <a:pt x="2148" y="6619"/>
                      <a:pt x="2468" y="6619"/>
                    </a:cubicBezTo>
                    <a:cubicBezTo>
                      <a:pt x="2696" y="6619"/>
                      <a:pt x="2926" y="6582"/>
                      <a:pt x="3150" y="6508"/>
                    </a:cubicBezTo>
                    <a:cubicBezTo>
                      <a:pt x="3508" y="6329"/>
                      <a:pt x="3794" y="6042"/>
                      <a:pt x="4045" y="5720"/>
                    </a:cubicBezTo>
                    <a:cubicBezTo>
                      <a:pt x="4439" y="5219"/>
                      <a:pt x="5226" y="4646"/>
                      <a:pt x="6765" y="4396"/>
                    </a:cubicBezTo>
                    <a:cubicBezTo>
                      <a:pt x="7762" y="5088"/>
                      <a:pt x="8930" y="5459"/>
                      <a:pt x="10120" y="5459"/>
                    </a:cubicBezTo>
                    <a:cubicBezTo>
                      <a:pt x="10469" y="5459"/>
                      <a:pt x="10819" y="5427"/>
                      <a:pt x="11168" y="5362"/>
                    </a:cubicBezTo>
                    <a:cubicBezTo>
                      <a:pt x="12528" y="3895"/>
                      <a:pt x="12671" y="3250"/>
                      <a:pt x="12492" y="2928"/>
                    </a:cubicBezTo>
                    <a:cubicBezTo>
                      <a:pt x="12314" y="2606"/>
                      <a:pt x="12027" y="2677"/>
                      <a:pt x="11598" y="2284"/>
                    </a:cubicBezTo>
                    <a:cubicBezTo>
                      <a:pt x="11240" y="1962"/>
                      <a:pt x="10989" y="1532"/>
                      <a:pt x="10846" y="1103"/>
                    </a:cubicBezTo>
                    <a:cubicBezTo>
                      <a:pt x="10595" y="1210"/>
                      <a:pt x="10345" y="1281"/>
                      <a:pt x="10094" y="1317"/>
                    </a:cubicBezTo>
                    <a:cubicBezTo>
                      <a:pt x="9998" y="1331"/>
                      <a:pt x="9904" y="1337"/>
                      <a:pt x="9813" y="1337"/>
                    </a:cubicBezTo>
                    <a:cubicBezTo>
                      <a:pt x="8924" y="1337"/>
                      <a:pt x="8280" y="747"/>
                      <a:pt x="7696" y="422"/>
                    </a:cubicBezTo>
                    <a:cubicBezTo>
                      <a:pt x="7127" y="125"/>
                      <a:pt x="6477" y="1"/>
                      <a:pt x="5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0" name="Google Shape;2790;p49"/>
              <p:cNvSpPr/>
              <p:nvPr/>
            </p:nvSpPr>
            <p:spPr>
              <a:xfrm>
                <a:off x="5274490" y="2179861"/>
                <a:ext cx="35133" cy="30029"/>
              </a:xfrm>
              <a:custGeom>
                <a:rect b="b" l="l" r="r" t="t"/>
                <a:pathLst>
                  <a:path extrusionOk="0" h="2524" w="2953">
                    <a:moveTo>
                      <a:pt x="1612" y="0"/>
                    </a:moveTo>
                    <a:cubicBezTo>
                      <a:pt x="592" y="0"/>
                      <a:pt x="1" y="1208"/>
                      <a:pt x="662" y="2044"/>
                    </a:cubicBezTo>
                    <a:cubicBezTo>
                      <a:pt x="923" y="2373"/>
                      <a:pt x="1288" y="2523"/>
                      <a:pt x="1648" y="2523"/>
                    </a:cubicBezTo>
                    <a:cubicBezTo>
                      <a:pt x="2228" y="2523"/>
                      <a:pt x="2793" y="2133"/>
                      <a:pt x="2881" y="1471"/>
                    </a:cubicBezTo>
                    <a:cubicBezTo>
                      <a:pt x="2953" y="719"/>
                      <a:pt x="2452" y="75"/>
                      <a:pt x="1700" y="3"/>
                    </a:cubicBezTo>
                    <a:cubicBezTo>
                      <a:pt x="1670" y="1"/>
                      <a:pt x="1641" y="0"/>
                      <a:pt x="1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1" name="Google Shape;2791;p49"/>
              <p:cNvSpPr/>
              <p:nvPr/>
            </p:nvSpPr>
            <p:spPr>
              <a:xfrm>
                <a:off x="5381483" y="2501960"/>
                <a:ext cx="45258" cy="62081"/>
              </a:xfrm>
              <a:custGeom>
                <a:rect b="b" l="l" r="r" t="t"/>
                <a:pathLst>
                  <a:path extrusionOk="0" h="5218" w="3804">
                    <a:moveTo>
                      <a:pt x="416" y="1"/>
                    </a:moveTo>
                    <a:cubicBezTo>
                      <a:pt x="207" y="1"/>
                      <a:pt x="0" y="229"/>
                      <a:pt x="152" y="456"/>
                    </a:cubicBezTo>
                    <a:lnTo>
                      <a:pt x="3195" y="5074"/>
                    </a:lnTo>
                    <a:cubicBezTo>
                      <a:pt x="3231" y="5146"/>
                      <a:pt x="3338" y="5181"/>
                      <a:pt x="3445" y="5217"/>
                    </a:cubicBezTo>
                    <a:lnTo>
                      <a:pt x="3445" y="5181"/>
                    </a:lnTo>
                    <a:cubicBezTo>
                      <a:pt x="3660" y="5181"/>
                      <a:pt x="3803" y="4931"/>
                      <a:pt x="3696" y="4752"/>
                    </a:cubicBezTo>
                    <a:lnTo>
                      <a:pt x="653" y="134"/>
                    </a:lnTo>
                    <a:cubicBezTo>
                      <a:pt x="591" y="40"/>
                      <a:pt x="503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2" name="Google Shape;2792;p49"/>
              <p:cNvSpPr/>
              <p:nvPr/>
            </p:nvSpPr>
            <p:spPr>
              <a:xfrm>
                <a:off x="5418210" y="2508158"/>
                <a:ext cx="252132" cy="53325"/>
              </a:xfrm>
              <a:custGeom>
                <a:rect b="b" l="l" r="r" t="t"/>
                <a:pathLst>
                  <a:path extrusionOk="0" h="4482" w="21192">
                    <a:moveTo>
                      <a:pt x="20865" y="0"/>
                    </a:moveTo>
                    <a:cubicBezTo>
                      <a:pt x="20843" y="0"/>
                      <a:pt x="20820" y="2"/>
                      <a:pt x="20797" y="7"/>
                    </a:cubicBezTo>
                    <a:lnTo>
                      <a:pt x="251" y="3909"/>
                    </a:lnTo>
                    <a:cubicBezTo>
                      <a:pt x="108" y="3909"/>
                      <a:pt x="1" y="4088"/>
                      <a:pt x="36" y="4231"/>
                    </a:cubicBezTo>
                    <a:cubicBezTo>
                      <a:pt x="72" y="4374"/>
                      <a:pt x="179" y="4481"/>
                      <a:pt x="323" y="4481"/>
                    </a:cubicBezTo>
                    <a:lnTo>
                      <a:pt x="358" y="4481"/>
                    </a:lnTo>
                    <a:lnTo>
                      <a:pt x="20905" y="580"/>
                    </a:lnTo>
                    <a:cubicBezTo>
                      <a:pt x="21084" y="544"/>
                      <a:pt x="21191" y="401"/>
                      <a:pt x="21155" y="258"/>
                    </a:cubicBezTo>
                    <a:cubicBezTo>
                      <a:pt x="21124" y="102"/>
                      <a:pt x="21011" y="0"/>
                      <a:pt x="20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3" name="Google Shape;2793;p49"/>
              <p:cNvSpPr/>
              <p:nvPr/>
            </p:nvSpPr>
            <p:spPr>
              <a:xfrm>
                <a:off x="5213373" y="2362593"/>
                <a:ext cx="221032" cy="298972"/>
              </a:xfrm>
              <a:custGeom>
                <a:rect b="b" l="l" r="r" t="t"/>
                <a:pathLst>
                  <a:path extrusionOk="0" h="25129" w="18578">
                    <a:moveTo>
                      <a:pt x="5799" y="0"/>
                    </a:moveTo>
                    <a:cubicBezTo>
                      <a:pt x="4045" y="108"/>
                      <a:pt x="2398" y="859"/>
                      <a:pt x="1181" y="2112"/>
                    </a:cubicBezTo>
                    <a:cubicBezTo>
                      <a:pt x="716" y="2613"/>
                      <a:pt x="287" y="3186"/>
                      <a:pt x="0" y="3830"/>
                    </a:cubicBezTo>
                    <a:cubicBezTo>
                      <a:pt x="108" y="7052"/>
                      <a:pt x="1539" y="9557"/>
                      <a:pt x="3329" y="12385"/>
                    </a:cubicBezTo>
                    <a:cubicBezTo>
                      <a:pt x="3615" y="12815"/>
                      <a:pt x="3902" y="13280"/>
                      <a:pt x="4224" y="13781"/>
                    </a:cubicBezTo>
                    <a:cubicBezTo>
                      <a:pt x="4546" y="14282"/>
                      <a:pt x="4797" y="14676"/>
                      <a:pt x="5083" y="15106"/>
                    </a:cubicBezTo>
                    <a:cubicBezTo>
                      <a:pt x="5620" y="15929"/>
                      <a:pt x="6157" y="16752"/>
                      <a:pt x="6765" y="17611"/>
                    </a:cubicBezTo>
                    <a:cubicBezTo>
                      <a:pt x="7052" y="18077"/>
                      <a:pt x="7374" y="18506"/>
                      <a:pt x="7660" y="18971"/>
                    </a:cubicBezTo>
                    <a:cubicBezTo>
                      <a:pt x="8985" y="20976"/>
                      <a:pt x="10416" y="22980"/>
                      <a:pt x="11956" y="25128"/>
                    </a:cubicBezTo>
                    <a:cubicBezTo>
                      <a:pt x="14175" y="23159"/>
                      <a:pt x="16358" y="21155"/>
                      <a:pt x="18578" y="19186"/>
                    </a:cubicBezTo>
                    <a:cubicBezTo>
                      <a:pt x="17396" y="16895"/>
                      <a:pt x="16036" y="14533"/>
                      <a:pt x="14533" y="12027"/>
                    </a:cubicBezTo>
                    <a:cubicBezTo>
                      <a:pt x="14247" y="11562"/>
                      <a:pt x="13960" y="11132"/>
                      <a:pt x="13674" y="10667"/>
                    </a:cubicBezTo>
                    <a:cubicBezTo>
                      <a:pt x="13316" y="10059"/>
                      <a:pt x="12886" y="9414"/>
                      <a:pt x="12457" y="8842"/>
                    </a:cubicBezTo>
                    <a:cubicBezTo>
                      <a:pt x="10416" y="5763"/>
                      <a:pt x="8161" y="2828"/>
                      <a:pt x="5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4" name="Google Shape;2794;p49"/>
              <p:cNvSpPr/>
              <p:nvPr/>
            </p:nvSpPr>
            <p:spPr>
              <a:xfrm>
                <a:off x="5263615" y="2505255"/>
                <a:ext cx="122663" cy="83056"/>
              </a:xfrm>
              <a:custGeom>
                <a:rect b="b" l="l" r="r" t="t"/>
                <a:pathLst>
                  <a:path extrusionOk="0" h="6981" w="10310">
                    <a:moveTo>
                      <a:pt x="10310" y="1"/>
                    </a:moveTo>
                    <a:lnTo>
                      <a:pt x="10310" y="1"/>
                    </a:lnTo>
                    <a:cubicBezTo>
                      <a:pt x="6909" y="573"/>
                      <a:pt x="3437" y="1182"/>
                      <a:pt x="1" y="1790"/>
                    </a:cubicBezTo>
                    <a:cubicBezTo>
                      <a:pt x="287" y="2220"/>
                      <a:pt x="574" y="2685"/>
                      <a:pt x="860" y="3115"/>
                    </a:cubicBezTo>
                    <a:cubicBezTo>
                      <a:pt x="1648" y="4367"/>
                      <a:pt x="2507" y="5620"/>
                      <a:pt x="3437" y="6980"/>
                    </a:cubicBezTo>
                    <a:cubicBezTo>
                      <a:pt x="5764" y="4690"/>
                      <a:pt x="8055" y="2363"/>
                      <a:pt x="10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5" name="Google Shape;2795;p49"/>
              <p:cNvSpPr/>
              <p:nvPr/>
            </p:nvSpPr>
            <p:spPr>
              <a:xfrm>
                <a:off x="5201868" y="2361737"/>
                <a:ext cx="188254" cy="220187"/>
              </a:xfrm>
              <a:custGeom>
                <a:rect b="b" l="l" r="r" t="t"/>
                <a:pathLst>
                  <a:path extrusionOk="0" h="18507" w="15823">
                    <a:moveTo>
                      <a:pt x="7518" y="1"/>
                    </a:moveTo>
                    <a:cubicBezTo>
                      <a:pt x="7267" y="1"/>
                      <a:pt x="7017" y="1"/>
                      <a:pt x="6766" y="36"/>
                    </a:cubicBezTo>
                    <a:cubicBezTo>
                      <a:pt x="5012" y="180"/>
                      <a:pt x="3365" y="931"/>
                      <a:pt x="2148" y="2184"/>
                    </a:cubicBezTo>
                    <a:cubicBezTo>
                      <a:pt x="1647" y="2685"/>
                      <a:pt x="1254" y="3258"/>
                      <a:pt x="967" y="3902"/>
                    </a:cubicBezTo>
                    <a:cubicBezTo>
                      <a:pt x="144" y="5620"/>
                      <a:pt x="1" y="7589"/>
                      <a:pt x="609" y="9379"/>
                    </a:cubicBezTo>
                    <a:cubicBezTo>
                      <a:pt x="2578" y="12421"/>
                      <a:pt x="4582" y="15464"/>
                      <a:pt x="6587" y="18507"/>
                    </a:cubicBezTo>
                    <a:cubicBezTo>
                      <a:pt x="6945" y="18220"/>
                      <a:pt x="7339" y="17970"/>
                      <a:pt x="7697" y="17683"/>
                    </a:cubicBezTo>
                    <a:cubicBezTo>
                      <a:pt x="10274" y="15822"/>
                      <a:pt x="12851" y="13961"/>
                      <a:pt x="15428" y="12135"/>
                    </a:cubicBezTo>
                    <a:cubicBezTo>
                      <a:pt x="15607" y="11992"/>
                      <a:pt x="15715" y="11920"/>
                      <a:pt x="15822" y="11849"/>
                    </a:cubicBezTo>
                    <a:cubicBezTo>
                      <a:pt x="13066" y="7876"/>
                      <a:pt x="10274" y="3938"/>
                      <a:pt x="75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6" name="Google Shape;2796;p49"/>
              <p:cNvSpPr/>
              <p:nvPr/>
            </p:nvSpPr>
            <p:spPr>
              <a:xfrm>
                <a:off x="5279808" y="3356980"/>
                <a:ext cx="74966" cy="63830"/>
              </a:xfrm>
              <a:custGeom>
                <a:rect b="b" l="l" r="r" t="t"/>
                <a:pathLst>
                  <a:path extrusionOk="0" h="5365" w="6301">
                    <a:moveTo>
                      <a:pt x="2685" y="1"/>
                    </a:moveTo>
                    <a:cubicBezTo>
                      <a:pt x="1217" y="1"/>
                      <a:pt x="0" y="1182"/>
                      <a:pt x="0" y="2686"/>
                    </a:cubicBezTo>
                    <a:cubicBezTo>
                      <a:pt x="0" y="4289"/>
                      <a:pt x="1336" y="5365"/>
                      <a:pt x="2720" y="5365"/>
                    </a:cubicBezTo>
                    <a:cubicBezTo>
                      <a:pt x="3375" y="5365"/>
                      <a:pt x="4041" y="5123"/>
                      <a:pt x="4582" y="4583"/>
                    </a:cubicBezTo>
                    <a:cubicBezTo>
                      <a:pt x="6300" y="2865"/>
                      <a:pt x="5083" y="1"/>
                      <a:pt x="2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7" name="Google Shape;2797;p49"/>
              <p:cNvSpPr/>
              <p:nvPr/>
            </p:nvSpPr>
            <p:spPr>
              <a:xfrm>
                <a:off x="4940388" y="2914086"/>
                <a:ext cx="408846" cy="69006"/>
              </a:xfrm>
              <a:custGeom>
                <a:rect b="b" l="l" r="r" t="t"/>
                <a:pathLst>
                  <a:path extrusionOk="0" h="5800" w="34364">
                    <a:moveTo>
                      <a:pt x="2900" y="0"/>
                    </a:moveTo>
                    <a:cubicBezTo>
                      <a:pt x="1289" y="0"/>
                      <a:pt x="1" y="1289"/>
                      <a:pt x="1" y="2900"/>
                    </a:cubicBezTo>
                    <a:cubicBezTo>
                      <a:pt x="1" y="4475"/>
                      <a:pt x="1289" y="5799"/>
                      <a:pt x="2900" y="5799"/>
                    </a:cubicBezTo>
                    <a:lnTo>
                      <a:pt x="31464" y="5799"/>
                    </a:lnTo>
                    <a:cubicBezTo>
                      <a:pt x="33075" y="5799"/>
                      <a:pt x="34364" y="4475"/>
                      <a:pt x="34364" y="2900"/>
                    </a:cubicBezTo>
                    <a:cubicBezTo>
                      <a:pt x="34364" y="1289"/>
                      <a:pt x="33075" y="0"/>
                      <a:pt x="31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8" name="Google Shape;2798;p49"/>
              <p:cNvSpPr/>
              <p:nvPr/>
            </p:nvSpPr>
            <p:spPr>
              <a:xfrm>
                <a:off x="5131174" y="2968172"/>
                <a:ext cx="27269" cy="406288"/>
              </a:xfrm>
              <a:custGeom>
                <a:rect b="b" l="l" r="r" t="t"/>
                <a:pathLst>
                  <a:path extrusionOk="0" h="34149" w="2292">
                    <a:moveTo>
                      <a:pt x="1" y="0"/>
                    </a:moveTo>
                    <a:lnTo>
                      <a:pt x="1" y="34149"/>
                    </a:lnTo>
                    <a:lnTo>
                      <a:pt x="2292" y="34149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799" name="Google Shape;2799;p49"/>
              <p:cNvSpPr/>
              <p:nvPr/>
            </p:nvSpPr>
            <p:spPr>
              <a:xfrm>
                <a:off x="5142738" y="3259159"/>
                <a:ext cx="180949" cy="151919"/>
              </a:xfrm>
              <a:custGeom>
                <a:rect b="b" l="l" r="r" t="t"/>
                <a:pathLst>
                  <a:path extrusionOk="0" h="12769" w="15209">
                    <a:moveTo>
                      <a:pt x="4715" y="1"/>
                    </a:moveTo>
                    <a:cubicBezTo>
                      <a:pt x="2531" y="1"/>
                      <a:pt x="808" y="672"/>
                      <a:pt x="317" y="885"/>
                    </a:cubicBezTo>
                    <a:cubicBezTo>
                      <a:pt x="1" y="1012"/>
                      <a:pt x="132" y="1446"/>
                      <a:pt x="414" y="1446"/>
                    </a:cubicBezTo>
                    <a:cubicBezTo>
                      <a:pt x="451" y="1446"/>
                      <a:pt x="491" y="1439"/>
                      <a:pt x="532" y="1422"/>
                    </a:cubicBezTo>
                    <a:cubicBezTo>
                      <a:pt x="1004" y="1229"/>
                      <a:pt x="2656" y="587"/>
                      <a:pt x="4736" y="587"/>
                    </a:cubicBezTo>
                    <a:cubicBezTo>
                      <a:pt x="6130" y="587"/>
                      <a:pt x="7715" y="875"/>
                      <a:pt x="9266" y="1780"/>
                    </a:cubicBezTo>
                    <a:cubicBezTo>
                      <a:pt x="12774" y="3820"/>
                      <a:pt x="14600" y="8116"/>
                      <a:pt x="13740" y="12447"/>
                    </a:cubicBezTo>
                    <a:cubicBezTo>
                      <a:pt x="13705" y="12590"/>
                      <a:pt x="13812" y="12733"/>
                      <a:pt x="14027" y="12769"/>
                    </a:cubicBezTo>
                    <a:cubicBezTo>
                      <a:pt x="14170" y="12769"/>
                      <a:pt x="14277" y="12697"/>
                      <a:pt x="14313" y="12554"/>
                    </a:cubicBezTo>
                    <a:cubicBezTo>
                      <a:pt x="15208" y="7972"/>
                      <a:pt x="13311" y="3426"/>
                      <a:pt x="9552" y="1279"/>
                    </a:cubicBezTo>
                    <a:cubicBezTo>
                      <a:pt x="7889" y="310"/>
                      <a:pt x="6196" y="1"/>
                      <a:pt x="4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0" name="Google Shape;2800;p49"/>
              <p:cNvSpPr/>
              <p:nvPr/>
            </p:nvSpPr>
            <p:spPr>
              <a:xfrm>
                <a:off x="5115850" y="3356980"/>
                <a:ext cx="74538" cy="63830"/>
              </a:xfrm>
              <a:custGeom>
                <a:rect b="b" l="l" r="r" t="t"/>
                <a:pathLst>
                  <a:path extrusionOk="0" h="5365" w="6265">
                    <a:moveTo>
                      <a:pt x="2685" y="1"/>
                    </a:moveTo>
                    <a:cubicBezTo>
                      <a:pt x="1181" y="1"/>
                      <a:pt x="0" y="1182"/>
                      <a:pt x="0" y="2686"/>
                    </a:cubicBezTo>
                    <a:cubicBezTo>
                      <a:pt x="0" y="4289"/>
                      <a:pt x="1319" y="5365"/>
                      <a:pt x="2704" y="5365"/>
                    </a:cubicBezTo>
                    <a:cubicBezTo>
                      <a:pt x="3359" y="5365"/>
                      <a:pt x="4030" y="5123"/>
                      <a:pt x="4582" y="4583"/>
                    </a:cubicBezTo>
                    <a:cubicBezTo>
                      <a:pt x="6264" y="2865"/>
                      <a:pt x="5047" y="1"/>
                      <a:pt x="2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1" name="Google Shape;2801;p49"/>
              <p:cNvSpPr/>
              <p:nvPr/>
            </p:nvSpPr>
            <p:spPr>
              <a:xfrm>
                <a:off x="4968918" y="3259159"/>
                <a:ext cx="179736" cy="151919"/>
              </a:xfrm>
              <a:custGeom>
                <a:rect b="b" l="l" r="r" t="t"/>
                <a:pathLst>
                  <a:path extrusionOk="0" h="12769" w="15107">
                    <a:moveTo>
                      <a:pt x="10494" y="1"/>
                    </a:moveTo>
                    <a:cubicBezTo>
                      <a:pt x="9013" y="1"/>
                      <a:pt x="7320" y="310"/>
                      <a:pt x="5657" y="1279"/>
                    </a:cubicBezTo>
                    <a:cubicBezTo>
                      <a:pt x="1898" y="3426"/>
                      <a:pt x="1" y="7972"/>
                      <a:pt x="896" y="12554"/>
                    </a:cubicBezTo>
                    <a:cubicBezTo>
                      <a:pt x="932" y="12697"/>
                      <a:pt x="1039" y="12769"/>
                      <a:pt x="1182" y="12769"/>
                    </a:cubicBezTo>
                    <a:lnTo>
                      <a:pt x="1254" y="12769"/>
                    </a:lnTo>
                    <a:cubicBezTo>
                      <a:pt x="1397" y="12733"/>
                      <a:pt x="1504" y="12590"/>
                      <a:pt x="1469" y="12447"/>
                    </a:cubicBezTo>
                    <a:cubicBezTo>
                      <a:pt x="609" y="8116"/>
                      <a:pt x="2435" y="3820"/>
                      <a:pt x="5943" y="1780"/>
                    </a:cubicBezTo>
                    <a:cubicBezTo>
                      <a:pt x="7494" y="875"/>
                      <a:pt x="9079" y="587"/>
                      <a:pt x="10473" y="587"/>
                    </a:cubicBezTo>
                    <a:cubicBezTo>
                      <a:pt x="12553" y="587"/>
                      <a:pt x="14205" y="1229"/>
                      <a:pt x="14677" y="1422"/>
                    </a:cubicBezTo>
                    <a:cubicBezTo>
                      <a:pt x="14715" y="1441"/>
                      <a:pt x="14756" y="1450"/>
                      <a:pt x="14797" y="1450"/>
                    </a:cubicBezTo>
                    <a:cubicBezTo>
                      <a:pt x="14908" y="1450"/>
                      <a:pt x="15018" y="1384"/>
                      <a:pt x="15071" y="1279"/>
                    </a:cubicBezTo>
                    <a:cubicBezTo>
                      <a:pt x="15106" y="1136"/>
                      <a:pt x="15035" y="957"/>
                      <a:pt x="14892" y="885"/>
                    </a:cubicBezTo>
                    <a:cubicBezTo>
                      <a:pt x="14401" y="672"/>
                      <a:pt x="12678" y="1"/>
                      <a:pt x="104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2" name="Google Shape;2802;p49"/>
              <p:cNvSpPr/>
              <p:nvPr/>
            </p:nvSpPr>
            <p:spPr>
              <a:xfrm>
                <a:off x="5597479" y="2847746"/>
                <a:ext cx="33254" cy="273321"/>
              </a:xfrm>
              <a:custGeom>
                <a:rect b="b" l="l" r="r" t="t"/>
                <a:pathLst>
                  <a:path extrusionOk="0" h="22973" w="2795">
                    <a:moveTo>
                      <a:pt x="304" y="1"/>
                    </a:moveTo>
                    <a:cubicBezTo>
                      <a:pt x="149" y="1"/>
                      <a:pt x="0" y="109"/>
                      <a:pt x="38" y="315"/>
                    </a:cubicBezTo>
                    <a:lnTo>
                      <a:pt x="2186" y="22686"/>
                    </a:lnTo>
                    <a:cubicBezTo>
                      <a:pt x="2221" y="22830"/>
                      <a:pt x="2329" y="22973"/>
                      <a:pt x="2508" y="22973"/>
                    </a:cubicBezTo>
                    <a:lnTo>
                      <a:pt x="2508" y="22937"/>
                    </a:lnTo>
                    <a:cubicBezTo>
                      <a:pt x="2687" y="22901"/>
                      <a:pt x="2794" y="22758"/>
                      <a:pt x="2794" y="22615"/>
                    </a:cubicBezTo>
                    <a:lnTo>
                      <a:pt x="611" y="279"/>
                    </a:lnTo>
                    <a:cubicBezTo>
                      <a:pt x="594" y="91"/>
                      <a:pt x="446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3" name="Google Shape;2803;p49"/>
              <p:cNvSpPr/>
              <p:nvPr/>
            </p:nvSpPr>
            <p:spPr>
              <a:xfrm>
                <a:off x="5514876" y="1740823"/>
                <a:ext cx="385431" cy="379923"/>
              </a:xfrm>
              <a:custGeom>
                <a:rect b="b" l="l" r="r" t="t"/>
                <a:pathLst>
                  <a:path extrusionOk="0" h="31933" w="32396">
                    <a:moveTo>
                      <a:pt x="16460" y="11399"/>
                    </a:moveTo>
                    <a:cubicBezTo>
                      <a:pt x="17581" y="11399"/>
                      <a:pt x="18724" y="11815"/>
                      <a:pt x="19652" y="12744"/>
                    </a:cubicBezTo>
                    <a:cubicBezTo>
                      <a:pt x="22516" y="15607"/>
                      <a:pt x="20476" y="20511"/>
                      <a:pt x="16431" y="20511"/>
                    </a:cubicBezTo>
                    <a:cubicBezTo>
                      <a:pt x="13925" y="20511"/>
                      <a:pt x="11885" y="18471"/>
                      <a:pt x="11885" y="15965"/>
                    </a:cubicBezTo>
                    <a:cubicBezTo>
                      <a:pt x="11885" y="13208"/>
                      <a:pt x="14124" y="11399"/>
                      <a:pt x="16460" y="11399"/>
                    </a:cubicBezTo>
                    <a:close/>
                    <a:moveTo>
                      <a:pt x="18722" y="1"/>
                    </a:moveTo>
                    <a:cubicBezTo>
                      <a:pt x="18185" y="1"/>
                      <a:pt x="17719" y="359"/>
                      <a:pt x="17576" y="860"/>
                    </a:cubicBezTo>
                    <a:cubicBezTo>
                      <a:pt x="17379" y="1433"/>
                      <a:pt x="16887" y="1719"/>
                      <a:pt x="16399" y="1719"/>
                    </a:cubicBezTo>
                    <a:cubicBezTo>
                      <a:pt x="15912" y="1719"/>
                      <a:pt x="15428" y="1433"/>
                      <a:pt x="15250" y="860"/>
                    </a:cubicBezTo>
                    <a:cubicBezTo>
                      <a:pt x="15046" y="281"/>
                      <a:pt x="14561" y="16"/>
                      <a:pt x="14081" y="16"/>
                    </a:cubicBezTo>
                    <a:cubicBezTo>
                      <a:pt x="13463" y="16"/>
                      <a:pt x="12851" y="453"/>
                      <a:pt x="12851" y="1218"/>
                    </a:cubicBezTo>
                    <a:cubicBezTo>
                      <a:pt x="12874" y="2011"/>
                      <a:pt x="12237" y="2503"/>
                      <a:pt x="11594" y="2503"/>
                    </a:cubicBezTo>
                    <a:cubicBezTo>
                      <a:pt x="11221" y="2503"/>
                      <a:pt x="10846" y="2338"/>
                      <a:pt x="10596" y="1970"/>
                    </a:cubicBezTo>
                    <a:cubicBezTo>
                      <a:pt x="10381" y="1648"/>
                      <a:pt x="10023" y="1433"/>
                      <a:pt x="9630" y="1433"/>
                    </a:cubicBezTo>
                    <a:cubicBezTo>
                      <a:pt x="8771" y="1433"/>
                      <a:pt x="8198" y="2256"/>
                      <a:pt x="8449" y="3044"/>
                    </a:cubicBezTo>
                    <a:cubicBezTo>
                      <a:pt x="8484" y="3187"/>
                      <a:pt x="8520" y="3330"/>
                      <a:pt x="8520" y="3437"/>
                    </a:cubicBezTo>
                    <a:cubicBezTo>
                      <a:pt x="8494" y="4166"/>
                      <a:pt x="7901" y="4667"/>
                      <a:pt x="7263" y="4667"/>
                    </a:cubicBezTo>
                    <a:cubicBezTo>
                      <a:pt x="7023" y="4667"/>
                      <a:pt x="6776" y="4596"/>
                      <a:pt x="6551" y="4440"/>
                    </a:cubicBezTo>
                    <a:cubicBezTo>
                      <a:pt x="6304" y="4246"/>
                      <a:pt x="6042" y="4163"/>
                      <a:pt x="5792" y="4163"/>
                    </a:cubicBezTo>
                    <a:cubicBezTo>
                      <a:pt x="4882" y="4163"/>
                      <a:pt x="4132" y="5260"/>
                      <a:pt x="4833" y="6158"/>
                    </a:cubicBezTo>
                    <a:cubicBezTo>
                      <a:pt x="5460" y="6973"/>
                      <a:pt x="4824" y="8090"/>
                      <a:pt x="3887" y="8090"/>
                    </a:cubicBezTo>
                    <a:cubicBezTo>
                      <a:pt x="3754" y="8090"/>
                      <a:pt x="3615" y="8068"/>
                      <a:pt x="3473" y="8019"/>
                    </a:cubicBezTo>
                    <a:cubicBezTo>
                      <a:pt x="3330" y="7983"/>
                      <a:pt x="3222" y="7947"/>
                      <a:pt x="3079" y="7947"/>
                    </a:cubicBezTo>
                    <a:cubicBezTo>
                      <a:pt x="1898" y="7983"/>
                      <a:pt x="1433" y="9487"/>
                      <a:pt x="2363" y="10202"/>
                    </a:cubicBezTo>
                    <a:cubicBezTo>
                      <a:pt x="2686" y="10417"/>
                      <a:pt x="2900" y="10775"/>
                      <a:pt x="2900" y="11169"/>
                    </a:cubicBezTo>
                    <a:cubicBezTo>
                      <a:pt x="2900" y="11849"/>
                      <a:pt x="2328" y="12422"/>
                      <a:pt x="1647" y="12422"/>
                    </a:cubicBezTo>
                    <a:cubicBezTo>
                      <a:pt x="251" y="12458"/>
                      <a:pt x="1" y="14426"/>
                      <a:pt x="1361" y="14820"/>
                    </a:cubicBezTo>
                    <a:cubicBezTo>
                      <a:pt x="2471" y="15178"/>
                      <a:pt x="2471" y="16789"/>
                      <a:pt x="1361" y="17147"/>
                    </a:cubicBezTo>
                    <a:cubicBezTo>
                      <a:pt x="824" y="17290"/>
                      <a:pt x="466" y="17755"/>
                      <a:pt x="466" y="18292"/>
                    </a:cubicBezTo>
                    <a:cubicBezTo>
                      <a:pt x="430" y="18972"/>
                      <a:pt x="1003" y="19545"/>
                      <a:pt x="1683" y="19545"/>
                    </a:cubicBezTo>
                    <a:cubicBezTo>
                      <a:pt x="1697" y="19545"/>
                      <a:pt x="1711" y="19544"/>
                      <a:pt x="1725" y="19544"/>
                    </a:cubicBezTo>
                    <a:cubicBezTo>
                      <a:pt x="2947" y="19544"/>
                      <a:pt x="3426" y="21092"/>
                      <a:pt x="2399" y="21800"/>
                    </a:cubicBezTo>
                    <a:cubicBezTo>
                      <a:pt x="2077" y="22015"/>
                      <a:pt x="1898" y="22373"/>
                      <a:pt x="1898" y="22766"/>
                    </a:cubicBezTo>
                    <a:cubicBezTo>
                      <a:pt x="1868" y="23454"/>
                      <a:pt x="2462" y="24017"/>
                      <a:pt x="3118" y="24017"/>
                    </a:cubicBezTo>
                    <a:cubicBezTo>
                      <a:pt x="3247" y="24017"/>
                      <a:pt x="3379" y="23995"/>
                      <a:pt x="3509" y="23948"/>
                    </a:cubicBezTo>
                    <a:cubicBezTo>
                      <a:pt x="3652" y="23912"/>
                      <a:pt x="3795" y="23876"/>
                      <a:pt x="3903" y="23876"/>
                    </a:cubicBezTo>
                    <a:cubicBezTo>
                      <a:pt x="4905" y="23912"/>
                      <a:pt x="5442" y="25022"/>
                      <a:pt x="4869" y="25809"/>
                    </a:cubicBezTo>
                    <a:cubicBezTo>
                      <a:pt x="4726" y="26024"/>
                      <a:pt x="4654" y="26274"/>
                      <a:pt x="4654" y="26525"/>
                    </a:cubicBezTo>
                    <a:cubicBezTo>
                      <a:pt x="4654" y="27251"/>
                      <a:pt x="5255" y="27770"/>
                      <a:pt x="5886" y="27770"/>
                    </a:cubicBezTo>
                    <a:cubicBezTo>
                      <a:pt x="6126" y="27770"/>
                      <a:pt x="6370" y="27695"/>
                      <a:pt x="6587" y="27527"/>
                    </a:cubicBezTo>
                    <a:cubicBezTo>
                      <a:pt x="6802" y="27348"/>
                      <a:pt x="7053" y="27277"/>
                      <a:pt x="7303" y="27277"/>
                    </a:cubicBezTo>
                    <a:cubicBezTo>
                      <a:pt x="8162" y="27277"/>
                      <a:pt x="8735" y="28100"/>
                      <a:pt x="8484" y="28887"/>
                    </a:cubicBezTo>
                    <a:cubicBezTo>
                      <a:pt x="8449" y="29031"/>
                      <a:pt x="8413" y="29174"/>
                      <a:pt x="8413" y="29317"/>
                    </a:cubicBezTo>
                    <a:cubicBezTo>
                      <a:pt x="8435" y="30059"/>
                      <a:pt x="9036" y="30518"/>
                      <a:pt x="9658" y="30518"/>
                    </a:cubicBezTo>
                    <a:cubicBezTo>
                      <a:pt x="10026" y="30518"/>
                      <a:pt x="10401" y="30357"/>
                      <a:pt x="10668" y="29997"/>
                    </a:cubicBezTo>
                    <a:cubicBezTo>
                      <a:pt x="10867" y="29698"/>
                      <a:pt x="11189" y="29492"/>
                      <a:pt x="11549" y="29492"/>
                    </a:cubicBezTo>
                    <a:cubicBezTo>
                      <a:pt x="11577" y="29492"/>
                      <a:pt x="11606" y="29493"/>
                      <a:pt x="11634" y="29496"/>
                    </a:cubicBezTo>
                    <a:cubicBezTo>
                      <a:pt x="11654" y="29495"/>
                      <a:pt x="11675" y="29494"/>
                      <a:pt x="11695" y="29494"/>
                    </a:cubicBezTo>
                    <a:cubicBezTo>
                      <a:pt x="12348" y="29494"/>
                      <a:pt x="12887" y="30053"/>
                      <a:pt x="12887" y="30713"/>
                    </a:cubicBezTo>
                    <a:cubicBezTo>
                      <a:pt x="12852" y="31373"/>
                      <a:pt x="13390" y="31931"/>
                      <a:pt x="14044" y="31931"/>
                    </a:cubicBezTo>
                    <a:cubicBezTo>
                      <a:pt x="14064" y="31931"/>
                      <a:pt x="14084" y="31931"/>
                      <a:pt x="14104" y="31930"/>
                    </a:cubicBezTo>
                    <a:cubicBezTo>
                      <a:pt x="14129" y="31932"/>
                      <a:pt x="14154" y="31932"/>
                      <a:pt x="14178" y="31932"/>
                    </a:cubicBezTo>
                    <a:cubicBezTo>
                      <a:pt x="14686" y="31932"/>
                      <a:pt x="15149" y="31585"/>
                      <a:pt x="15285" y="31107"/>
                    </a:cubicBezTo>
                    <a:cubicBezTo>
                      <a:pt x="15464" y="30534"/>
                      <a:pt x="15948" y="30248"/>
                      <a:pt x="16435" y="30248"/>
                    </a:cubicBezTo>
                    <a:cubicBezTo>
                      <a:pt x="16923" y="30248"/>
                      <a:pt x="17415" y="30534"/>
                      <a:pt x="17612" y="31107"/>
                    </a:cubicBezTo>
                    <a:cubicBezTo>
                      <a:pt x="17749" y="31585"/>
                      <a:pt x="18178" y="31932"/>
                      <a:pt x="18684" y="31932"/>
                    </a:cubicBezTo>
                    <a:cubicBezTo>
                      <a:pt x="18708" y="31932"/>
                      <a:pt x="18733" y="31932"/>
                      <a:pt x="18757" y="31930"/>
                    </a:cubicBezTo>
                    <a:cubicBezTo>
                      <a:pt x="18778" y="31931"/>
                      <a:pt x="18798" y="31931"/>
                      <a:pt x="18818" y="31931"/>
                    </a:cubicBezTo>
                    <a:cubicBezTo>
                      <a:pt x="19471" y="31931"/>
                      <a:pt x="20010" y="31373"/>
                      <a:pt x="20010" y="30713"/>
                    </a:cubicBezTo>
                    <a:cubicBezTo>
                      <a:pt x="19988" y="29945"/>
                      <a:pt x="20606" y="29462"/>
                      <a:pt x="21237" y="29462"/>
                    </a:cubicBezTo>
                    <a:cubicBezTo>
                      <a:pt x="21606" y="29462"/>
                      <a:pt x="21979" y="29627"/>
                      <a:pt x="22230" y="29997"/>
                    </a:cubicBezTo>
                    <a:cubicBezTo>
                      <a:pt x="22444" y="30319"/>
                      <a:pt x="22838" y="30498"/>
                      <a:pt x="23196" y="30498"/>
                    </a:cubicBezTo>
                    <a:cubicBezTo>
                      <a:pt x="23213" y="30499"/>
                      <a:pt x="23231" y="30499"/>
                      <a:pt x="23248" y="30499"/>
                    </a:cubicBezTo>
                    <a:cubicBezTo>
                      <a:pt x="24079" y="30499"/>
                      <a:pt x="24658" y="29659"/>
                      <a:pt x="24413" y="28887"/>
                    </a:cubicBezTo>
                    <a:cubicBezTo>
                      <a:pt x="24341" y="28744"/>
                      <a:pt x="24341" y="28637"/>
                      <a:pt x="24341" y="28494"/>
                    </a:cubicBezTo>
                    <a:cubicBezTo>
                      <a:pt x="24341" y="27775"/>
                      <a:pt x="24930" y="27277"/>
                      <a:pt x="25554" y="27277"/>
                    </a:cubicBezTo>
                    <a:cubicBezTo>
                      <a:pt x="25800" y="27277"/>
                      <a:pt x="26051" y="27355"/>
                      <a:pt x="26274" y="27527"/>
                    </a:cubicBezTo>
                    <a:cubicBezTo>
                      <a:pt x="26489" y="27670"/>
                      <a:pt x="26740" y="27778"/>
                      <a:pt x="27026" y="27778"/>
                    </a:cubicBezTo>
                    <a:cubicBezTo>
                      <a:pt x="27992" y="27742"/>
                      <a:pt x="28565" y="26596"/>
                      <a:pt x="27957" y="25809"/>
                    </a:cubicBezTo>
                    <a:cubicBezTo>
                      <a:pt x="27356" y="24955"/>
                      <a:pt x="28012" y="23851"/>
                      <a:pt x="28962" y="23851"/>
                    </a:cubicBezTo>
                    <a:cubicBezTo>
                      <a:pt x="29088" y="23851"/>
                      <a:pt x="29219" y="23870"/>
                      <a:pt x="29353" y="23912"/>
                    </a:cubicBezTo>
                    <a:cubicBezTo>
                      <a:pt x="29460" y="23948"/>
                      <a:pt x="29603" y="23983"/>
                      <a:pt x="29746" y="23983"/>
                    </a:cubicBezTo>
                    <a:cubicBezTo>
                      <a:pt x="30963" y="23983"/>
                      <a:pt x="31429" y="22444"/>
                      <a:pt x="30462" y="21764"/>
                    </a:cubicBezTo>
                    <a:cubicBezTo>
                      <a:pt x="30104" y="21514"/>
                      <a:pt x="29925" y="21156"/>
                      <a:pt x="29925" y="20762"/>
                    </a:cubicBezTo>
                    <a:cubicBezTo>
                      <a:pt x="29925" y="20082"/>
                      <a:pt x="30462" y="19545"/>
                      <a:pt x="31178" y="19545"/>
                    </a:cubicBezTo>
                    <a:cubicBezTo>
                      <a:pt x="31858" y="19545"/>
                      <a:pt x="32395" y="19008"/>
                      <a:pt x="32395" y="18328"/>
                    </a:cubicBezTo>
                    <a:cubicBezTo>
                      <a:pt x="32395" y="17791"/>
                      <a:pt x="32037" y="17290"/>
                      <a:pt x="31536" y="17147"/>
                    </a:cubicBezTo>
                    <a:cubicBezTo>
                      <a:pt x="30391" y="16789"/>
                      <a:pt x="30391" y="15178"/>
                      <a:pt x="31536" y="14820"/>
                    </a:cubicBezTo>
                    <a:cubicBezTo>
                      <a:pt x="32037" y="14677"/>
                      <a:pt x="32395" y="14211"/>
                      <a:pt x="32395" y="13675"/>
                    </a:cubicBezTo>
                    <a:cubicBezTo>
                      <a:pt x="32395" y="12959"/>
                      <a:pt x="31858" y="12422"/>
                      <a:pt x="31178" y="12422"/>
                    </a:cubicBezTo>
                    <a:cubicBezTo>
                      <a:pt x="30462" y="12422"/>
                      <a:pt x="29925" y="11885"/>
                      <a:pt x="29925" y="11205"/>
                    </a:cubicBezTo>
                    <a:cubicBezTo>
                      <a:pt x="29925" y="10811"/>
                      <a:pt x="30104" y="10417"/>
                      <a:pt x="30427" y="10202"/>
                    </a:cubicBezTo>
                    <a:cubicBezTo>
                      <a:pt x="30749" y="9988"/>
                      <a:pt x="30928" y="9630"/>
                      <a:pt x="30928" y="9236"/>
                    </a:cubicBezTo>
                    <a:cubicBezTo>
                      <a:pt x="30958" y="8509"/>
                      <a:pt x="30374" y="7962"/>
                      <a:pt x="29695" y="7962"/>
                    </a:cubicBezTo>
                    <a:cubicBezTo>
                      <a:pt x="29571" y="7962"/>
                      <a:pt x="29444" y="7980"/>
                      <a:pt x="29317" y="8019"/>
                    </a:cubicBezTo>
                    <a:cubicBezTo>
                      <a:pt x="29174" y="8055"/>
                      <a:pt x="29066" y="8091"/>
                      <a:pt x="28923" y="8091"/>
                    </a:cubicBezTo>
                    <a:cubicBezTo>
                      <a:pt x="27921" y="8091"/>
                      <a:pt x="27348" y="6945"/>
                      <a:pt x="27957" y="6158"/>
                    </a:cubicBezTo>
                    <a:cubicBezTo>
                      <a:pt x="28100" y="5943"/>
                      <a:pt x="28207" y="5692"/>
                      <a:pt x="28207" y="5442"/>
                    </a:cubicBezTo>
                    <a:cubicBezTo>
                      <a:pt x="28207" y="4696"/>
                      <a:pt x="27616" y="4190"/>
                      <a:pt x="26978" y="4190"/>
                    </a:cubicBezTo>
                    <a:cubicBezTo>
                      <a:pt x="26728" y="4190"/>
                      <a:pt x="26470" y="4268"/>
                      <a:pt x="26239" y="4440"/>
                    </a:cubicBezTo>
                    <a:cubicBezTo>
                      <a:pt x="26024" y="4583"/>
                      <a:pt x="25773" y="4654"/>
                      <a:pt x="25523" y="4690"/>
                    </a:cubicBezTo>
                    <a:cubicBezTo>
                      <a:pt x="24664" y="4690"/>
                      <a:pt x="24091" y="3867"/>
                      <a:pt x="24341" y="3044"/>
                    </a:cubicBezTo>
                    <a:cubicBezTo>
                      <a:pt x="24413" y="2936"/>
                      <a:pt x="24413" y="2793"/>
                      <a:pt x="24413" y="2650"/>
                    </a:cubicBezTo>
                    <a:cubicBezTo>
                      <a:pt x="24413" y="1908"/>
                      <a:pt x="23806" y="1449"/>
                      <a:pt x="23186" y="1449"/>
                    </a:cubicBezTo>
                    <a:cubicBezTo>
                      <a:pt x="22819" y="1449"/>
                      <a:pt x="22447" y="1610"/>
                      <a:pt x="22194" y="1970"/>
                    </a:cubicBezTo>
                    <a:cubicBezTo>
                      <a:pt x="21943" y="2292"/>
                      <a:pt x="21585" y="2471"/>
                      <a:pt x="21191" y="2471"/>
                    </a:cubicBezTo>
                    <a:cubicBezTo>
                      <a:pt x="20511" y="2471"/>
                      <a:pt x="19939" y="1934"/>
                      <a:pt x="19974" y="1254"/>
                    </a:cubicBezTo>
                    <a:cubicBezTo>
                      <a:pt x="19974" y="538"/>
                      <a:pt x="19402" y="1"/>
                      <a:pt x="187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4" name="Google Shape;2804;p49"/>
              <p:cNvSpPr/>
              <p:nvPr/>
            </p:nvSpPr>
            <p:spPr>
              <a:xfrm>
                <a:off x="5527225" y="1715600"/>
                <a:ext cx="387989" cy="386800"/>
              </a:xfrm>
              <a:custGeom>
                <a:rect b="b" l="l" r="r" t="t"/>
                <a:pathLst>
                  <a:path extrusionOk="0" h="32511" w="32611">
                    <a:moveTo>
                      <a:pt x="16359" y="11965"/>
                    </a:moveTo>
                    <a:cubicBezTo>
                      <a:pt x="18722" y="11965"/>
                      <a:pt x="20619" y="13862"/>
                      <a:pt x="20619" y="16224"/>
                    </a:cubicBezTo>
                    <a:cubicBezTo>
                      <a:pt x="20619" y="18790"/>
                      <a:pt x="18524" y="20505"/>
                      <a:pt x="16337" y="20505"/>
                    </a:cubicBezTo>
                    <a:cubicBezTo>
                      <a:pt x="15290" y="20505"/>
                      <a:pt x="14222" y="20112"/>
                      <a:pt x="13352" y="19231"/>
                    </a:cubicBezTo>
                    <a:cubicBezTo>
                      <a:pt x="10668" y="16546"/>
                      <a:pt x="12565" y="11965"/>
                      <a:pt x="16359" y="11965"/>
                    </a:cubicBezTo>
                    <a:close/>
                    <a:moveTo>
                      <a:pt x="16318" y="11370"/>
                    </a:moveTo>
                    <a:cubicBezTo>
                      <a:pt x="15128" y="11370"/>
                      <a:pt x="13914" y="11808"/>
                      <a:pt x="12923" y="12788"/>
                    </a:cubicBezTo>
                    <a:cubicBezTo>
                      <a:pt x="9880" y="15866"/>
                      <a:pt x="12028" y="21092"/>
                      <a:pt x="16359" y="21092"/>
                    </a:cubicBezTo>
                    <a:cubicBezTo>
                      <a:pt x="19044" y="21092"/>
                      <a:pt x="21227" y="18909"/>
                      <a:pt x="21227" y="16224"/>
                    </a:cubicBezTo>
                    <a:cubicBezTo>
                      <a:pt x="21227" y="13312"/>
                      <a:pt x="18825" y="11370"/>
                      <a:pt x="16318" y="11370"/>
                    </a:cubicBezTo>
                    <a:close/>
                    <a:moveTo>
                      <a:pt x="18650" y="582"/>
                    </a:moveTo>
                    <a:cubicBezTo>
                      <a:pt x="19187" y="582"/>
                      <a:pt x="19617" y="1011"/>
                      <a:pt x="19617" y="1512"/>
                    </a:cubicBezTo>
                    <a:cubicBezTo>
                      <a:pt x="19617" y="1942"/>
                      <a:pt x="19760" y="2336"/>
                      <a:pt x="20046" y="2586"/>
                    </a:cubicBezTo>
                    <a:cubicBezTo>
                      <a:pt x="20332" y="2908"/>
                      <a:pt x="20762" y="3052"/>
                      <a:pt x="21156" y="3052"/>
                    </a:cubicBezTo>
                    <a:cubicBezTo>
                      <a:pt x="21657" y="3052"/>
                      <a:pt x="22086" y="2801"/>
                      <a:pt x="22373" y="2407"/>
                    </a:cubicBezTo>
                    <a:cubicBezTo>
                      <a:pt x="22531" y="2170"/>
                      <a:pt x="22806" y="2030"/>
                      <a:pt x="23097" y="2030"/>
                    </a:cubicBezTo>
                    <a:cubicBezTo>
                      <a:pt x="23201" y="2030"/>
                      <a:pt x="23307" y="2048"/>
                      <a:pt x="23411" y="2085"/>
                    </a:cubicBezTo>
                    <a:cubicBezTo>
                      <a:pt x="23805" y="2193"/>
                      <a:pt x="24055" y="2515"/>
                      <a:pt x="24091" y="2944"/>
                    </a:cubicBezTo>
                    <a:cubicBezTo>
                      <a:pt x="24091" y="3052"/>
                      <a:pt x="24055" y="3159"/>
                      <a:pt x="24019" y="3266"/>
                    </a:cubicBezTo>
                    <a:cubicBezTo>
                      <a:pt x="23876" y="3696"/>
                      <a:pt x="23948" y="4197"/>
                      <a:pt x="24234" y="4591"/>
                    </a:cubicBezTo>
                    <a:cubicBezTo>
                      <a:pt x="24519" y="5007"/>
                      <a:pt x="24991" y="5235"/>
                      <a:pt x="25470" y="5235"/>
                    </a:cubicBezTo>
                    <a:cubicBezTo>
                      <a:pt x="25775" y="5235"/>
                      <a:pt x="26082" y="5143"/>
                      <a:pt x="26346" y="4949"/>
                    </a:cubicBezTo>
                    <a:cubicBezTo>
                      <a:pt x="26518" y="4820"/>
                      <a:pt x="26715" y="4755"/>
                      <a:pt x="26916" y="4755"/>
                    </a:cubicBezTo>
                    <a:cubicBezTo>
                      <a:pt x="27049" y="4755"/>
                      <a:pt x="27184" y="4784"/>
                      <a:pt x="27312" y="4841"/>
                    </a:cubicBezTo>
                    <a:cubicBezTo>
                      <a:pt x="27635" y="5020"/>
                      <a:pt x="27849" y="5343"/>
                      <a:pt x="27849" y="5700"/>
                    </a:cubicBezTo>
                    <a:cubicBezTo>
                      <a:pt x="27849" y="5879"/>
                      <a:pt x="27778" y="6094"/>
                      <a:pt x="27670" y="6237"/>
                    </a:cubicBezTo>
                    <a:cubicBezTo>
                      <a:pt x="27312" y="6703"/>
                      <a:pt x="27277" y="7311"/>
                      <a:pt x="27527" y="7812"/>
                    </a:cubicBezTo>
                    <a:cubicBezTo>
                      <a:pt x="27778" y="8313"/>
                      <a:pt x="28315" y="8671"/>
                      <a:pt x="28887" y="8671"/>
                    </a:cubicBezTo>
                    <a:cubicBezTo>
                      <a:pt x="29031" y="8671"/>
                      <a:pt x="29210" y="8636"/>
                      <a:pt x="29353" y="8564"/>
                    </a:cubicBezTo>
                    <a:cubicBezTo>
                      <a:pt x="29445" y="8530"/>
                      <a:pt x="29540" y="8514"/>
                      <a:pt x="29636" y="8514"/>
                    </a:cubicBezTo>
                    <a:cubicBezTo>
                      <a:pt x="29838" y="8514"/>
                      <a:pt x="30042" y="8586"/>
                      <a:pt x="30212" y="8707"/>
                    </a:cubicBezTo>
                    <a:cubicBezTo>
                      <a:pt x="30427" y="8886"/>
                      <a:pt x="30570" y="9137"/>
                      <a:pt x="30606" y="9459"/>
                    </a:cubicBezTo>
                    <a:cubicBezTo>
                      <a:pt x="30606" y="9745"/>
                      <a:pt x="30462" y="10032"/>
                      <a:pt x="30212" y="10175"/>
                    </a:cubicBezTo>
                    <a:cubicBezTo>
                      <a:pt x="29818" y="10461"/>
                      <a:pt x="29567" y="10926"/>
                      <a:pt x="29567" y="11392"/>
                    </a:cubicBezTo>
                    <a:cubicBezTo>
                      <a:pt x="29567" y="12251"/>
                      <a:pt x="30248" y="12931"/>
                      <a:pt x="31107" y="12931"/>
                    </a:cubicBezTo>
                    <a:cubicBezTo>
                      <a:pt x="31357" y="12931"/>
                      <a:pt x="31572" y="13003"/>
                      <a:pt x="31751" y="13182"/>
                    </a:cubicBezTo>
                    <a:cubicBezTo>
                      <a:pt x="31930" y="13361"/>
                      <a:pt x="32037" y="13611"/>
                      <a:pt x="32037" y="13862"/>
                    </a:cubicBezTo>
                    <a:cubicBezTo>
                      <a:pt x="32037" y="14291"/>
                      <a:pt x="31787" y="14649"/>
                      <a:pt x="31357" y="14757"/>
                    </a:cubicBezTo>
                    <a:cubicBezTo>
                      <a:pt x="29961" y="15222"/>
                      <a:pt x="29961" y="17191"/>
                      <a:pt x="31357" y="17656"/>
                    </a:cubicBezTo>
                    <a:cubicBezTo>
                      <a:pt x="31787" y="17763"/>
                      <a:pt x="32037" y="18157"/>
                      <a:pt x="32002" y="18551"/>
                    </a:cubicBezTo>
                    <a:cubicBezTo>
                      <a:pt x="32036" y="19067"/>
                      <a:pt x="31641" y="19484"/>
                      <a:pt x="31133" y="19484"/>
                    </a:cubicBezTo>
                    <a:cubicBezTo>
                      <a:pt x="31113" y="19484"/>
                      <a:pt x="31092" y="19483"/>
                      <a:pt x="31071" y="19481"/>
                    </a:cubicBezTo>
                    <a:cubicBezTo>
                      <a:pt x="30677" y="19481"/>
                      <a:pt x="30319" y="19625"/>
                      <a:pt x="30033" y="19911"/>
                    </a:cubicBezTo>
                    <a:cubicBezTo>
                      <a:pt x="29711" y="20197"/>
                      <a:pt x="29567" y="20627"/>
                      <a:pt x="29567" y="21021"/>
                    </a:cubicBezTo>
                    <a:cubicBezTo>
                      <a:pt x="29567" y="21522"/>
                      <a:pt x="29818" y="21951"/>
                      <a:pt x="30212" y="22238"/>
                    </a:cubicBezTo>
                    <a:cubicBezTo>
                      <a:pt x="30534" y="22452"/>
                      <a:pt x="30677" y="22882"/>
                      <a:pt x="30570" y="23276"/>
                    </a:cubicBezTo>
                    <a:cubicBezTo>
                      <a:pt x="30427" y="23675"/>
                      <a:pt x="30058" y="23938"/>
                      <a:pt x="29660" y="23938"/>
                    </a:cubicBezTo>
                    <a:cubicBezTo>
                      <a:pt x="29558" y="23938"/>
                      <a:pt x="29455" y="23921"/>
                      <a:pt x="29353" y="23884"/>
                    </a:cubicBezTo>
                    <a:cubicBezTo>
                      <a:pt x="29210" y="23836"/>
                      <a:pt x="29058" y="23813"/>
                      <a:pt x="28906" y="23813"/>
                    </a:cubicBezTo>
                    <a:cubicBezTo>
                      <a:pt x="28601" y="23813"/>
                      <a:pt x="28291" y="23908"/>
                      <a:pt x="28028" y="24099"/>
                    </a:cubicBezTo>
                    <a:cubicBezTo>
                      <a:pt x="27635" y="24385"/>
                      <a:pt x="27384" y="24851"/>
                      <a:pt x="27384" y="25352"/>
                    </a:cubicBezTo>
                    <a:cubicBezTo>
                      <a:pt x="27384" y="25674"/>
                      <a:pt x="27491" y="25960"/>
                      <a:pt x="27670" y="26247"/>
                    </a:cubicBezTo>
                    <a:cubicBezTo>
                      <a:pt x="27885" y="26497"/>
                      <a:pt x="27921" y="26891"/>
                      <a:pt x="27778" y="27177"/>
                    </a:cubicBezTo>
                    <a:cubicBezTo>
                      <a:pt x="27616" y="27524"/>
                      <a:pt x="27275" y="27721"/>
                      <a:pt x="26928" y="27721"/>
                    </a:cubicBezTo>
                    <a:cubicBezTo>
                      <a:pt x="26738" y="27721"/>
                      <a:pt x="26547" y="27662"/>
                      <a:pt x="26382" y="27535"/>
                    </a:cubicBezTo>
                    <a:cubicBezTo>
                      <a:pt x="26115" y="27330"/>
                      <a:pt x="25801" y="27231"/>
                      <a:pt x="25487" y="27231"/>
                    </a:cubicBezTo>
                    <a:cubicBezTo>
                      <a:pt x="25253" y="27231"/>
                      <a:pt x="25020" y="27285"/>
                      <a:pt x="24807" y="27392"/>
                    </a:cubicBezTo>
                    <a:cubicBezTo>
                      <a:pt x="24306" y="27643"/>
                      <a:pt x="23948" y="28180"/>
                      <a:pt x="23948" y="28752"/>
                    </a:cubicBezTo>
                    <a:cubicBezTo>
                      <a:pt x="23948" y="28895"/>
                      <a:pt x="23984" y="29074"/>
                      <a:pt x="24055" y="29218"/>
                    </a:cubicBezTo>
                    <a:cubicBezTo>
                      <a:pt x="24127" y="29504"/>
                      <a:pt x="24091" y="29826"/>
                      <a:pt x="23912" y="30077"/>
                    </a:cubicBezTo>
                    <a:cubicBezTo>
                      <a:pt x="23733" y="30327"/>
                      <a:pt x="23447" y="30470"/>
                      <a:pt x="23124" y="30470"/>
                    </a:cubicBezTo>
                    <a:cubicBezTo>
                      <a:pt x="22838" y="30470"/>
                      <a:pt x="22552" y="30327"/>
                      <a:pt x="22409" y="30077"/>
                    </a:cubicBezTo>
                    <a:cubicBezTo>
                      <a:pt x="22096" y="29634"/>
                      <a:pt x="21646" y="29437"/>
                      <a:pt x="21200" y="29437"/>
                    </a:cubicBezTo>
                    <a:cubicBezTo>
                      <a:pt x="20420" y="29437"/>
                      <a:pt x="19652" y="30038"/>
                      <a:pt x="19652" y="30972"/>
                    </a:cubicBezTo>
                    <a:cubicBezTo>
                      <a:pt x="19652" y="31487"/>
                      <a:pt x="19256" y="31904"/>
                      <a:pt x="18748" y="31904"/>
                    </a:cubicBezTo>
                    <a:cubicBezTo>
                      <a:pt x="18728" y="31904"/>
                      <a:pt x="18707" y="31904"/>
                      <a:pt x="18686" y="31902"/>
                    </a:cubicBezTo>
                    <a:cubicBezTo>
                      <a:pt x="18664" y="31904"/>
                      <a:pt x="18641" y="31905"/>
                      <a:pt x="18619" y="31905"/>
                    </a:cubicBezTo>
                    <a:cubicBezTo>
                      <a:pt x="18252" y="31905"/>
                      <a:pt x="17926" y="31629"/>
                      <a:pt x="17791" y="31258"/>
                    </a:cubicBezTo>
                    <a:cubicBezTo>
                      <a:pt x="17612" y="30614"/>
                      <a:pt x="17039" y="30220"/>
                      <a:pt x="16359" y="30220"/>
                    </a:cubicBezTo>
                    <a:cubicBezTo>
                      <a:pt x="15715" y="30220"/>
                      <a:pt x="15142" y="30649"/>
                      <a:pt x="14963" y="31258"/>
                    </a:cubicBezTo>
                    <a:cubicBezTo>
                      <a:pt x="14856" y="31652"/>
                      <a:pt x="14498" y="31902"/>
                      <a:pt x="14068" y="31902"/>
                    </a:cubicBezTo>
                    <a:cubicBezTo>
                      <a:pt x="13531" y="31902"/>
                      <a:pt x="13102" y="31473"/>
                      <a:pt x="13102" y="30972"/>
                    </a:cubicBezTo>
                    <a:cubicBezTo>
                      <a:pt x="13138" y="30578"/>
                      <a:pt x="12959" y="30184"/>
                      <a:pt x="12708" y="29898"/>
                    </a:cubicBezTo>
                    <a:cubicBezTo>
                      <a:pt x="12413" y="29636"/>
                      <a:pt x="12059" y="29464"/>
                      <a:pt x="11699" y="29464"/>
                    </a:cubicBezTo>
                    <a:cubicBezTo>
                      <a:pt x="11666" y="29464"/>
                      <a:pt x="11632" y="29465"/>
                      <a:pt x="11598" y="29468"/>
                    </a:cubicBezTo>
                    <a:cubicBezTo>
                      <a:pt x="11567" y="29466"/>
                      <a:pt x="11535" y="29465"/>
                      <a:pt x="11503" y="29465"/>
                    </a:cubicBezTo>
                    <a:cubicBezTo>
                      <a:pt x="11039" y="29465"/>
                      <a:pt x="10616" y="29708"/>
                      <a:pt x="10381" y="30077"/>
                    </a:cubicBezTo>
                    <a:cubicBezTo>
                      <a:pt x="10186" y="30328"/>
                      <a:pt x="9883" y="30470"/>
                      <a:pt x="9589" y="30470"/>
                    </a:cubicBezTo>
                    <a:cubicBezTo>
                      <a:pt x="9505" y="30470"/>
                      <a:pt x="9423" y="30458"/>
                      <a:pt x="9343" y="30435"/>
                    </a:cubicBezTo>
                    <a:cubicBezTo>
                      <a:pt x="8950" y="30327"/>
                      <a:pt x="8663" y="29969"/>
                      <a:pt x="8663" y="29576"/>
                    </a:cubicBezTo>
                    <a:cubicBezTo>
                      <a:pt x="8663" y="29468"/>
                      <a:pt x="8699" y="29325"/>
                      <a:pt x="8735" y="29253"/>
                    </a:cubicBezTo>
                    <a:cubicBezTo>
                      <a:pt x="8878" y="28788"/>
                      <a:pt x="8807" y="28287"/>
                      <a:pt x="8520" y="27893"/>
                    </a:cubicBezTo>
                    <a:cubicBezTo>
                      <a:pt x="8214" y="27477"/>
                      <a:pt x="7733" y="27249"/>
                      <a:pt x="7250" y="27249"/>
                    </a:cubicBezTo>
                    <a:cubicBezTo>
                      <a:pt x="6944" y="27249"/>
                      <a:pt x="6637" y="27341"/>
                      <a:pt x="6372" y="27535"/>
                    </a:cubicBezTo>
                    <a:cubicBezTo>
                      <a:pt x="6222" y="27664"/>
                      <a:pt x="6020" y="27729"/>
                      <a:pt x="5821" y="27729"/>
                    </a:cubicBezTo>
                    <a:cubicBezTo>
                      <a:pt x="5688" y="27729"/>
                      <a:pt x="5556" y="27700"/>
                      <a:pt x="5442" y="27643"/>
                    </a:cubicBezTo>
                    <a:cubicBezTo>
                      <a:pt x="5120" y="27464"/>
                      <a:pt x="4905" y="27142"/>
                      <a:pt x="4905" y="26784"/>
                    </a:cubicBezTo>
                    <a:cubicBezTo>
                      <a:pt x="4905" y="26569"/>
                      <a:pt x="4941" y="26390"/>
                      <a:pt x="5084" y="26247"/>
                    </a:cubicBezTo>
                    <a:cubicBezTo>
                      <a:pt x="5406" y="25781"/>
                      <a:pt x="5478" y="25173"/>
                      <a:pt x="5227" y="24672"/>
                    </a:cubicBezTo>
                    <a:cubicBezTo>
                      <a:pt x="4943" y="24132"/>
                      <a:pt x="4412" y="23818"/>
                      <a:pt x="3847" y="23818"/>
                    </a:cubicBezTo>
                    <a:cubicBezTo>
                      <a:pt x="3700" y="23818"/>
                      <a:pt x="3550" y="23840"/>
                      <a:pt x="3401" y="23884"/>
                    </a:cubicBezTo>
                    <a:cubicBezTo>
                      <a:pt x="3294" y="23924"/>
                      <a:pt x="3182" y="23945"/>
                      <a:pt x="3070" y="23945"/>
                    </a:cubicBezTo>
                    <a:cubicBezTo>
                      <a:pt x="2884" y="23945"/>
                      <a:pt x="2699" y="23889"/>
                      <a:pt x="2542" y="23777"/>
                    </a:cubicBezTo>
                    <a:cubicBezTo>
                      <a:pt x="2292" y="23598"/>
                      <a:pt x="2149" y="23311"/>
                      <a:pt x="2149" y="22989"/>
                    </a:cubicBezTo>
                    <a:cubicBezTo>
                      <a:pt x="2149" y="22703"/>
                      <a:pt x="2292" y="22417"/>
                      <a:pt x="2542" y="22238"/>
                    </a:cubicBezTo>
                    <a:cubicBezTo>
                      <a:pt x="3748" y="21387"/>
                      <a:pt x="3127" y="19517"/>
                      <a:pt x="1688" y="19517"/>
                    </a:cubicBezTo>
                    <a:cubicBezTo>
                      <a:pt x="1675" y="19517"/>
                      <a:pt x="1661" y="19517"/>
                      <a:pt x="1648" y="19517"/>
                    </a:cubicBezTo>
                    <a:cubicBezTo>
                      <a:pt x="1627" y="19519"/>
                      <a:pt x="1606" y="19519"/>
                      <a:pt x="1585" y="19519"/>
                    </a:cubicBezTo>
                    <a:cubicBezTo>
                      <a:pt x="1078" y="19519"/>
                      <a:pt x="681" y="19103"/>
                      <a:pt x="681" y="18587"/>
                    </a:cubicBezTo>
                    <a:cubicBezTo>
                      <a:pt x="681" y="18193"/>
                      <a:pt x="932" y="17799"/>
                      <a:pt x="1325" y="17692"/>
                    </a:cubicBezTo>
                    <a:cubicBezTo>
                      <a:pt x="2757" y="17226"/>
                      <a:pt x="2757" y="15258"/>
                      <a:pt x="1325" y="14792"/>
                    </a:cubicBezTo>
                    <a:cubicBezTo>
                      <a:pt x="323" y="14470"/>
                      <a:pt x="538" y="12967"/>
                      <a:pt x="1612" y="12967"/>
                    </a:cubicBezTo>
                    <a:cubicBezTo>
                      <a:pt x="1626" y="12967"/>
                      <a:pt x="1640" y="12967"/>
                      <a:pt x="1654" y="12967"/>
                    </a:cubicBezTo>
                    <a:cubicBezTo>
                      <a:pt x="3126" y="12967"/>
                      <a:pt x="3712" y="11097"/>
                      <a:pt x="2507" y="10246"/>
                    </a:cubicBezTo>
                    <a:cubicBezTo>
                      <a:pt x="2184" y="9996"/>
                      <a:pt x="2041" y="9566"/>
                      <a:pt x="2184" y="9208"/>
                    </a:cubicBezTo>
                    <a:cubicBezTo>
                      <a:pt x="2299" y="8809"/>
                      <a:pt x="2662" y="8546"/>
                      <a:pt x="3059" y="8546"/>
                    </a:cubicBezTo>
                    <a:cubicBezTo>
                      <a:pt x="3160" y="8546"/>
                      <a:pt x="3264" y="8563"/>
                      <a:pt x="3366" y="8600"/>
                    </a:cubicBezTo>
                    <a:cubicBezTo>
                      <a:pt x="3521" y="8648"/>
                      <a:pt x="3680" y="8671"/>
                      <a:pt x="3836" y="8671"/>
                    </a:cubicBezTo>
                    <a:cubicBezTo>
                      <a:pt x="4149" y="8671"/>
                      <a:pt x="4451" y="8576"/>
                      <a:pt x="4690" y="8385"/>
                    </a:cubicBezTo>
                    <a:cubicBezTo>
                      <a:pt x="5120" y="8099"/>
                      <a:pt x="5334" y="7633"/>
                      <a:pt x="5334" y="7132"/>
                    </a:cubicBezTo>
                    <a:cubicBezTo>
                      <a:pt x="5334" y="6810"/>
                      <a:pt x="5227" y="6488"/>
                      <a:pt x="5048" y="6237"/>
                    </a:cubicBezTo>
                    <a:cubicBezTo>
                      <a:pt x="4833" y="5987"/>
                      <a:pt x="4797" y="5593"/>
                      <a:pt x="4941" y="5307"/>
                    </a:cubicBezTo>
                    <a:cubicBezTo>
                      <a:pt x="5126" y="4960"/>
                      <a:pt x="5460" y="4763"/>
                      <a:pt x="5799" y="4763"/>
                    </a:cubicBezTo>
                    <a:cubicBezTo>
                      <a:pt x="5985" y="4763"/>
                      <a:pt x="6172" y="4822"/>
                      <a:pt x="6337" y="4949"/>
                    </a:cubicBezTo>
                    <a:cubicBezTo>
                      <a:pt x="6612" y="5140"/>
                      <a:pt x="6939" y="5243"/>
                      <a:pt x="7263" y="5243"/>
                    </a:cubicBezTo>
                    <a:cubicBezTo>
                      <a:pt x="7486" y="5243"/>
                      <a:pt x="7708" y="5194"/>
                      <a:pt x="7912" y="5092"/>
                    </a:cubicBezTo>
                    <a:cubicBezTo>
                      <a:pt x="8449" y="4806"/>
                      <a:pt x="8771" y="4304"/>
                      <a:pt x="8771" y="3732"/>
                    </a:cubicBezTo>
                    <a:cubicBezTo>
                      <a:pt x="8771" y="3553"/>
                      <a:pt x="8735" y="3410"/>
                      <a:pt x="8699" y="3266"/>
                    </a:cubicBezTo>
                    <a:cubicBezTo>
                      <a:pt x="8592" y="2980"/>
                      <a:pt x="8628" y="2658"/>
                      <a:pt x="8807" y="2443"/>
                    </a:cubicBezTo>
                    <a:cubicBezTo>
                      <a:pt x="8985" y="2193"/>
                      <a:pt x="9272" y="2049"/>
                      <a:pt x="9558" y="2014"/>
                    </a:cubicBezTo>
                    <a:cubicBezTo>
                      <a:pt x="9845" y="2014"/>
                      <a:pt x="10131" y="2193"/>
                      <a:pt x="10310" y="2407"/>
                    </a:cubicBezTo>
                    <a:cubicBezTo>
                      <a:pt x="10622" y="2850"/>
                      <a:pt x="11068" y="3047"/>
                      <a:pt x="11508" y="3047"/>
                    </a:cubicBezTo>
                    <a:cubicBezTo>
                      <a:pt x="12277" y="3047"/>
                      <a:pt x="13030" y="2446"/>
                      <a:pt x="13030" y="1512"/>
                    </a:cubicBezTo>
                    <a:cubicBezTo>
                      <a:pt x="13030" y="926"/>
                      <a:pt x="13510" y="591"/>
                      <a:pt x="13985" y="591"/>
                    </a:cubicBezTo>
                    <a:cubicBezTo>
                      <a:pt x="14352" y="591"/>
                      <a:pt x="14716" y="790"/>
                      <a:pt x="14856" y="1226"/>
                    </a:cubicBezTo>
                    <a:cubicBezTo>
                      <a:pt x="15088" y="1942"/>
                      <a:pt x="15697" y="2300"/>
                      <a:pt x="16306" y="2300"/>
                    </a:cubicBezTo>
                    <a:cubicBezTo>
                      <a:pt x="16914" y="2300"/>
                      <a:pt x="17523" y="1942"/>
                      <a:pt x="17755" y="1226"/>
                    </a:cubicBezTo>
                    <a:cubicBezTo>
                      <a:pt x="17863" y="832"/>
                      <a:pt x="18256" y="582"/>
                      <a:pt x="18650" y="582"/>
                    </a:cubicBezTo>
                    <a:close/>
                    <a:moveTo>
                      <a:pt x="14043" y="1"/>
                    </a:moveTo>
                    <a:cubicBezTo>
                      <a:pt x="13270" y="1"/>
                      <a:pt x="12493" y="557"/>
                      <a:pt x="12493" y="1548"/>
                    </a:cubicBezTo>
                    <a:cubicBezTo>
                      <a:pt x="12471" y="2090"/>
                      <a:pt x="12022" y="2432"/>
                      <a:pt x="11567" y="2432"/>
                    </a:cubicBezTo>
                    <a:cubicBezTo>
                      <a:pt x="11301" y="2432"/>
                      <a:pt x="11032" y="2314"/>
                      <a:pt x="10847" y="2049"/>
                    </a:cubicBezTo>
                    <a:cubicBezTo>
                      <a:pt x="10560" y="1656"/>
                      <a:pt x="10095" y="1405"/>
                      <a:pt x="9630" y="1405"/>
                    </a:cubicBezTo>
                    <a:cubicBezTo>
                      <a:pt x="9129" y="1405"/>
                      <a:pt x="8663" y="1656"/>
                      <a:pt x="8341" y="2049"/>
                    </a:cubicBezTo>
                    <a:cubicBezTo>
                      <a:pt x="8055" y="2443"/>
                      <a:pt x="7983" y="2944"/>
                      <a:pt x="8162" y="3410"/>
                    </a:cubicBezTo>
                    <a:cubicBezTo>
                      <a:pt x="8198" y="3517"/>
                      <a:pt x="8198" y="3589"/>
                      <a:pt x="8198" y="3696"/>
                    </a:cubicBezTo>
                    <a:cubicBezTo>
                      <a:pt x="8198" y="4054"/>
                      <a:pt x="7983" y="4376"/>
                      <a:pt x="7697" y="4519"/>
                    </a:cubicBezTo>
                    <a:cubicBezTo>
                      <a:pt x="7558" y="4597"/>
                      <a:pt x="7405" y="4634"/>
                      <a:pt x="7256" y="4634"/>
                    </a:cubicBezTo>
                    <a:cubicBezTo>
                      <a:pt x="7061" y="4634"/>
                      <a:pt x="6873" y="4570"/>
                      <a:pt x="6730" y="4448"/>
                    </a:cubicBezTo>
                    <a:cubicBezTo>
                      <a:pt x="6451" y="4257"/>
                      <a:pt x="6135" y="4166"/>
                      <a:pt x="5824" y="4166"/>
                    </a:cubicBezTo>
                    <a:cubicBezTo>
                      <a:pt x="5261" y="4166"/>
                      <a:pt x="4716" y="4466"/>
                      <a:pt x="4440" y="5020"/>
                    </a:cubicBezTo>
                    <a:cubicBezTo>
                      <a:pt x="4189" y="5521"/>
                      <a:pt x="4261" y="6130"/>
                      <a:pt x="4583" y="6560"/>
                    </a:cubicBezTo>
                    <a:cubicBezTo>
                      <a:pt x="4726" y="6739"/>
                      <a:pt x="4762" y="6917"/>
                      <a:pt x="4797" y="7132"/>
                    </a:cubicBezTo>
                    <a:cubicBezTo>
                      <a:pt x="4762" y="7419"/>
                      <a:pt x="4619" y="7705"/>
                      <a:pt x="4368" y="7884"/>
                    </a:cubicBezTo>
                    <a:cubicBezTo>
                      <a:pt x="4221" y="8006"/>
                      <a:pt x="4024" y="8062"/>
                      <a:pt x="3823" y="8062"/>
                    </a:cubicBezTo>
                    <a:cubicBezTo>
                      <a:pt x="3730" y="8062"/>
                      <a:pt x="3635" y="8050"/>
                      <a:pt x="3545" y="8027"/>
                    </a:cubicBezTo>
                    <a:cubicBezTo>
                      <a:pt x="3385" y="7969"/>
                      <a:pt x="3222" y="7942"/>
                      <a:pt x="3060" y="7942"/>
                    </a:cubicBezTo>
                    <a:cubicBezTo>
                      <a:pt x="2422" y="7942"/>
                      <a:pt x="1812" y="8365"/>
                      <a:pt x="1612" y="8994"/>
                    </a:cubicBezTo>
                    <a:cubicBezTo>
                      <a:pt x="1397" y="9638"/>
                      <a:pt x="1648" y="10318"/>
                      <a:pt x="2184" y="10676"/>
                    </a:cubicBezTo>
                    <a:cubicBezTo>
                      <a:pt x="2435" y="10855"/>
                      <a:pt x="2578" y="11141"/>
                      <a:pt x="2578" y="11428"/>
                    </a:cubicBezTo>
                    <a:cubicBezTo>
                      <a:pt x="2578" y="11965"/>
                      <a:pt x="2149" y="12394"/>
                      <a:pt x="1648" y="12394"/>
                    </a:cubicBezTo>
                    <a:cubicBezTo>
                      <a:pt x="1625" y="12393"/>
                      <a:pt x="1603" y="12392"/>
                      <a:pt x="1581" y="12392"/>
                    </a:cubicBezTo>
                    <a:cubicBezTo>
                      <a:pt x="858" y="12392"/>
                      <a:pt x="248" y="12952"/>
                      <a:pt x="144" y="13647"/>
                    </a:cubicBezTo>
                    <a:cubicBezTo>
                      <a:pt x="1" y="14399"/>
                      <a:pt x="466" y="15114"/>
                      <a:pt x="1182" y="15329"/>
                    </a:cubicBezTo>
                    <a:cubicBezTo>
                      <a:pt x="1576" y="15472"/>
                      <a:pt x="1827" y="15830"/>
                      <a:pt x="1827" y="16224"/>
                    </a:cubicBezTo>
                    <a:cubicBezTo>
                      <a:pt x="1827" y="16654"/>
                      <a:pt x="1576" y="17012"/>
                      <a:pt x="1182" y="17119"/>
                    </a:cubicBezTo>
                    <a:cubicBezTo>
                      <a:pt x="538" y="17298"/>
                      <a:pt x="108" y="17906"/>
                      <a:pt x="108" y="18551"/>
                    </a:cubicBezTo>
                    <a:cubicBezTo>
                      <a:pt x="108" y="19389"/>
                      <a:pt x="756" y="20091"/>
                      <a:pt x="1586" y="20091"/>
                    </a:cubicBezTo>
                    <a:cubicBezTo>
                      <a:pt x="1606" y="20091"/>
                      <a:pt x="1627" y="20091"/>
                      <a:pt x="1648" y="20090"/>
                    </a:cubicBezTo>
                    <a:cubicBezTo>
                      <a:pt x="2578" y="20090"/>
                      <a:pt x="2936" y="21271"/>
                      <a:pt x="2184" y="21808"/>
                    </a:cubicBezTo>
                    <a:cubicBezTo>
                      <a:pt x="1791" y="22059"/>
                      <a:pt x="1540" y="22524"/>
                      <a:pt x="1540" y="23025"/>
                    </a:cubicBezTo>
                    <a:cubicBezTo>
                      <a:pt x="1540" y="23490"/>
                      <a:pt x="1791" y="23956"/>
                      <a:pt x="2149" y="24242"/>
                    </a:cubicBezTo>
                    <a:cubicBezTo>
                      <a:pt x="2411" y="24433"/>
                      <a:pt x="2721" y="24528"/>
                      <a:pt x="3037" y="24528"/>
                    </a:cubicBezTo>
                    <a:cubicBezTo>
                      <a:pt x="3195" y="24528"/>
                      <a:pt x="3354" y="24505"/>
                      <a:pt x="3509" y="24457"/>
                    </a:cubicBezTo>
                    <a:cubicBezTo>
                      <a:pt x="3607" y="24424"/>
                      <a:pt x="3708" y="24408"/>
                      <a:pt x="3809" y="24408"/>
                    </a:cubicBezTo>
                    <a:cubicBezTo>
                      <a:pt x="4150" y="24408"/>
                      <a:pt x="4480" y="24591"/>
                      <a:pt x="4619" y="24922"/>
                    </a:cubicBezTo>
                    <a:cubicBezTo>
                      <a:pt x="4797" y="25244"/>
                      <a:pt x="4762" y="25602"/>
                      <a:pt x="4547" y="25889"/>
                    </a:cubicBezTo>
                    <a:cubicBezTo>
                      <a:pt x="4368" y="26139"/>
                      <a:pt x="4261" y="26461"/>
                      <a:pt x="4261" y="26784"/>
                    </a:cubicBezTo>
                    <a:cubicBezTo>
                      <a:pt x="4261" y="27356"/>
                      <a:pt x="4583" y="27893"/>
                      <a:pt x="5120" y="28144"/>
                    </a:cubicBezTo>
                    <a:cubicBezTo>
                      <a:pt x="5329" y="28263"/>
                      <a:pt x="5557" y="28320"/>
                      <a:pt x="5782" y="28320"/>
                    </a:cubicBezTo>
                    <a:cubicBezTo>
                      <a:pt x="6098" y="28320"/>
                      <a:pt x="6409" y="28209"/>
                      <a:pt x="6659" y="28001"/>
                    </a:cubicBezTo>
                    <a:cubicBezTo>
                      <a:pt x="6828" y="27874"/>
                      <a:pt x="7026" y="27813"/>
                      <a:pt x="7222" y="27813"/>
                    </a:cubicBezTo>
                    <a:cubicBezTo>
                      <a:pt x="7524" y="27813"/>
                      <a:pt x="7824" y="27955"/>
                      <a:pt x="8019" y="28215"/>
                    </a:cubicBezTo>
                    <a:cubicBezTo>
                      <a:pt x="8198" y="28466"/>
                      <a:pt x="8234" y="28752"/>
                      <a:pt x="8126" y="29039"/>
                    </a:cubicBezTo>
                    <a:cubicBezTo>
                      <a:pt x="8055" y="29218"/>
                      <a:pt x="8055" y="29397"/>
                      <a:pt x="8055" y="29540"/>
                    </a:cubicBezTo>
                    <a:cubicBezTo>
                      <a:pt x="8055" y="30220"/>
                      <a:pt x="8484" y="30793"/>
                      <a:pt x="9129" y="30972"/>
                    </a:cubicBezTo>
                    <a:cubicBezTo>
                      <a:pt x="9284" y="31026"/>
                      <a:pt x="9444" y="31053"/>
                      <a:pt x="9603" y="31053"/>
                    </a:cubicBezTo>
                    <a:cubicBezTo>
                      <a:pt x="10066" y="31053"/>
                      <a:pt x="10518" y="30825"/>
                      <a:pt x="10811" y="30399"/>
                    </a:cubicBezTo>
                    <a:cubicBezTo>
                      <a:pt x="10954" y="30184"/>
                      <a:pt x="11241" y="30041"/>
                      <a:pt x="11563" y="30041"/>
                    </a:cubicBezTo>
                    <a:cubicBezTo>
                      <a:pt x="11813" y="30041"/>
                      <a:pt x="12064" y="30148"/>
                      <a:pt x="12243" y="30327"/>
                    </a:cubicBezTo>
                    <a:cubicBezTo>
                      <a:pt x="12422" y="30470"/>
                      <a:pt x="12493" y="30721"/>
                      <a:pt x="12493" y="30972"/>
                    </a:cubicBezTo>
                    <a:cubicBezTo>
                      <a:pt x="12458" y="31809"/>
                      <a:pt x="13138" y="32476"/>
                      <a:pt x="13968" y="32476"/>
                    </a:cubicBezTo>
                    <a:cubicBezTo>
                      <a:pt x="13989" y="32476"/>
                      <a:pt x="14011" y="32476"/>
                      <a:pt x="14033" y="32475"/>
                    </a:cubicBezTo>
                    <a:cubicBezTo>
                      <a:pt x="14058" y="32476"/>
                      <a:pt x="14083" y="32477"/>
                      <a:pt x="14107" y="32477"/>
                    </a:cubicBezTo>
                    <a:cubicBezTo>
                      <a:pt x="14724" y="32477"/>
                      <a:pt x="15292" y="32056"/>
                      <a:pt x="15464" y="31437"/>
                    </a:cubicBezTo>
                    <a:cubicBezTo>
                      <a:pt x="15590" y="30989"/>
                      <a:pt x="15974" y="30766"/>
                      <a:pt x="16359" y="30766"/>
                    </a:cubicBezTo>
                    <a:cubicBezTo>
                      <a:pt x="16744" y="30766"/>
                      <a:pt x="17129" y="30989"/>
                      <a:pt x="17254" y="31437"/>
                    </a:cubicBezTo>
                    <a:cubicBezTo>
                      <a:pt x="17433" y="32081"/>
                      <a:pt x="18006" y="32511"/>
                      <a:pt x="18686" y="32511"/>
                    </a:cubicBezTo>
                    <a:cubicBezTo>
                      <a:pt x="19545" y="32511"/>
                      <a:pt x="20261" y="31831"/>
                      <a:pt x="20225" y="30972"/>
                    </a:cubicBezTo>
                    <a:cubicBezTo>
                      <a:pt x="20225" y="30404"/>
                      <a:pt x="20700" y="30038"/>
                      <a:pt x="21176" y="30038"/>
                    </a:cubicBezTo>
                    <a:cubicBezTo>
                      <a:pt x="21450" y="30038"/>
                      <a:pt x="21724" y="30160"/>
                      <a:pt x="21907" y="30435"/>
                    </a:cubicBezTo>
                    <a:cubicBezTo>
                      <a:pt x="22194" y="30828"/>
                      <a:pt x="22659" y="31043"/>
                      <a:pt x="23124" y="31079"/>
                    </a:cubicBezTo>
                    <a:cubicBezTo>
                      <a:pt x="23626" y="31043"/>
                      <a:pt x="24091" y="30793"/>
                      <a:pt x="24377" y="30399"/>
                    </a:cubicBezTo>
                    <a:cubicBezTo>
                      <a:pt x="24664" y="30005"/>
                      <a:pt x="24735" y="29504"/>
                      <a:pt x="24592" y="29039"/>
                    </a:cubicBezTo>
                    <a:cubicBezTo>
                      <a:pt x="24556" y="28931"/>
                      <a:pt x="24520" y="28860"/>
                      <a:pt x="24520" y="28752"/>
                    </a:cubicBezTo>
                    <a:cubicBezTo>
                      <a:pt x="24520" y="28394"/>
                      <a:pt x="24735" y="28072"/>
                      <a:pt x="25057" y="27929"/>
                    </a:cubicBezTo>
                    <a:cubicBezTo>
                      <a:pt x="25181" y="27852"/>
                      <a:pt x="25325" y="27814"/>
                      <a:pt x="25472" y="27814"/>
                    </a:cubicBezTo>
                    <a:cubicBezTo>
                      <a:pt x="25664" y="27814"/>
                      <a:pt x="25861" y="27879"/>
                      <a:pt x="26024" y="28001"/>
                    </a:cubicBezTo>
                    <a:cubicBezTo>
                      <a:pt x="26293" y="28193"/>
                      <a:pt x="26604" y="28284"/>
                      <a:pt x="26912" y="28284"/>
                    </a:cubicBezTo>
                    <a:cubicBezTo>
                      <a:pt x="27463" y="28284"/>
                      <a:pt x="28003" y="27992"/>
                      <a:pt x="28279" y="27464"/>
                    </a:cubicBezTo>
                    <a:cubicBezTo>
                      <a:pt x="28529" y="26963"/>
                      <a:pt x="28494" y="26354"/>
                      <a:pt x="28136" y="25889"/>
                    </a:cubicBezTo>
                    <a:cubicBezTo>
                      <a:pt x="28028" y="25710"/>
                      <a:pt x="27957" y="25531"/>
                      <a:pt x="27957" y="25352"/>
                    </a:cubicBezTo>
                    <a:cubicBezTo>
                      <a:pt x="27957" y="25030"/>
                      <a:pt x="28100" y="24743"/>
                      <a:pt x="28350" y="24564"/>
                    </a:cubicBezTo>
                    <a:cubicBezTo>
                      <a:pt x="28507" y="24452"/>
                      <a:pt x="28678" y="24396"/>
                      <a:pt x="28853" y="24396"/>
                    </a:cubicBezTo>
                    <a:cubicBezTo>
                      <a:pt x="28959" y="24396"/>
                      <a:pt x="29066" y="24417"/>
                      <a:pt x="29174" y="24457"/>
                    </a:cubicBezTo>
                    <a:cubicBezTo>
                      <a:pt x="29353" y="24493"/>
                      <a:pt x="29496" y="24528"/>
                      <a:pt x="29675" y="24528"/>
                    </a:cubicBezTo>
                    <a:cubicBezTo>
                      <a:pt x="30355" y="24528"/>
                      <a:pt x="30928" y="24099"/>
                      <a:pt x="31107" y="23455"/>
                    </a:cubicBezTo>
                    <a:cubicBezTo>
                      <a:pt x="31321" y="22846"/>
                      <a:pt x="31071" y="22166"/>
                      <a:pt x="30534" y="21772"/>
                    </a:cubicBezTo>
                    <a:cubicBezTo>
                      <a:pt x="30283" y="21629"/>
                      <a:pt x="30140" y="21343"/>
                      <a:pt x="30140" y="21056"/>
                    </a:cubicBezTo>
                    <a:cubicBezTo>
                      <a:pt x="30140" y="20770"/>
                      <a:pt x="30248" y="20555"/>
                      <a:pt x="30427" y="20341"/>
                    </a:cubicBezTo>
                    <a:cubicBezTo>
                      <a:pt x="30606" y="20197"/>
                      <a:pt x="30820" y="20090"/>
                      <a:pt x="31071" y="20090"/>
                    </a:cubicBezTo>
                    <a:cubicBezTo>
                      <a:pt x="31092" y="20091"/>
                      <a:pt x="31112" y="20091"/>
                      <a:pt x="31133" y="20091"/>
                    </a:cubicBezTo>
                    <a:cubicBezTo>
                      <a:pt x="31962" y="20091"/>
                      <a:pt x="32610" y="19390"/>
                      <a:pt x="32610" y="18587"/>
                    </a:cubicBezTo>
                    <a:cubicBezTo>
                      <a:pt x="32610" y="17906"/>
                      <a:pt x="32181" y="17334"/>
                      <a:pt x="31536" y="17155"/>
                    </a:cubicBezTo>
                    <a:cubicBezTo>
                      <a:pt x="31142" y="17012"/>
                      <a:pt x="30892" y="16654"/>
                      <a:pt x="30892" y="16260"/>
                    </a:cubicBezTo>
                    <a:cubicBezTo>
                      <a:pt x="30892" y="15830"/>
                      <a:pt x="31142" y="15472"/>
                      <a:pt x="31536" y="15365"/>
                    </a:cubicBezTo>
                    <a:cubicBezTo>
                      <a:pt x="32181" y="15150"/>
                      <a:pt x="32610" y="14578"/>
                      <a:pt x="32610" y="13933"/>
                    </a:cubicBezTo>
                    <a:cubicBezTo>
                      <a:pt x="32610" y="13504"/>
                      <a:pt x="32431" y="13110"/>
                      <a:pt x="32145" y="12788"/>
                    </a:cubicBezTo>
                    <a:cubicBezTo>
                      <a:pt x="31887" y="12530"/>
                      <a:pt x="31572" y="12389"/>
                      <a:pt x="31225" y="12389"/>
                    </a:cubicBezTo>
                    <a:cubicBezTo>
                      <a:pt x="31186" y="12389"/>
                      <a:pt x="31146" y="12390"/>
                      <a:pt x="31107" y="12394"/>
                    </a:cubicBezTo>
                    <a:cubicBezTo>
                      <a:pt x="30570" y="12394"/>
                      <a:pt x="30140" y="11965"/>
                      <a:pt x="30140" y="11463"/>
                    </a:cubicBezTo>
                    <a:cubicBezTo>
                      <a:pt x="30140" y="11141"/>
                      <a:pt x="30283" y="10855"/>
                      <a:pt x="30534" y="10712"/>
                    </a:cubicBezTo>
                    <a:cubicBezTo>
                      <a:pt x="30928" y="10425"/>
                      <a:pt x="31178" y="9960"/>
                      <a:pt x="31178" y="9495"/>
                    </a:cubicBezTo>
                    <a:cubicBezTo>
                      <a:pt x="31178" y="8994"/>
                      <a:pt x="30928" y="8528"/>
                      <a:pt x="30534" y="8206"/>
                    </a:cubicBezTo>
                    <a:cubicBezTo>
                      <a:pt x="30285" y="8025"/>
                      <a:pt x="29992" y="7930"/>
                      <a:pt x="29693" y="7930"/>
                    </a:cubicBezTo>
                    <a:cubicBezTo>
                      <a:pt x="29520" y="7930"/>
                      <a:pt x="29344" y="7961"/>
                      <a:pt x="29174" y="8027"/>
                    </a:cubicBezTo>
                    <a:cubicBezTo>
                      <a:pt x="29066" y="8063"/>
                      <a:pt x="28959" y="8063"/>
                      <a:pt x="28852" y="8063"/>
                    </a:cubicBezTo>
                    <a:cubicBezTo>
                      <a:pt x="28494" y="8063"/>
                      <a:pt x="28171" y="7884"/>
                      <a:pt x="28028" y="7562"/>
                    </a:cubicBezTo>
                    <a:cubicBezTo>
                      <a:pt x="27885" y="7240"/>
                      <a:pt x="27921" y="6846"/>
                      <a:pt x="28136" y="6595"/>
                    </a:cubicBezTo>
                    <a:cubicBezTo>
                      <a:pt x="28315" y="6345"/>
                      <a:pt x="28422" y="6023"/>
                      <a:pt x="28422" y="5700"/>
                    </a:cubicBezTo>
                    <a:cubicBezTo>
                      <a:pt x="28422" y="5128"/>
                      <a:pt x="28100" y="4591"/>
                      <a:pt x="27563" y="4340"/>
                    </a:cubicBezTo>
                    <a:cubicBezTo>
                      <a:pt x="27349" y="4218"/>
                      <a:pt x="27115" y="4161"/>
                      <a:pt x="26884" y="4161"/>
                    </a:cubicBezTo>
                    <a:cubicBezTo>
                      <a:pt x="26574" y="4161"/>
                      <a:pt x="26270" y="4263"/>
                      <a:pt x="26024" y="4448"/>
                    </a:cubicBezTo>
                    <a:cubicBezTo>
                      <a:pt x="25845" y="4582"/>
                      <a:pt x="25634" y="4648"/>
                      <a:pt x="25429" y="4648"/>
                    </a:cubicBezTo>
                    <a:cubicBezTo>
                      <a:pt x="25143" y="4648"/>
                      <a:pt x="24866" y="4519"/>
                      <a:pt x="24699" y="4269"/>
                    </a:cubicBezTo>
                    <a:cubicBezTo>
                      <a:pt x="24520" y="4018"/>
                      <a:pt x="24449" y="3696"/>
                      <a:pt x="24556" y="3410"/>
                    </a:cubicBezTo>
                    <a:cubicBezTo>
                      <a:pt x="24628" y="3266"/>
                      <a:pt x="24664" y="3087"/>
                      <a:pt x="24664" y="2908"/>
                    </a:cubicBezTo>
                    <a:cubicBezTo>
                      <a:pt x="24628" y="2264"/>
                      <a:pt x="24198" y="1691"/>
                      <a:pt x="23590" y="1477"/>
                    </a:cubicBezTo>
                    <a:cubicBezTo>
                      <a:pt x="23451" y="1438"/>
                      <a:pt x="23310" y="1419"/>
                      <a:pt x="23171" y="1419"/>
                    </a:cubicBezTo>
                    <a:cubicBezTo>
                      <a:pt x="22667" y="1419"/>
                      <a:pt x="22188" y="1664"/>
                      <a:pt x="21907" y="2085"/>
                    </a:cubicBezTo>
                    <a:cubicBezTo>
                      <a:pt x="21779" y="2310"/>
                      <a:pt x="21535" y="2449"/>
                      <a:pt x="21279" y="2449"/>
                    </a:cubicBezTo>
                    <a:cubicBezTo>
                      <a:pt x="21250" y="2449"/>
                      <a:pt x="21221" y="2447"/>
                      <a:pt x="21192" y="2443"/>
                    </a:cubicBezTo>
                    <a:cubicBezTo>
                      <a:pt x="21155" y="2448"/>
                      <a:pt x="21118" y="2450"/>
                      <a:pt x="21082" y="2450"/>
                    </a:cubicBezTo>
                    <a:cubicBezTo>
                      <a:pt x="20842" y="2450"/>
                      <a:pt x="20631" y="2348"/>
                      <a:pt x="20476" y="2193"/>
                    </a:cubicBezTo>
                    <a:cubicBezTo>
                      <a:pt x="20332" y="2014"/>
                      <a:pt x="20225" y="1763"/>
                      <a:pt x="20225" y="1512"/>
                    </a:cubicBezTo>
                    <a:cubicBezTo>
                      <a:pt x="20260" y="675"/>
                      <a:pt x="19581" y="8"/>
                      <a:pt x="18751" y="8"/>
                    </a:cubicBezTo>
                    <a:cubicBezTo>
                      <a:pt x="18729" y="8"/>
                      <a:pt x="18708" y="8"/>
                      <a:pt x="18686" y="9"/>
                    </a:cubicBezTo>
                    <a:cubicBezTo>
                      <a:pt x="18661" y="8"/>
                      <a:pt x="18636" y="7"/>
                      <a:pt x="18611" y="7"/>
                    </a:cubicBezTo>
                    <a:cubicBezTo>
                      <a:pt x="17995" y="7"/>
                      <a:pt x="17426" y="428"/>
                      <a:pt x="17254" y="1047"/>
                    </a:cubicBezTo>
                    <a:cubicBezTo>
                      <a:pt x="17129" y="1495"/>
                      <a:pt x="16744" y="1718"/>
                      <a:pt x="16359" y="1718"/>
                    </a:cubicBezTo>
                    <a:cubicBezTo>
                      <a:pt x="15974" y="1718"/>
                      <a:pt x="15590" y="1495"/>
                      <a:pt x="15464" y="1047"/>
                    </a:cubicBezTo>
                    <a:cubicBezTo>
                      <a:pt x="15231" y="331"/>
                      <a:pt x="14638" y="1"/>
                      <a:pt x="140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5" name="Google Shape;2805;p49"/>
              <p:cNvSpPr/>
              <p:nvPr/>
            </p:nvSpPr>
            <p:spPr>
              <a:xfrm>
                <a:off x="5875735" y="1920236"/>
                <a:ext cx="272001" cy="265945"/>
              </a:xfrm>
              <a:custGeom>
                <a:rect b="b" l="l" r="r" t="t"/>
                <a:pathLst>
                  <a:path extrusionOk="0" h="22353" w="22862">
                    <a:moveTo>
                      <a:pt x="11463" y="6686"/>
                    </a:moveTo>
                    <a:cubicBezTo>
                      <a:pt x="12559" y="6686"/>
                      <a:pt x="13679" y="7095"/>
                      <a:pt x="14592" y="8009"/>
                    </a:cubicBezTo>
                    <a:cubicBezTo>
                      <a:pt x="17420" y="10836"/>
                      <a:pt x="15416" y="15669"/>
                      <a:pt x="11442" y="15669"/>
                    </a:cubicBezTo>
                    <a:cubicBezTo>
                      <a:pt x="8973" y="15669"/>
                      <a:pt x="6968" y="13664"/>
                      <a:pt x="6968" y="11194"/>
                    </a:cubicBezTo>
                    <a:cubicBezTo>
                      <a:pt x="6968" y="8481"/>
                      <a:pt x="9166" y="6686"/>
                      <a:pt x="11463" y="6686"/>
                    </a:cubicBezTo>
                    <a:close/>
                    <a:moveTo>
                      <a:pt x="9789" y="0"/>
                    </a:moveTo>
                    <a:cubicBezTo>
                      <a:pt x="9468" y="0"/>
                      <a:pt x="9152" y="233"/>
                      <a:pt x="9152" y="635"/>
                    </a:cubicBezTo>
                    <a:lnTo>
                      <a:pt x="9152" y="2174"/>
                    </a:lnTo>
                    <a:cubicBezTo>
                      <a:pt x="9152" y="2565"/>
                      <a:pt x="8826" y="2809"/>
                      <a:pt x="8498" y="2809"/>
                    </a:cubicBezTo>
                    <a:cubicBezTo>
                      <a:pt x="8316" y="2809"/>
                      <a:pt x="8134" y="2734"/>
                      <a:pt x="8006" y="2568"/>
                    </a:cubicBezTo>
                    <a:lnTo>
                      <a:pt x="7111" y="1279"/>
                    </a:lnTo>
                    <a:cubicBezTo>
                      <a:pt x="6987" y="1099"/>
                      <a:pt x="6810" y="1021"/>
                      <a:pt x="6633" y="1021"/>
                    </a:cubicBezTo>
                    <a:cubicBezTo>
                      <a:pt x="6248" y="1021"/>
                      <a:pt x="5866" y="1386"/>
                      <a:pt x="6037" y="1852"/>
                    </a:cubicBezTo>
                    <a:lnTo>
                      <a:pt x="6503" y="3319"/>
                    </a:lnTo>
                    <a:cubicBezTo>
                      <a:pt x="6639" y="3781"/>
                      <a:pt x="6301" y="4160"/>
                      <a:pt x="5911" y="4160"/>
                    </a:cubicBezTo>
                    <a:cubicBezTo>
                      <a:pt x="5787" y="4160"/>
                      <a:pt x="5657" y="4122"/>
                      <a:pt x="5536" y="4035"/>
                    </a:cubicBezTo>
                    <a:lnTo>
                      <a:pt x="4284" y="3141"/>
                    </a:lnTo>
                    <a:cubicBezTo>
                      <a:pt x="4140" y="2997"/>
                      <a:pt x="3981" y="2937"/>
                      <a:pt x="3830" y="2937"/>
                    </a:cubicBezTo>
                    <a:cubicBezTo>
                      <a:pt x="3337" y="2937"/>
                      <a:pt x="2923" y="3570"/>
                      <a:pt x="3389" y="4035"/>
                    </a:cubicBezTo>
                    <a:lnTo>
                      <a:pt x="4284" y="5288"/>
                    </a:lnTo>
                    <a:cubicBezTo>
                      <a:pt x="4600" y="5731"/>
                      <a:pt x="4274" y="6285"/>
                      <a:pt x="3798" y="6285"/>
                    </a:cubicBezTo>
                    <a:cubicBezTo>
                      <a:pt x="3736" y="6285"/>
                      <a:pt x="3670" y="6276"/>
                      <a:pt x="3603" y="6255"/>
                    </a:cubicBezTo>
                    <a:lnTo>
                      <a:pt x="2100" y="5754"/>
                    </a:lnTo>
                    <a:cubicBezTo>
                      <a:pt x="2031" y="5732"/>
                      <a:pt x="1964" y="5722"/>
                      <a:pt x="1901" y="5722"/>
                    </a:cubicBezTo>
                    <a:cubicBezTo>
                      <a:pt x="1337" y="5722"/>
                      <a:pt x="1016" y="6509"/>
                      <a:pt x="1563" y="6863"/>
                    </a:cubicBezTo>
                    <a:lnTo>
                      <a:pt x="2816" y="7758"/>
                    </a:lnTo>
                    <a:cubicBezTo>
                      <a:pt x="3317" y="8116"/>
                      <a:pt x="3031" y="8903"/>
                      <a:pt x="2458" y="8903"/>
                    </a:cubicBezTo>
                    <a:lnTo>
                      <a:pt x="883" y="8903"/>
                    </a:lnTo>
                    <a:cubicBezTo>
                      <a:pt x="871" y="8903"/>
                      <a:pt x="859" y="8903"/>
                      <a:pt x="847" y="8903"/>
                    </a:cubicBezTo>
                    <a:cubicBezTo>
                      <a:pt x="161" y="8903"/>
                      <a:pt x="0" y="9909"/>
                      <a:pt x="704" y="10120"/>
                    </a:cubicBezTo>
                    <a:lnTo>
                      <a:pt x="2172" y="10586"/>
                    </a:lnTo>
                    <a:cubicBezTo>
                      <a:pt x="2744" y="10801"/>
                      <a:pt x="2744" y="11624"/>
                      <a:pt x="2172" y="11803"/>
                    </a:cubicBezTo>
                    <a:lnTo>
                      <a:pt x="704" y="12268"/>
                    </a:lnTo>
                    <a:cubicBezTo>
                      <a:pt x="60" y="12519"/>
                      <a:pt x="239" y="13449"/>
                      <a:pt x="919" y="13485"/>
                    </a:cubicBezTo>
                    <a:lnTo>
                      <a:pt x="2458" y="13485"/>
                    </a:lnTo>
                    <a:cubicBezTo>
                      <a:pt x="2471" y="13484"/>
                      <a:pt x="2485" y="13484"/>
                      <a:pt x="2498" y="13484"/>
                    </a:cubicBezTo>
                    <a:cubicBezTo>
                      <a:pt x="3077" y="13484"/>
                      <a:pt x="3307" y="14245"/>
                      <a:pt x="2852" y="14595"/>
                    </a:cubicBezTo>
                    <a:lnTo>
                      <a:pt x="1563" y="15490"/>
                    </a:lnTo>
                    <a:cubicBezTo>
                      <a:pt x="1057" y="15870"/>
                      <a:pt x="1362" y="16641"/>
                      <a:pt x="1910" y="16641"/>
                    </a:cubicBezTo>
                    <a:cubicBezTo>
                      <a:pt x="1981" y="16641"/>
                      <a:pt x="2057" y="16628"/>
                      <a:pt x="2136" y="16599"/>
                    </a:cubicBezTo>
                    <a:lnTo>
                      <a:pt x="3603" y="16134"/>
                    </a:lnTo>
                    <a:cubicBezTo>
                      <a:pt x="3670" y="16113"/>
                      <a:pt x="3736" y="16103"/>
                      <a:pt x="3800" y="16103"/>
                    </a:cubicBezTo>
                    <a:cubicBezTo>
                      <a:pt x="4281" y="16103"/>
                      <a:pt x="4635" y="16658"/>
                      <a:pt x="4319" y="17100"/>
                    </a:cubicBezTo>
                    <a:lnTo>
                      <a:pt x="3424" y="18353"/>
                    </a:lnTo>
                    <a:cubicBezTo>
                      <a:pt x="2954" y="18796"/>
                      <a:pt x="3383" y="19432"/>
                      <a:pt x="3883" y="19432"/>
                    </a:cubicBezTo>
                    <a:cubicBezTo>
                      <a:pt x="4029" y="19432"/>
                      <a:pt x="4182" y="19378"/>
                      <a:pt x="4319" y="19248"/>
                    </a:cubicBezTo>
                    <a:lnTo>
                      <a:pt x="5572" y="18353"/>
                    </a:lnTo>
                    <a:cubicBezTo>
                      <a:pt x="5685" y="18266"/>
                      <a:pt x="5811" y="18228"/>
                      <a:pt x="5934" y="18228"/>
                    </a:cubicBezTo>
                    <a:cubicBezTo>
                      <a:pt x="6317" y="18228"/>
                      <a:pt x="6674" y="18600"/>
                      <a:pt x="6539" y="19033"/>
                    </a:cubicBezTo>
                    <a:lnTo>
                      <a:pt x="6037" y="20501"/>
                    </a:lnTo>
                    <a:cubicBezTo>
                      <a:pt x="5892" y="20985"/>
                      <a:pt x="6255" y="21355"/>
                      <a:pt x="6638" y="21355"/>
                    </a:cubicBezTo>
                    <a:cubicBezTo>
                      <a:pt x="6821" y="21355"/>
                      <a:pt x="7008" y="21270"/>
                      <a:pt x="7147" y="21074"/>
                    </a:cubicBezTo>
                    <a:lnTo>
                      <a:pt x="8042" y="19821"/>
                    </a:lnTo>
                    <a:cubicBezTo>
                      <a:pt x="8174" y="19636"/>
                      <a:pt x="8365" y="19553"/>
                      <a:pt x="8553" y="19553"/>
                    </a:cubicBezTo>
                    <a:cubicBezTo>
                      <a:pt x="8874" y="19553"/>
                      <a:pt x="9187" y="19795"/>
                      <a:pt x="9187" y="20179"/>
                    </a:cubicBezTo>
                    <a:lnTo>
                      <a:pt x="9187" y="21754"/>
                    </a:lnTo>
                    <a:cubicBezTo>
                      <a:pt x="9227" y="22114"/>
                      <a:pt x="9513" y="22306"/>
                      <a:pt x="9807" y="22306"/>
                    </a:cubicBezTo>
                    <a:cubicBezTo>
                      <a:pt x="10040" y="22306"/>
                      <a:pt x="10278" y="22186"/>
                      <a:pt x="10404" y="21933"/>
                    </a:cubicBezTo>
                    <a:lnTo>
                      <a:pt x="10834" y="20429"/>
                    </a:lnTo>
                    <a:cubicBezTo>
                      <a:pt x="10923" y="20143"/>
                      <a:pt x="11174" y="20000"/>
                      <a:pt x="11425" y="20000"/>
                    </a:cubicBezTo>
                    <a:cubicBezTo>
                      <a:pt x="11675" y="20000"/>
                      <a:pt x="11926" y="20143"/>
                      <a:pt x="12015" y="20429"/>
                    </a:cubicBezTo>
                    <a:lnTo>
                      <a:pt x="12516" y="21897"/>
                    </a:lnTo>
                    <a:cubicBezTo>
                      <a:pt x="12610" y="22211"/>
                      <a:pt x="12856" y="22353"/>
                      <a:pt x="13102" y="22353"/>
                    </a:cubicBezTo>
                    <a:cubicBezTo>
                      <a:pt x="13417" y="22353"/>
                      <a:pt x="13733" y="22120"/>
                      <a:pt x="13733" y="21718"/>
                    </a:cubicBezTo>
                    <a:lnTo>
                      <a:pt x="13733" y="20179"/>
                    </a:lnTo>
                    <a:cubicBezTo>
                      <a:pt x="13733" y="19770"/>
                      <a:pt x="14051" y="19519"/>
                      <a:pt x="14374" y="19519"/>
                    </a:cubicBezTo>
                    <a:cubicBezTo>
                      <a:pt x="14560" y="19519"/>
                      <a:pt x="14748" y="19602"/>
                      <a:pt x="14879" y="19785"/>
                    </a:cubicBezTo>
                    <a:lnTo>
                      <a:pt x="15774" y="21038"/>
                    </a:lnTo>
                    <a:cubicBezTo>
                      <a:pt x="15902" y="21236"/>
                      <a:pt x="16087" y="21320"/>
                      <a:pt x="16271" y="21320"/>
                    </a:cubicBezTo>
                    <a:cubicBezTo>
                      <a:pt x="16652" y="21320"/>
                      <a:pt x="17028" y="20959"/>
                      <a:pt x="16883" y="20501"/>
                    </a:cubicBezTo>
                    <a:lnTo>
                      <a:pt x="16382" y="19033"/>
                    </a:lnTo>
                    <a:cubicBezTo>
                      <a:pt x="16246" y="18572"/>
                      <a:pt x="16584" y="18193"/>
                      <a:pt x="16974" y="18193"/>
                    </a:cubicBezTo>
                    <a:cubicBezTo>
                      <a:pt x="17098" y="18193"/>
                      <a:pt x="17228" y="18231"/>
                      <a:pt x="17349" y="18317"/>
                    </a:cubicBezTo>
                    <a:lnTo>
                      <a:pt x="18601" y="19212"/>
                    </a:lnTo>
                    <a:cubicBezTo>
                      <a:pt x="18739" y="19342"/>
                      <a:pt x="18892" y="19396"/>
                      <a:pt x="19038" y="19396"/>
                    </a:cubicBezTo>
                    <a:cubicBezTo>
                      <a:pt x="19538" y="19396"/>
                      <a:pt x="19967" y="18761"/>
                      <a:pt x="19496" y="18317"/>
                    </a:cubicBezTo>
                    <a:lnTo>
                      <a:pt x="18601" y="17065"/>
                    </a:lnTo>
                    <a:cubicBezTo>
                      <a:pt x="18285" y="16622"/>
                      <a:pt x="18611" y="16068"/>
                      <a:pt x="19111" y="16068"/>
                    </a:cubicBezTo>
                    <a:cubicBezTo>
                      <a:pt x="19177" y="16068"/>
                      <a:pt x="19246" y="16077"/>
                      <a:pt x="19317" y="16098"/>
                    </a:cubicBezTo>
                    <a:lnTo>
                      <a:pt x="20785" y="16564"/>
                    </a:lnTo>
                    <a:cubicBezTo>
                      <a:pt x="20864" y="16593"/>
                      <a:pt x="20940" y="16606"/>
                      <a:pt x="21011" y="16606"/>
                    </a:cubicBezTo>
                    <a:cubicBezTo>
                      <a:pt x="21558" y="16606"/>
                      <a:pt x="21860" y="15838"/>
                      <a:pt x="21322" y="15490"/>
                    </a:cubicBezTo>
                    <a:lnTo>
                      <a:pt x="20069" y="14595"/>
                    </a:lnTo>
                    <a:cubicBezTo>
                      <a:pt x="19568" y="14237"/>
                      <a:pt x="19854" y="13449"/>
                      <a:pt x="20463" y="13449"/>
                    </a:cubicBezTo>
                    <a:lnTo>
                      <a:pt x="22002" y="13449"/>
                    </a:lnTo>
                    <a:cubicBezTo>
                      <a:pt x="22718" y="13449"/>
                      <a:pt x="22861" y="12447"/>
                      <a:pt x="22181" y="12232"/>
                    </a:cubicBezTo>
                    <a:lnTo>
                      <a:pt x="20678" y="11767"/>
                    </a:lnTo>
                    <a:cubicBezTo>
                      <a:pt x="20105" y="11588"/>
                      <a:pt x="20105" y="10765"/>
                      <a:pt x="20678" y="10586"/>
                    </a:cubicBezTo>
                    <a:lnTo>
                      <a:pt x="22145" y="10120"/>
                    </a:lnTo>
                    <a:cubicBezTo>
                      <a:pt x="22861" y="9906"/>
                      <a:pt x="22682" y="8868"/>
                      <a:pt x="21966" y="8868"/>
                    </a:cubicBezTo>
                    <a:lnTo>
                      <a:pt x="20427" y="8868"/>
                    </a:lnTo>
                    <a:cubicBezTo>
                      <a:pt x="20413" y="8868"/>
                      <a:pt x="20399" y="8869"/>
                      <a:pt x="20385" y="8869"/>
                    </a:cubicBezTo>
                    <a:cubicBezTo>
                      <a:pt x="19772" y="8869"/>
                      <a:pt x="19543" y="8108"/>
                      <a:pt x="20033" y="7758"/>
                    </a:cubicBezTo>
                    <a:lnTo>
                      <a:pt x="21286" y="6863"/>
                    </a:lnTo>
                    <a:cubicBezTo>
                      <a:pt x="21831" y="6479"/>
                      <a:pt x="21515" y="5721"/>
                      <a:pt x="20954" y="5721"/>
                    </a:cubicBezTo>
                    <a:cubicBezTo>
                      <a:pt x="20889" y="5721"/>
                      <a:pt x="20820" y="5731"/>
                      <a:pt x="20749" y="5754"/>
                    </a:cubicBezTo>
                    <a:lnTo>
                      <a:pt x="19246" y="6219"/>
                    </a:lnTo>
                    <a:cubicBezTo>
                      <a:pt x="19171" y="6247"/>
                      <a:pt x="19098" y="6260"/>
                      <a:pt x="19029" y="6260"/>
                    </a:cubicBezTo>
                    <a:cubicBezTo>
                      <a:pt x="18566" y="6260"/>
                      <a:pt x="18254" y="5688"/>
                      <a:pt x="18566" y="5252"/>
                    </a:cubicBezTo>
                    <a:lnTo>
                      <a:pt x="19461" y="4035"/>
                    </a:lnTo>
                    <a:cubicBezTo>
                      <a:pt x="19926" y="3570"/>
                      <a:pt x="19512" y="2937"/>
                      <a:pt x="19020" y="2937"/>
                    </a:cubicBezTo>
                    <a:cubicBezTo>
                      <a:pt x="18868" y="2937"/>
                      <a:pt x="18709" y="2997"/>
                      <a:pt x="18566" y="3141"/>
                    </a:cubicBezTo>
                    <a:lnTo>
                      <a:pt x="17313" y="4035"/>
                    </a:lnTo>
                    <a:cubicBezTo>
                      <a:pt x="17199" y="4108"/>
                      <a:pt x="17078" y="4141"/>
                      <a:pt x="16961" y="4141"/>
                    </a:cubicBezTo>
                    <a:cubicBezTo>
                      <a:pt x="16562" y="4141"/>
                      <a:pt x="16208" y="3762"/>
                      <a:pt x="16346" y="3319"/>
                    </a:cubicBezTo>
                    <a:lnTo>
                      <a:pt x="16847" y="1852"/>
                    </a:lnTo>
                    <a:cubicBezTo>
                      <a:pt x="16872" y="1454"/>
                      <a:pt x="16552" y="1177"/>
                      <a:pt x="16210" y="1177"/>
                    </a:cubicBezTo>
                    <a:cubicBezTo>
                      <a:pt x="16059" y="1177"/>
                      <a:pt x="15905" y="1231"/>
                      <a:pt x="15774" y="1351"/>
                    </a:cubicBezTo>
                    <a:lnTo>
                      <a:pt x="14879" y="2604"/>
                    </a:lnTo>
                    <a:cubicBezTo>
                      <a:pt x="14751" y="2770"/>
                      <a:pt x="14569" y="2845"/>
                      <a:pt x="14387" y="2845"/>
                    </a:cubicBezTo>
                    <a:cubicBezTo>
                      <a:pt x="14059" y="2845"/>
                      <a:pt x="13733" y="2601"/>
                      <a:pt x="13733" y="2210"/>
                    </a:cubicBezTo>
                    <a:lnTo>
                      <a:pt x="13733" y="671"/>
                    </a:lnTo>
                    <a:cubicBezTo>
                      <a:pt x="13753" y="269"/>
                      <a:pt x="13435" y="36"/>
                      <a:pt x="13114" y="36"/>
                    </a:cubicBezTo>
                    <a:cubicBezTo>
                      <a:pt x="12863" y="36"/>
                      <a:pt x="12610" y="178"/>
                      <a:pt x="12516" y="492"/>
                    </a:cubicBezTo>
                    <a:lnTo>
                      <a:pt x="12051" y="1959"/>
                    </a:lnTo>
                    <a:cubicBezTo>
                      <a:pt x="11962" y="2246"/>
                      <a:pt x="11711" y="2389"/>
                      <a:pt x="11456" y="2389"/>
                    </a:cubicBezTo>
                    <a:cubicBezTo>
                      <a:pt x="11201" y="2389"/>
                      <a:pt x="10941" y="2246"/>
                      <a:pt x="10834" y="1959"/>
                    </a:cubicBezTo>
                    <a:lnTo>
                      <a:pt x="10404" y="456"/>
                    </a:lnTo>
                    <a:cubicBezTo>
                      <a:pt x="10295" y="142"/>
                      <a:pt x="10040" y="0"/>
                      <a:pt x="9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6" name="Google Shape;2806;p49"/>
              <p:cNvSpPr/>
              <p:nvPr/>
            </p:nvSpPr>
            <p:spPr>
              <a:xfrm>
                <a:off x="5721854" y="2144978"/>
                <a:ext cx="50683" cy="160557"/>
              </a:xfrm>
              <a:custGeom>
                <a:rect b="b" l="l" r="r" t="t"/>
                <a:pathLst>
                  <a:path extrusionOk="0" h="13495" w="4260">
                    <a:moveTo>
                      <a:pt x="0" y="0"/>
                    </a:moveTo>
                    <a:lnTo>
                      <a:pt x="0" y="13495"/>
                    </a:lnTo>
                    <a:lnTo>
                      <a:pt x="4260" y="13495"/>
                    </a:lnTo>
                    <a:lnTo>
                      <a:pt x="426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7" name="Google Shape;2807;p49"/>
              <p:cNvSpPr/>
              <p:nvPr/>
            </p:nvSpPr>
            <p:spPr>
              <a:xfrm>
                <a:off x="5690766" y="2301262"/>
                <a:ext cx="112860" cy="66448"/>
              </a:xfrm>
              <a:custGeom>
                <a:rect b="b" l="l" r="r" t="t"/>
                <a:pathLst>
                  <a:path extrusionOk="0" h="5585" w="9486">
                    <a:moveTo>
                      <a:pt x="0" y="1"/>
                    </a:moveTo>
                    <a:cubicBezTo>
                      <a:pt x="1611" y="1862"/>
                      <a:pt x="3222" y="3723"/>
                      <a:pt x="4868" y="5585"/>
                    </a:cubicBezTo>
                    <a:cubicBezTo>
                      <a:pt x="6407" y="3723"/>
                      <a:pt x="7947" y="1862"/>
                      <a:pt x="94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8" name="Google Shape;2808;p49"/>
              <p:cNvSpPr/>
              <p:nvPr/>
            </p:nvSpPr>
            <p:spPr>
              <a:xfrm>
                <a:off x="5903265" y="3103172"/>
                <a:ext cx="145233" cy="157392"/>
              </a:xfrm>
              <a:custGeom>
                <a:rect b="b" l="l" r="r" t="t"/>
                <a:pathLst>
                  <a:path extrusionOk="0" h="13229" w="12207">
                    <a:moveTo>
                      <a:pt x="3258" y="0"/>
                    </a:moveTo>
                    <a:lnTo>
                      <a:pt x="1" y="9164"/>
                    </a:lnTo>
                    <a:cubicBezTo>
                      <a:pt x="595" y="8844"/>
                      <a:pt x="1277" y="8670"/>
                      <a:pt x="1963" y="8670"/>
                    </a:cubicBezTo>
                    <a:cubicBezTo>
                      <a:pt x="2351" y="8670"/>
                      <a:pt x="2740" y="8725"/>
                      <a:pt x="3115" y="8842"/>
                    </a:cubicBezTo>
                    <a:cubicBezTo>
                      <a:pt x="4690" y="9379"/>
                      <a:pt x="5835" y="11061"/>
                      <a:pt x="5835" y="12994"/>
                    </a:cubicBezTo>
                    <a:cubicBezTo>
                      <a:pt x="6349" y="13153"/>
                      <a:pt x="6870" y="13229"/>
                      <a:pt x="7378" y="13229"/>
                    </a:cubicBezTo>
                    <a:cubicBezTo>
                      <a:pt x="8815" y="13229"/>
                      <a:pt x="10142" y="12620"/>
                      <a:pt x="10882" y="11562"/>
                    </a:cubicBezTo>
                    <a:cubicBezTo>
                      <a:pt x="12207" y="9701"/>
                      <a:pt x="11670" y="6622"/>
                      <a:pt x="9236" y="5119"/>
                    </a:cubicBezTo>
                    <a:lnTo>
                      <a:pt x="325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09" name="Google Shape;2809;p49"/>
              <p:cNvSpPr/>
              <p:nvPr/>
            </p:nvSpPr>
            <p:spPr>
              <a:xfrm>
                <a:off x="5579609" y="3200267"/>
                <a:ext cx="124365" cy="164209"/>
              </a:xfrm>
              <a:custGeom>
                <a:rect b="b" l="l" r="r" t="t"/>
                <a:pathLst>
                  <a:path extrusionOk="0" h="13802" w="10453">
                    <a:moveTo>
                      <a:pt x="8520" y="1"/>
                    </a:moveTo>
                    <a:lnTo>
                      <a:pt x="1" y="4761"/>
                    </a:lnTo>
                    <a:cubicBezTo>
                      <a:pt x="1075" y="4976"/>
                      <a:pt x="1969" y="5620"/>
                      <a:pt x="2578" y="6551"/>
                    </a:cubicBezTo>
                    <a:cubicBezTo>
                      <a:pt x="3437" y="8019"/>
                      <a:pt x="3186" y="10023"/>
                      <a:pt x="1898" y="11455"/>
                    </a:cubicBezTo>
                    <a:cubicBezTo>
                      <a:pt x="2803" y="12934"/>
                      <a:pt x="4319" y="13802"/>
                      <a:pt x="5802" y="13802"/>
                    </a:cubicBezTo>
                    <a:cubicBezTo>
                      <a:pt x="6078" y="13802"/>
                      <a:pt x="6353" y="13772"/>
                      <a:pt x="6623" y="13710"/>
                    </a:cubicBezTo>
                    <a:cubicBezTo>
                      <a:pt x="8842" y="13173"/>
                      <a:pt x="10453" y="10524"/>
                      <a:pt x="9630" y="7768"/>
                    </a:cubicBezTo>
                    <a:cubicBezTo>
                      <a:pt x="9272" y="5191"/>
                      <a:pt x="8878" y="2578"/>
                      <a:pt x="8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10" name="Google Shape;2810;p49"/>
              <p:cNvSpPr/>
              <p:nvPr/>
            </p:nvSpPr>
            <p:spPr>
              <a:xfrm>
                <a:off x="6043809" y="3132749"/>
                <a:ext cx="36632" cy="59797"/>
              </a:xfrm>
              <a:custGeom>
                <a:rect b="b" l="l" r="r" t="t"/>
                <a:pathLst>
                  <a:path extrusionOk="0" h="5026" w="3079">
                    <a:moveTo>
                      <a:pt x="951" y="0"/>
                    </a:moveTo>
                    <a:cubicBezTo>
                      <a:pt x="474" y="0"/>
                      <a:pt x="1" y="421"/>
                      <a:pt x="179" y="1022"/>
                    </a:cubicBezTo>
                    <a:lnTo>
                      <a:pt x="1432" y="4494"/>
                    </a:lnTo>
                    <a:cubicBezTo>
                      <a:pt x="1548" y="4842"/>
                      <a:pt x="1875" y="5026"/>
                      <a:pt x="2205" y="5026"/>
                    </a:cubicBezTo>
                    <a:cubicBezTo>
                      <a:pt x="2282" y="5026"/>
                      <a:pt x="2359" y="5016"/>
                      <a:pt x="2434" y="4995"/>
                    </a:cubicBezTo>
                    <a:cubicBezTo>
                      <a:pt x="2864" y="4816"/>
                      <a:pt x="3078" y="4387"/>
                      <a:pt x="2935" y="3957"/>
                    </a:cubicBezTo>
                    <a:lnTo>
                      <a:pt x="1682" y="521"/>
                    </a:lnTo>
                    <a:cubicBezTo>
                      <a:pt x="1534" y="156"/>
                      <a:pt x="1241" y="0"/>
                      <a:pt x="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11" name="Google Shape;2811;p49"/>
              <p:cNvSpPr/>
              <p:nvPr/>
            </p:nvSpPr>
            <p:spPr>
              <a:xfrm>
                <a:off x="6020109" y="3144932"/>
                <a:ext cx="36478" cy="60130"/>
              </a:xfrm>
              <a:custGeom>
                <a:rect b="b" l="l" r="r" t="t"/>
                <a:pathLst>
                  <a:path extrusionOk="0" h="5054" w="3066">
                    <a:moveTo>
                      <a:pt x="989" y="0"/>
                    </a:moveTo>
                    <a:cubicBezTo>
                      <a:pt x="500" y="0"/>
                      <a:pt x="1" y="445"/>
                      <a:pt x="202" y="1072"/>
                    </a:cubicBezTo>
                    <a:lnTo>
                      <a:pt x="1455" y="4544"/>
                    </a:lnTo>
                    <a:cubicBezTo>
                      <a:pt x="1568" y="4855"/>
                      <a:pt x="1882" y="5054"/>
                      <a:pt x="2202" y="5054"/>
                    </a:cubicBezTo>
                    <a:cubicBezTo>
                      <a:pt x="2288" y="5054"/>
                      <a:pt x="2374" y="5040"/>
                      <a:pt x="2457" y="5009"/>
                    </a:cubicBezTo>
                    <a:cubicBezTo>
                      <a:pt x="2851" y="4866"/>
                      <a:pt x="3066" y="4401"/>
                      <a:pt x="2923" y="4007"/>
                    </a:cubicBezTo>
                    <a:lnTo>
                      <a:pt x="1706" y="535"/>
                    </a:lnTo>
                    <a:cubicBezTo>
                      <a:pt x="1572" y="160"/>
                      <a:pt x="1282" y="0"/>
                      <a:pt x="9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12" name="Google Shape;2812;p49"/>
              <p:cNvSpPr/>
              <p:nvPr/>
            </p:nvSpPr>
            <p:spPr>
              <a:xfrm>
                <a:off x="5702259" y="3293804"/>
                <a:ext cx="42022" cy="58131"/>
              </a:xfrm>
              <a:custGeom>
                <a:rect b="b" l="l" r="r" t="t"/>
                <a:pathLst>
                  <a:path extrusionOk="0" h="4886" w="3532">
                    <a:moveTo>
                      <a:pt x="2486" y="0"/>
                    </a:moveTo>
                    <a:cubicBezTo>
                      <a:pt x="2227" y="0"/>
                      <a:pt x="1970" y="131"/>
                      <a:pt x="1826" y="443"/>
                    </a:cubicBezTo>
                    <a:lnTo>
                      <a:pt x="215" y="3736"/>
                    </a:lnTo>
                    <a:cubicBezTo>
                      <a:pt x="1" y="4130"/>
                      <a:pt x="180" y="4595"/>
                      <a:pt x="573" y="4810"/>
                    </a:cubicBezTo>
                    <a:cubicBezTo>
                      <a:pt x="686" y="4861"/>
                      <a:pt x="805" y="4886"/>
                      <a:pt x="922" y="4886"/>
                    </a:cubicBezTo>
                    <a:cubicBezTo>
                      <a:pt x="1211" y="4886"/>
                      <a:pt x="1484" y="4733"/>
                      <a:pt x="1611" y="4452"/>
                    </a:cubicBezTo>
                    <a:lnTo>
                      <a:pt x="3222" y="1159"/>
                    </a:lnTo>
                    <a:cubicBezTo>
                      <a:pt x="3532" y="516"/>
                      <a:pt x="3002" y="0"/>
                      <a:pt x="2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13" name="Google Shape;2813;p49"/>
              <p:cNvSpPr/>
              <p:nvPr/>
            </p:nvSpPr>
            <p:spPr>
              <a:xfrm>
                <a:off x="5677132" y="3285702"/>
                <a:ext cx="42022" cy="58143"/>
              </a:xfrm>
              <a:custGeom>
                <a:rect b="b" l="l" r="r" t="t"/>
                <a:pathLst>
                  <a:path extrusionOk="0" h="4887" w="3532">
                    <a:moveTo>
                      <a:pt x="2476" y="1"/>
                    </a:moveTo>
                    <a:cubicBezTo>
                      <a:pt x="2211" y="1"/>
                      <a:pt x="1946" y="132"/>
                      <a:pt x="1790" y="444"/>
                    </a:cubicBezTo>
                    <a:lnTo>
                      <a:pt x="180" y="3773"/>
                    </a:lnTo>
                    <a:cubicBezTo>
                      <a:pt x="1" y="4166"/>
                      <a:pt x="144" y="4632"/>
                      <a:pt x="538" y="4811"/>
                    </a:cubicBezTo>
                    <a:cubicBezTo>
                      <a:pt x="651" y="4862"/>
                      <a:pt x="770" y="4887"/>
                      <a:pt x="887" y="4887"/>
                    </a:cubicBezTo>
                    <a:cubicBezTo>
                      <a:pt x="1178" y="4887"/>
                      <a:pt x="1458" y="4734"/>
                      <a:pt x="1612" y="4453"/>
                    </a:cubicBezTo>
                    <a:lnTo>
                      <a:pt x="3222" y="1160"/>
                    </a:lnTo>
                    <a:cubicBezTo>
                      <a:pt x="3532" y="517"/>
                      <a:pt x="3002" y="1"/>
                      <a:pt x="2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14" name="Google Shape;2814;p49"/>
              <p:cNvSpPr/>
              <p:nvPr/>
            </p:nvSpPr>
            <p:spPr>
              <a:xfrm>
                <a:off x="4879069" y="3417454"/>
                <a:ext cx="1311259" cy="6829"/>
              </a:xfrm>
              <a:custGeom>
                <a:rect b="b" l="l" r="r" t="t"/>
                <a:pathLst>
                  <a:path extrusionOk="0" h="574" w="110213">
                    <a:moveTo>
                      <a:pt x="287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66"/>
                      <a:pt x="143" y="574"/>
                      <a:pt x="287" y="574"/>
                    </a:cubicBezTo>
                    <a:lnTo>
                      <a:pt x="109926" y="574"/>
                    </a:lnTo>
                    <a:cubicBezTo>
                      <a:pt x="110069" y="574"/>
                      <a:pt x="110213" y="430"/>
                      <a:pt x="110213" y="287"/>
                    </a:cubicBezTo>
                    <a:cubicBezTo>
                      <a:pt x="110213" y="108"/>
                      <a:pt x="110069" y="1"/>
                      <a:pt x="109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</p:grpSp>
        <p:sp>
          <p:nvSpPr>
            <p:cNvPr id="2815" name="Google Shape;2815;p49"/>
            <p:cNvSpPr/>
            <p:nvPr/>
          </p:nvSpPr>
          <p:spPr>
            <a:xfrm>
              <a:off x="5082438" y="3927380"/>
              <a:ext cx="2974" cy="1061"/>
            </a:xfrm>
            <a:custGeom>
              <a:rect b="b" l="l" r="r" t="t"/>
              <a:pathLst>
                <a:path extrusionOk="0" h="94" w="216">
                  <a:moveTo>
                    <a:pt x="216" y="32"/>
                  </a:moveTo>
                  <a:cubicBezTo>
                    <a:pt x="154" y="78"/>
                    <a:pt x="77" y="93"/>
                    <a:pt x="0" y="62"/>
                  </a:cubicBezTo>
                  <a:cubicBezTo>
                    <a:pt x="46" y="16"/>
                    <a:pt x="139" y="1"/>
                    <a:pt x="216" y="32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16" name="Google Shape;2816;p49"/>
            <p:cNvSpPr/>
            <p:nvPr/>
          </p:nvSpPr>
          <p:spPr>
            <a:xfrm>
              <a:off x="5068241" y="3929468"/>
              <a:ext cx="2974" cy="1050"/>
            </a:xfrm>
            <a:custGeom>
              <a:rect b="b" l="l" r="r" t="t"/>
              <a:pathLst>
                <a:path extrusionOk="0" h="93" w="216">
                  <a:moveTo>
                    <a:pt x="216" y="31"/>
                  </a:moveTo>
                  <a:cubicBezTo>
                    <a:pt x="154" y="77"/>
                    <a:pt x="77" y="93"/>
                    <a:pt x="0" y="77"/>
                  </a:cubicBezTo>
                  <a:cubicBezTo>
                    <a:pt x="62" y="16"/>
                    <a:pt x="139" y="0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17" name="Google Shape;2817;p49"/>
            <p:cNvSpPr/>
            <p:nvPr/>
          </p:nvSpPr>
          <p:spPr>
            <a:xfrm>
              <a:off x="5086459" y="3926861"/>
              <a:ext cx="2988" cy="880"/>
            </a:xfrm>
            <a:custGeom>
              <a:rect b="b" l="l" r="r" t="t"/>
              <a:pathLst>
                <a:path extrusionOk="0" h="78" w="217">
                  <a:moveTo>
                    <a:pt x="216" y="31"/>
                  </a:moveTo>
                  <a:cubicBezTo>
                    <a:pt x="139" y="62"/>
                    <a:pt x="62" y="78"/>
                    <a:pt x="1" y="62"/>
                  </a:cubicBezTo>
                  <a:cubicBezTo>
                    <a:pt x="62" y="1"/>
                    <a:pt x="139" y="16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18" name="Google Shape;2818;p49"/>
            <p:cNvSpPr/>
            <p:nvPr/>
          </p:nvSpPr>
          <p:spPr>
            <a:xfrm>
              <a:off x="5090493" y="3926173"/>
              <a:ext cx="2974" cy="869"/>
            </a:xfrm>
            <a:custGeom>
              <a:rect b="b" l="l" r="r" t="t"/>
              <a:pathLst>
                <a:path extrusionOk="0" h="77" w="216">
                  <a:moveTo>
                    <a:pt x="216" y="46"/>
                  </a:moveTo>
                  <a:cubicBezTo>
                    <a:pt x="139" y="62"/>
                    <a:pt x="77" y="77"/>
                    <a:pt x="0" y="77"/>
                  </a:cubicBezTo>
                  <a:cubicBezTo>
                    <a:pt x="62" y="0"/>
                    <a:pt x="123" y="15"/>
                    <a:pt x="216" y="46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19" name="Google Shape;2819;p49"/>
            <p:cNvSpPr/>
            <p:nvPr/>
          </p:nvSpPr>
          <p:spPr>
            <a:xfrm>
              <a:off x="5094308" y="3925823"/>
              <a:ext cx="2974" cy="880"/>
            </a:xfrm>
            <a:custGeom>
              <a:rect b="b" l="l" r="r" t="t"/>
              <a:pathLst>
                <a:path extrusionOk="0" h="78" w="216">
                  <a:moveTo>
                    <a:pt x="216" y="31"/>
                  </a:moveTo>
                  <a:cubicBezTo>
                    <a:pt x="154" y="62"/>
                    <a:pt x="77" y="77"/>
                    <a:pt x="0" y="62"/>
                  </a:cubicBezTo>
                  <a:cubicBezTo>
                    <a:pt x="62" y="16"/>
                    <a:pt x="154" y="0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0" name="Google Shape;2820;p49"/>
            <p:cNvSpPr/>
            <p:nvPr/>
          </p:nvSpPr>
          <p:spPr>
            <a:xfrm>
              <a:off x="5072262" y="3928949"/>
              <a:ext cx="2768" cy="880"/>
            </a:xfrm>
            <a:custGeom>
              <a:rect b="b" l="l" r="r" t="t"/>
              <a:pathLst>
                <a:path extrusionOk="0" h="78" w="201">
                  <a:moveTo>
                    <a:pt x="201" y="31"/>
                  </a:moveTo>
                  <a:cubicBezTo>
                    <a:pt x="139" y="62"/>
                    <a:pt x="62" y="77"/>
                    <a:pt x="1" y="62"/>
                  </a:cubicBezTo>
                  <a:cubicBezTo>
                    <a:pt x="47" y="16"/>
                    <a:pt x="139" y="0"/>
                    <a:pt x="201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1" name="Google Shape;2821;p49"/>
            <p:cNvSpPr/>
            <p:nvPr/>
          </p:nvSpPr>
          <p:spPr>
            <a:xfrm>
              <a:off x="5099389" y="3925304"/>
              <a:ext cx="2134" cy="880"/>
            </a:xfrm>
            <a:custGeom>
              <a:rect b="b" l="l" r="r" t="t"/>
              <a:pathLst>
                <a:path extrusionOk="0" h="78" w="155">
                  <a:moveTo>
                    <a:pt x="155" y="31"/>
                  </a:moveTo>
                  <a:cubicBezTo>
                    <a:pt x="108" y="62"/>
                    <a:pt x="47" y="77"/>
                    <a:pt x="1" y="62"/>
                  </a:cubicBezTo>
                  <a:cubicBezTo>
                    <a:pt x="31" y="15"/>
                    <a:pt x="93" y="0"/>
                    <a:pt x="155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2" name="Google Shape;2822;p49"/>
            <p:cNvSpPr/>
            <p:nvPr/>
          </p:nvSpPr>
          <p:spPr>
            <a:xfrm>
              <a:off x="5079257" y="3927899"/>
              <a:ext cx="2134" cy="1061"/>
            </a:xfrm>
            <a:custGeom>
              <a:rect b="b" l="l" r="r" t="t"/>
              <a:pathLst>
                <a:path extrusionOk="0" h="94" w="155">
                  <a:moveTo>
                    <a:pt x="154" y="32"/>
                  </a:moveTo>
                  <a:cubicBezTo>
                    <a:pt x="124" y="78"/>
                    <a:pt x="62" y="93"/>
                    <a:pt x="0" y="78"/>
                  </a:cubicBezTo>
                  <a:cubicBezTo>
                    <a:pt x="47" y="32"/>
                    <a:pt x="108" y="1"/>
                    <a:pt x="154" y="32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3" name="Google Shape;2823;p49"/>
            <p:cNvSpPr/>
            <p:nvPr/>
          </p:nvSpPr>
          <p:spPr>
            <a:xfrm>
              <a:off x="5065267" y="3930167"/>
              <a:ext cx="1928" cy="869"/>
            </a:xfrm>
            <a:custGeom>
              <a:rect b="b" l="l" r="r" t="t"/>
              <a:pathLst>
                <a:path extrusionOk="0" h="77" w="140">
                  <a:moveTo>
                    <a:pt x="139" y="31"/>
                  </a:moveTo>
                  <a:cubicBezTo>
                    <a:pt x="108" y="62"/>
                    <a:pt x="47" y="77"/>
                    <a:pt x="1" y="62"/>
                  </a:cubicBezTo>
                  <a:cubicBezTo>
                    <a:pt x="31" y="15"/>
                    <a:pt x="93" y="0"/>
                    <a:pt x="139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4" name="Google Shape;2824;p49"/>
            <p:cNvSpPr/>
            <p:nvPr/>
          </p:nvSpPr>
          <p:spPr>
            <a:xfrm>
              <a:off x="4937830" y="3356980"/>
              <a:ext cx="74966" cy="63830"/>
            </a:xfrm>
            <a:custGeom>
              <a:rect b="b" l="l" r="r" t="t"/>
              <a:pathLst>
                <a:path extrusionOk="0" h="5365" w="6301">
                  <a:moveTo>
                    <a:pt x="3616" y="1"/>
                  </a:moveTo>
                  <a:cubicBezTo>
                    <a:pt x="1218" y="1"/>
                    <a:pt x="1" y="2865"/>
                    <a:pt x="1683" y="4583"/>
                  </a:cubicBezTo>
                  <a:cubicBezTo>
                    <a:pt x="2235" y="5123"/>
                    <a:pt x="2910" y="5365"/>
                    <a:pt x="3570" y="5365"/>
                  </a:cubicBezTo>
                  <a:cubicBezTo>
                    <a:pt x="4966" y="5365"/>
                    <a:pt x="6301" y="4289"/>
                    <a:pt x="6301" y="2686"/>
                  </a:cubicBezTo>
                  <a:cubicBezTo>
                    <a:pt x="6301" y="1182"/>
                    <a:pt x="5084" y="1"/>
                    <a:pt x="3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825" name="Google Shape;2825;p49"/>
            <p:cNvSpPr/>
            <p:nvPr/>
          </p:nvSpPr>
          <p:spPr>
            <a:xfrm>
              <a:off x="5076503" y="3928768"/>
              <a:ext cx="1074" cy="361"/>
            </a:xfrm>
            <a:custGeom>
              <a:rect b="b" l="l" r="r" t="t"/>
              <a:pathLst>
                <a:path extrusionOk="0" h="32" w="78">
                  <a:moveTo>
                    <a:pt x="77" y="1"/>
                  </a:moveTo>
                  <a:cubicBezTo>
                    <a:pt x="62" y="32"/>
                    <a:pt x="16" y="32"/>
                    <a:pt x="0" y="32"/>
                  </a:cubicBezTo>
                  <a:close/>
                </a:path>
              </a:pathLst>
            </a:custGeom>
            <a:solidFill>
              <a:srgbClr val="FAF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grpSp>
          <p:nvGrpSpPr>
            <p:cNvPr id="2826" name="Google Shape;2826;p49"/>
            <p:cNvGrpSpPr/>
            <p:nvPr/>
          </p:nvGrpSpPr>
          <p:grpSpPr>
            <a:xfrm>
              <a:off x="4879069" y="1740823"/>
              <a:ext cx="1337220" cy="1687080"/>
              <a:chOff x="4879069" y="1740823"/>
              <a:chExt cx="1337220" cy="1687080"/>
            </a:xfrm>
          </p:grpSpPr>
          <p:sp>
            <p:nvSpPr>
              <p:cNvPr id="2827" name="Google Shape;2827;p49"/>
              <p:cNvSpPr/>
              <p:nvPr/>
            </p:nvSpPr>
            <p:spPr>
              <a:xfrm>
                <a:off x="5550651" y="2914943"/>
                <a:ext cx="482527" cy="424170"/>
              </a:xfrm>
              <a:custGeom>
                <a:rect b="b" l="l" r="r" t="t"/>
                <a:pathLst>
                  <a:path extrusionOk="0" h="35652" w="40557">
                    <a:moveTo>
                      <a:pt x="9128" y="0"/>
                    </a:moveTo>
                    <a:lnTo>
                      <a:pt x="1" y="11204"/>
                    </a:lnTo>
                    <a:lnTo>
                      <a:pt x="394" y="11562"/>
                    </a:lnTo>
                    <a:lnTo>
                      <a:pt x="2184" y="13137"/>
                    </a:lnTo>
                    <a:lnTo>
                      <a:pt x="27133" y="35652"/>
                    </a:lnTo>
                    <a:cubicBezTo>
                      <a:pt x="28923" y="35186"/>
                      <a:pt x="40556" y="32287"/>
                      <a:pt x="40449" y="28421"/>
                    </a:cubicBezTo>
                    <a:cubicBezTo>
                      <a:pt x="40449" y="27669"/>
                      <a:pt x="39948" y="26345"/>
                      <a:pt x="36869" y="24842"/>
                    </a:cubicBezTo>
                    <a:lnTo>
                      <a:pt x="30677" y="19258"/>
                    </a:lnTo>
                    <a:lnTo>
                      <a:pt x="29066" y="17790"/>
                    </a:lnTo>
                    <a:lnTo>
                      <a:pt x="28637" y="17432"/>
                    </a:lnTo>
                    <a:lnTo>
                      <a:pt x="27062" y="16000"/>
                    </a:lnTo>
                    <a:lnTo>
                      <a:pt x="26632" y="15607"/>
                    </a:lnTo>
                    <a:lnTo>
                      <a:pt x="24985" y="14139"/>
                    </a:lnTo>
                    <a:lnTo>
                      <a:pt x="24520" y="13709"/>
                    </a:lnTo>
                    <a:lnTo>
                      <a:pt x="22945" y="12278"/>
                    </a:lnTo>
                    <a:lnTo>
                      <a:pt x="22516" y="11884"/>
                    </a:lnTo>
                    <a:lnTo>
                      <a:pt x="20941" y="10488"/>
                    </a:lnTo>
                    <a:lnTo>
                      <a:pt x="20475" y="10023"/>
                    </a:lnTo>
                    <a:lnTo>
                      <a:pt x="18829" y="8555"/>
                    </a:lnTo>
                    <a:cubicBezTo>
                      <a:pt x="18721" y="8519"/>
                      <a:pt x="18614" y="8448"/>
                      <a:pt x="18542" y="8304"/>
                    </a:cubicBezTo>
                    <a:lnTo>
                      <a:pt x="16681" y="6658"/>
                    </a:lnTo>
                    <a:lnTo>
                      <a:pt x="16466" y="6479"/>
                    </a:lnTo>
                    <a:lnTo>
                      <a:pt x="12457" y="2828"/>
                    </a:lnTo>
                    <a:lnTo>
                      <a:pt x="9128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28" name="Google Shape;2828;p49"/>
              <p:cNvSpPr/>
              <p:nvPr/>
            </p:nvSpPr>
            <p:spPr>
              <a:xfrm>
                <a:off x="5847907" y="3100995"/>
                <a:ext cx="368382" cy="326908"/>
              </a:xfrm>
              <a:custGeom>
                <a:rect b="b" l="l" r="r" t="t"/>
                <a:pathLst>
                  <a:path extrusionOk="0" h="27477" w="30963">
                    <a:moveTo>
                      <a:pt x="24284" y="0"/>
                    </a:moveTo>
                    <a:cubicBezTo>
                      <a:pt x="20692" y="0"/>
                      <a:pt x="16258" y="2013"/>
                      <a:pt x="12135" y="5803"/>
                    </a:cubicBezTo>
                    <a:cubicBezTo>
                      <a:pt x="11598" y="6304"/>
                      <a:pt x="11097" y="6805"/>
                      <a:pt x="10560" y="7342"/>
                    </a:cubicBezTo>
                    <a:cubicBezTo>
                      <a:pt x="10417" y="7485"/>
                      <a:pt x="10309" y="7593"/>
                      <a:pt x="10202" y="7700"/>
                    </a:cubicBezTo>
                    <a:lnTo>
                      <a:pt x="8412" y="9490"/>
                    </a:lnTo>
                    <a:cubicBezTo>
                      <a:pt x="8197" y="9705"/>
                      <a:pt x="8019" y="9884"/>
                      <a:pt x="7840" y="10063"/>
                    </a:cubicBezTo>
                    <a:cubicBezTo>
                      <a:pt x="5584" y="12354"/>
                      <a:pt x="3258" y="14644"/>
                      <a:pt x="967" y="16971"/>
                    </a:cubicBezTo>
                    <a:lnTo>
                      <a:pt x="0" y="17902"/>
                    </a:lnTo>
                    <a:cubicBezTo>
                      <a:pt x="179" y="18116"/>
                      <a:pt x="323" y="18295"/>
                      <a:pt x="466" y="18546"/>
                    </a:cubicBezTo>
                    <a:cubicBezTo>
                      <a:pt x="1146" y="19441"/>
                      <a:pt x="1754" y="20407"/>
                      <a:pt x="2291" y="21410"/>
                    </a:cubicBezTo>
                    <a:cubicBezTo>
                      <a:pt x="2578" y="22018"/>
                      <a:pt x="2828" y="22627"/>
                      <a:pt x="2971" y="23235"/>
                    </a:cubicBezTo>
                    <a:cubicBezTo>
                      <a:pt x="3007" y="23342"/>
                      <a:pt x="3043" y="23486"/>
                      <a:pt x="3043" y="23593"/>
                    </a:cubicBezTo>
                    <a:cubicBezTo>
                      <a:pt x="3079" y="23736"/>
                      <a:pt x="3115" y="23844"/>
                      <a:pt x="3150" y="23987"/>
                    </a:cubicBezTo>
                    <a:cubicBezTo>
                      <a:pt x="3186" y="24273"/>
                      <a:pt x="3186" y="24560"/>
                      <a:pt x="3150" y="24846"/>
                    </a:cubicBezTo>
                    <a:cubicBezTo>
                      <a:pt x="3079" y="25454"/>
                      <a:pt x="3186" y="26063"/>
                      <a:pt x="3437" y="26636"/>
                    </a:cubicBezTo>
                    <a:cubicBezTo>
                      <a:pt x="3508" y="26779"/>
                      <a:pt x="3580" y="26922"/>
                      <a:pt x="3723" y="27029"/>
                    </a:cubicBezTo>
                    <a:cubicBezTo>
                      <a:pt x="4081" y="27328"/>
                      <a:pt x="4538" y="27477"/>
                      <a:pt x="5012" y="27477"/>
                    </a:cubicBezTo>
                    <a:cubicBezTo>
                      <a:pt x="5107" y="27477"/>
                      <a:pt x="5203" y="27471"/>
                      <a:pt x="5298" y="27459"/>
                    </a:cubicBezTo>
                    <a:cubicBezTo>
                      <a:pt x="12564" y="20908"/>
                      <a:pt x="19902" y="14358"/>
                      <a:pt x="27169" y="7772"/>
                    </a:cubicBezTo>
                    <a:cubicBezTo>
                      <a:pt x="28422" y="6662"/>
                      <a:pt x="29710" y="5517"/>
                      <a:pt x="30963" y="4371"/>
                    </a:cubicBezTo>
                    <a:cubicBezTo>
                      <a:pt x="30677" y="3763"/>
                      <a:pt x="30319" y="3154"/>
                      <a:pt x="29925" y="2582"/>
                    </a:cubicBezTo>
                    <a:cubicBezTo>
                      <a:pt x="29424" y="1937"/>
                      <a:pt x="28815" y="1400"/>
                      <a:pt x="28099" y="971"/>
                    </a:cubicBezTo>
                    <a:cubicBezTo>
                      <a:pt x="27009" y="319"/>
                      <a:pt x="25713" y="0"/>
                      <a:pt x="24284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29" name="Google Shape;2829;p49"/>
              <p:cNvSpPr/>
              <p:nvPr/>
            </p:nvSpPr>
            <p:spPr>
              <a:xfrm>
                <a:off x="5875164" y="3101256"/>
                <a:ext cx="340709" cy="326646"/>
              </a:xfrm>
              <a:custGeom>
                <a:rect b="b" l="l" r="r" t="t"/>
                <a:pathLst>
                  <a:path extrusionOk="0" h="27455" w="28637">
                    <a:moveTo>
                      <a:pt x="22029" y="1"/>
                    </a:moveTo>
                    <a:cubicBezTo>
                      <a:pt x="18430" y="1"/>
                      <a:pt x="13980" y="2015"/>
                      <a:pt x="9844" y="5817"/>
                    </a:cubicBezTo>
                    <a:cubicBezTo>
                      <a:pt x="9307" y="6282"/>
                      <a:pt x="8806" y="6819"/>
                      <a:pt x="8269" y="7356"/>
                    </a:cubicBezTo>
                    <a:cubicBezTo>
                      <a:pt x="8126" y="7463"/>
                      <a:pt x="8018" y="7571"/>
                      <a:pt x="7911" y="7714"/>
                    </a:cubicBezTo>
                    <a:cubicBezTo>
                      <a:pt x="9844" y="8716"/>
                      <a:pt x="11920" y="10112"/>
                      <a:pt x="11741" y="11293"/>
                    </a:cubicBezTo>
                    <a:cubicBezTo>
                      <a:pt x="11562" y="12296"/>
                      <a:pt x="9701" y="11902"/>
                      <a:pt x="7839" y="13405"/>
                    </a:cubicBezTo>
                    <a:cubicBezTo>
                      <a:pt x="5441" y="15338"/>
                      <a:pt x="6193" y="17737"/>
                      <a:pt x="3902" y="19741"/>
                    </a:cubicBezTo>
                    <a:cubicBezTo>
                      <a:pt x="2792" y="20672"/>
                      <a:pt x="1432" y="21244"/>
                      <a:pt x="0" y="21423"/>
                    </a:cubicBezTo>
                    <a:cubicBezTo>
                      <a:pt x="287" y="21996"/>
                      <a:pt x="501" y="22605"/>
                      <a:pt x="716" y="23249"/>
                    </a:cubicBezTo>
                    <a:cubicBezTo>
                      <a:pt x="752" y="23356"/>
                      <a:pt x="752" y="23464"/>
                      <a:pt x="788" y="23571"/>
                    </a:cubicBezTo>
                    <a:cubicBezTo>
                      <a:pt x="824" y="23714"/>
                      <a:pt x="824" y="23822"/>
                      <a:pt x="859" y="23965"/>
                    </a:cubicBezTo>
                    <a:cubicBezTo>
                      <a:pt x="895" y="24251"/>
                      <a:pt x="895" y="24538"/>
                      <a:pt x="859" y="24824"/>
                    </a:cubicBezTo>
                    <a:cubicBezTo>
                      <a:pt x="788" y="25432"/>
                      <a:pt x="895" y="26041"/>
                      <a:pt x="1146" y="26614"/>
                    </a:cubicBezTo>
                    <a:cubicBezTo>
                      <a:pt x="1217" y="26757"/>
                      <a:pt x="1325" y="26900"/>
                      <a:pt x="1432" y="27007"/>
                    </a:cubicBezTo>
                    <a:cubicBezTo>
                      <a:pt x="1790" y="27306"/>
                      <a:pt x="2247" y="27455"/>
                      <a:pt x="2721" y="27455"/>
                    </a:cubicBezTo>
                    <a:cubicBezTo>
                      <a:pt x="2816" y="27455"/>
                      <a:pt x="2912" y="27449"/>
                      <a:pt x="3007" y="27437"/>
                    </a:cubicBezTo>
                    <a:cubicBezTo>
                      <a:pt x="10273" y="20886"/>
                      <a:pt x="17611" y="14336"/>
                      <a:pt x="24878" y="7750"/>
                    </a:cubicBezTo>
                    <a:cubicBezTo>
                      <a:pt x="26131" y="6640"/>
                      <a:pt x="27419" y="5495"/>
                      <a:pt x="28636" y="4349"/>
                    </a:cubicBezTo>
                    <a:cubicBezTo>
                      <a:pt x="28350" y="3741"/>
                      <a:pt x="28028" y="3132"/>
                      <a:pt x="27634" y="2595"/>
                    </a:cubicBezTo>
                    <a:cubicBezTo>
                      <a:pt x="27133" y="1915"/>
                      <a:pt x="26524" y="1378"/>
                      <a:pt x="25808" y="949"/>
                    </a:cubicBezTo>
                    <a:cubicBezTo>
                      <a:pt x="24727" y="312"/>
                      <a:pt x="23444" y="1"/>
                      <a:pt x="22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0" name="Google Shape;2830;p49"/>
              <p:cNvSpPr/>
              <p:nvPr/>
            </p:nvSpPr>
            <p:spPr>
              <a:xfrm>
                <a:off x="5328777" y="2491633"/>
                <a:ext cx="381589" cy="160545"/>
              </a:xfrm>
              <a:custGeom>
                <a:rect b="b" l="l" r="r" t="t"/>
                <a:pathLst>
                  <a:path extrusionOk="0" h="13494" w="32073">
                    <a:moveTo>
                      <a:pt x="27634" y="0"/>
                    </a:moveTo>
                    <a:lnTo>
                      <a:pt x="2614" y="4940"/>
                    </a:lnTo>
                    <a:cubicBezTo>
                      <a:pt x="824" y="5691"/>
                      <a:pt x="1" y="8018"/>
                      <a:pt x="609" y="10058"/>
                    </a:cubicBezTo>
                    <a:cubicBezTo>
                      <a:pt x="1110" y="11705"/>
                      <a:pt x="2542" y="12958"/>
                      <a:pt x="4081" y="12994"/>
                    </a:cubicBezTo>
                    <a:cubicBezTo>
                      <a:pt x="6074" y="13328"/>
                      <a:pt x="8077" y="13494"/>
                      <a:pt x="10072" y="13494"/>
                    </a:cubicBezTo>
                    <a:cubicBezTo>
                      <a:pt x="16822" y="13494"/>
                      <a:pt x="23471" y="11602"/>
                      <a:pt x="29245" y="7982"/>
                    </a:cubicBezTo>
                    <a:lnTo>
                      <a:pt x="32073" y="5226"/>
                    </a:lnTo>
                    <a:lnTo>
                      <a:pt x="27634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1" name="Google Shape;2831;p49"/>
              <p:cNvSpPr/>
              <p:nvPr/>
            </p:nvSpPr>
            <p:spPr>
              <a:xfrm>
                <a:off x="5188674" y="2355776"/>
                <a:ext cx="296414" cy="271715"/>
              </a:xfrm>
              <a:custGeom>
                <a:rect b="b" l="l" r="r" t="t"/>
                <a:pathLst>
                  <a:path extrusionOk="0" h="22838" w="24914">
                    <a:moveTo>
                      <a:pt x="1503" y="1"/>
                    </a:moveTo>
                    <a:cubicBezTo>
                      <a:pt x="1360" y="251"/>
                      <a:pt x="1253" y="466"/>
                      <a:pt x="1181" y="681"/>
                    </a:cubicBezTo>
                    <a:cubicBezTo>
                      <a:pt x="0" y="3652"/>
                      <a:pt x="1360" y="6802"/>
                      <a:pt x="1826" y="7732"/>
                    </a:cubicBezTo>
                    <a:cubicBezTo>
                      <a:pt x="3150" y="10739"/>
                      <a:pt x="5441" y="12493"/>
                      <a:pt x="8233" y="14462"/>
                    </a:cubicBezTo>
                    <a:cubicBezTo>
                      <a:pt x="8662" y="14748"/>
                      <a:pt x="9128" y="15070"/>
                      <a:pt x="9557" y="15392"/>
                    </a:cubicBezTo>
                    <a:cubicBezTo>
                      <a:pt x="10023" y="15714"/>
                      <a:pt x="10416" y="16001"/>
                      <a:pt x="10882" y="16287"/>
                    </a:cubicBezTo>
                    <a:cubicBezTo>
                      <a:pt x="12099" y="17110"/>
                      <a:pt x="13387" y="17934"/>
                      <a:pt x="14748" y="18864"/>
                    </a:cubicBezTo>
                    <a:cubicBezTo>
                      <a:pt x="16716" y="20189"/>
                      <a:pt x="18864" y="21477"/>
                      <a:pt x="21119" y="22838"/>
                    </a:cubicBezTo>
                    <a:cubicBezTo>
                      <a:pt x="22372" y="20189"/>
                      <a:pt x="23625" y="17468"/>
                      <a:pt x="24913" y="14820"/>
                    </a:cubicBezTo>
                    <a:cubicBezTo>
                      <a:pt x="22909" y="13173"/>
                      <a:pt x="20761" y="11491"/>
                      <a:pt x="18399" y="9773"/>
                    </a:cubicBezTo>
                    <a:cubicBezTo>
                      <a:pt x="17969" y="9450"/>
                      <a:pt x="17540" y="9164"/>
                      <a:pt x="17110" y="8842"/>
                    </a:cubicBezTo>
                    <a:cubicBezTo>
                      <a:pt x="16502" y="8412"/>
                      <a:pt x="15893" y="8019"/>
                      <a:pt x="15284" y="7625"/>
                    </a:cubicBezTo>
                    <a:cubicBezTo>
                      <a:pt x="10882" y="4725"/>
                      <a:pt x="6264" y="2184"/>
                      <a:pt x="1503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2" name="Google Shape;2832;p49"/>
              <p:cNvSpPr/>
              <p:nvPr/>
            </p:nvSpPr>
            <p:spPr>
              <a:xfrm>
                <a:off x="5302805" y="2471609"/>
                <a:ext cx="104769" cy="108184"/>
              </a:xfrm>
              <a:custGeom>
                <a:rect b="b" l="l" r="r" t="t"/>
                <a:pathLst>
                  <a:path extrusionOk="0" h="9093" w="8806">
                    <a:moveTo>
                      <a:pt x="8806" y="1"/>
                    </a:moveTo>
                    <a:lnTo>
                      <a:pt x="8806" y="1"/>
                    </a:lnTo>
                    <a:cubicBezTo>
                      <a:pt x="5870" y="1862"/>
                      <a:pt x="2935" y="3759"/>
                      <a:pt x="0" y="5656"/>
                    </a:cubicBezTo>
                    <a:cubicBezTo>
                      <a:pt x="430" y="5943"/>
                      <a:pt x="859" y="6229"/>
                      <a:pt x="1289" y="6551"/>
                    </a:cubicBezTo>
                    <a:cubicBezTo>
                      <a:pt x="2506" y="7374"/>
                      <a:pt x="3794" y="8198"/>
                      <a:pt x="5155" y="9093"/>
                    </a:cubicBezTo>
                    <a:cubicBezTo>
                      <a:pt x="6443" y="6122"/>
                      <a:pt x="7624" y="3043"/>
                      <a:pt x="8806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3" name="Google Shape;2833;p49"/>
              <p:cNvSpPr/>
              <p:nvPr/>
            </p:nvSpPr>
            <p:spPr>
              <a:xfrm>
                <a:off x="5201023" y="2362165"/>
                <a:ext cx="209110" cy="221460"/>
              </a:xfrm>
              <a:custGeom>
                <a:rect b="b" l="l" r="r" t="t"/>
                <a:pathLst>
                  <a:path extrusionOk="0" h="18614" w="17576">
                    <a:moveTo>
                      <a:pt x="7589" y="0"/>
                    </a:moveTo>
                    <a:cubicBezTo>
                      <a:pt x="4653" y="394"/>
                      <a:pt x="2184" y="2435"/>
                      <a:pt x="1253" y="5262"/>
                    </a:cubicBezTo>
                    <a:cubicBezTo>
                      <a:pt x="0" y="9128"/>
                      <a:pt x="2398" y="12278"/>
                      <a:pt x="2577" y="12529"/>
                    </a:cubicBezTo>
                    <a:lnTo>
                      <a:pt x="11633" y="18614"/>
                    </a:lnTo>
                    <a:lnTo>
                      <a:pt x="17575" y="8878"/>
                    </a:lnTo>
                    <a:lnTo>
                      <a:pt x="7589" y="0"/>
                    </a:ln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4" name="Google Shape;2834;p49"/>
              <p:cNvSpPr/>
              <p:nvPr/>
            </p:nvSpPr>
            <p:spPr>
              <a:xfrm>
                <a:off x="4970203" y="2750128"/>
                <a:ext cx="523407" cy="188242"/>
              </a:xfrm>
              <a:custGeom>
                <a:rect b="b" l="l" r="r" t="t"/>
                <a:pathLst>
                  <a:path extrusionOk="0" h="15822" w="43993">
                    <a:moveTo>
                      <a:pt x="9808" y="0"/>
                    </a:moveTo>
                    <a:cubicBezTo>
                      <a:pt x="9021" y="752"/>
                      <a:pt x="8054" y="1253"/>
                      <a:pt x="6980" y="1396"/>
                    </a:cubicBezTo>
                    <a:cubicBezTo>
                      <a:pt x="6812" y="1413"/>
                      <a:pt x="6644" y="1420"/>
                      <a:pt x="6476" y="1420"/>
                    </a:cubicBezTo>
                    <a:cubicBezTo>
                      <a:pt x="5152" y="1420"/>
                      <a:pt x="3885" y="922"/>
                      <a:pt x="2900" y="0"/>
                    </a:cubicBezTo>
                    <a:lnTo>
                      <a:pt x="2900" y="0"/>
                    </a:lnTo>
                    <a:cubicBezTo>
                      <a:pt x="0" y="6157"/>
                      <a:pt x="1038" y="11849"/>
                      <a:pt x="3938" y="13531"/>
                    </a:cubicBezTo>
                    <a:cubicBezTo>
                      <a:pt x="4239" y="13693"/>
                      <a:pt x="5021" y="14081"/>
                      <a:pt x="6323" y="14081"/>
                    </a:cubicBezTo>
                    <a:cubicBezTo>
                      <a:pt x="7030" y="14081"/>
                      <a:pt x="7892" y="13966"/>
                      <a:pt x="8913" y="13638"/>
                    </a:cubicBezTo>
                    <a:lnTo>
                      <a:pt x="9558" y="13710"/>
                    </a:lnTo>
                    <a:lnTo>
                      <a:pt x="11312" y="13817"/>
                    </a:lnTo>
                    <a:lnTo>
                      <a:pt x="17540" y="14211"/>
                    </a:lnTo>
                    <a:lnTo>
                      <a:pt x="18757" y="14283"/>
                    </a:lnTo>
                    <a:lnTo>
                      <a:pt x="22480" y="14533"/>
                    </a:lnTo>
                    <a:cubicBezTo>
                      <a:pt x="22480" y="14532"/>
                      <a:pt x="22486" y="14532"/>
                      <a:pt x="22500" y="14532"/>
                    </a:cubicBezTo>
                    <a:cubicBezTo>
                      <a:pt x="23007" y="14532"/>
                      <a:pt x="32896" y="15177"/>
                      <a:pt x="32896" y="15177"/>
                    </a:cubicBezTo>
                    <a:lnTo>
                      <a:pt x="33290" y="15177"/>
                    </a:lnTo>
                    <a:lnTo>
                      <a:pt x="36332" y="15428"/>
                    </a:lnTo>
                    <a:cubicBezTo>
                      <a:pt x="36439" y="15428"/>
                      <a:pt x="42023" y="15750"/>
                      <a:pt x="42023" y="15750"/>
                    </a:cubicBezTo>
                    <a:lnTo>
                      <a:pt x="43097" y="15822"/>
                    </a:lnTo>
                    <a:lnTo>
                      <a:pt x="43992" y="2184"/>
                    </a:lnTo>
                    <a:lnTo>
                      <a:pt x="43062" y="2148"/>
                    </a:lnTo>
                    <a:lnTo>
                      <a:pt x="41880" y="2041"/>
                    </a:lnTo>
                    <a:lnTo>
                      <a:pt x="40950" y="2005"/>
                    </a:lnTo>
                    <a:lnTo>
                      <a:pt x="39768" y="1933"/>
                    </a:lnTo>
                    <a:lnTo>
                      <a:pt x="39267" y="1898"/>
                    </a:lnTo>
                    <a:lnTo>
                      <a:pt x="36296" y="1683"/>
                    </a:lnTo>
                    <a:lnTo>
                      <a:pt x="35903" y="1647"/>
                    </a:lnTo>
                    <a:lnTo>
                      <a:pt x="35652" y="1647"/>
                    </a:lnTo>
                    <a:lnTo>
                      <a:pt x="34793" y="1611"/>
                    </a:lnTo>
                    <a:lnTo>
                      <a:pt x="34005" y="1540"/>
                    </a:lnTo>
                    <a:lnTo>
                      <a:pt x="33075" y="1504"/>
                    </a:lnTo>
                    <a:lnTo>
                      <a:pt x="29674" y="1289"/>
                    </a:lnTo>
                    <a:lnTo>
                      <a:pt x="28779" y="1218"/>
                    </a:lnTo>
                    <a:lnTo>
                      <a:pt x="27920" y="1182"/>
                    </a:lnTo>
                    <a:lnTo>
                      <a:pt x="26990" y="1110"/>
                    </a:lnTo>
                    <a:lnTo>
                      <a:pt x="25952" y="1039"/>
                    </a:lnTo>
                    <a:lnTo>
                      <a:pt x="21728" y="788"/>
                    </a:lnTo>
                    <a:lnTo>
                      <a:pt x="20976" y="716"/>
                    </a:lnTo>
                    <a:lnTo>
                      <a:pt x="19544" y="645"/>
                    </a:lnTo>
                    <a:lnTo>
                      <a:pt x="16466" y="430"/>
                    </a:lnTo>
                    <a:lnTo>
                      <a:pt x="15929" y="394"/>
                    </a:lnTo>
                    <a:lnTo>
                      <a:pt x="14927" y="323"/>
                    </a:lnTo>
                    <a:lnTo>
                      <a:pt x="11598" y="108"/>
                    </a:lnTo>
                    <a:lnTo>
                      <a:pt x="10059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5" name="Google Shape;2835;p49"/>
              <p:cNvSpPr/>
              <p:nvPr/>
            </p:nvSpPr>
            <p:spPr>
              <a:xfrm>
                <a:off x="5002135" y="2320429"/>
                <a:ext cx="294713" cy="483967"/>
              </a:xfrm>
              <a:custGeom>
                <a:rect b="b" l="l" r="r" t="t"/>
                <a:pathLst>
                  <a:path extrusionOk="0" h="40678" w="24771">
                    <a:moveTo>
                      <a:pt x="17684" y="1"/>
                    </a:moveTo>
                    <a:cubicBezTo>
                      <a:pt x="16037" y="2327"/>
                      <a:pt x="14426" y="4797"/>
                      <a:pt x="12816" y="7446"/>
                    </a:cubicBezTo>
                    <a:cubicBezTo>
                      <a:pt x="7303" y="16574"/>
                      <a:pt x="2972" y="26381"/>
                      <a:pt x="1" y="36654"/>
                    </a:cubicBezTo>
                    <a:cubicBezTo>
                      <a:pt x="2027" y="38049"/>
                      <a:pt x="6395" y="40677"/>
                      <a:pt x="12076" y="40677"/>
                    </a:cubicBezTo>
                    <a:cubicBezTo>
                      <a:pt x="12518" y="40677"/>
                      <a:pt x="12967" y="40661"/>
                      <a:pt x="13424" y="40628"/>
                    </a:cubicBezTo>
                    <a:cubicBezTo>
                      <a:pt x="14748" y="40520"/>
                      <a:pt x="16073" y="40305"/>
                      <a:pt x="17397" y="39912"/>
                    </a:cubicBezTo>
                    <a:lnTo>
                      <a:pt x="24771" y="2793"/>
                    </a:lnTo>
                    <a:lnTo>
                      <a:pt x="17684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6" name="Google Shape;2836;p49"/>
              <p:cNvSpPr/>
              <p:nvPr/>
            </p:nvSpPr>
            <p:spPr>
              <a:xfrm>
                <a:off x="5211671" y="2226737"/>
                <a:ext cx="112860" cy="128624"/>
              </a:xfrm>
              <a:custGeom>
                <a:rect b="b" l="l" r="r" t="t"/>
                <a:pathLst>
                  <a:path extrusionOk="0" h="10811" w="9486">
                    <a:moveTo>
                      <a:pt x="5441" y="1"/>
                    </a:moveTo>
                    <a:cubicBezTo>
                      <a:pt x="4832" y="824"/>
                      <a:pt x="4260" y="1612"/>
                      <a:pt x="3723" y="2435"/>
                    </a:cubicBezTo>
                    <a:cubicBezTo>
                      <a:pt x="3329" y="3043"/>
                      <a:pt x="2935" y="3616"/>
                      <a:pt x="2541" y="4225"/>
                    </a:cubicBezTo>
                    <a:cubicBezTo>
                      <a:pt x="2506" y="4296"/>
                      <a:pt x="2470" y="4368"/>
                      <a:pt x="2398" y="4439"/>
                    </a:cubicBezTo>
                    <a:cubicBezTo>
                      <a:pt x="1969" y="5084"/>
                      <a:pt x="1575" y="5728"/>
                      <a:pt x="1110" y="6372"/>
                    </a:cubicBezTo>
                    <a:cubicBezTo>
                      <a:pt x="680" y="6945"/>
                      <a:pt x="358" y="7482"/>
                      <a:pt x="0" y="8019"/>
                    </a:cubicBezTo>
                    <a:cubicBezTo>
                      <a:pt x="1145" y="8484"/>
                      <a:pt x="2327" y="8914"/>
                      <a:pt x="3436" y="9379"/>
                    </a:cubicBezTo>
                    <a:cubicBezTo>
                      <a:pt x="3902" y="9522"/>
                      <a:pt x="4331" y="9737"/>
                      <a:pt x="4797" y="9916"/>
                    </a:cubicBezTo>
                    <a:cubicBezTo>
                      <a:pt x="5512" y="10202"/>
                      <a:pt x="6264" y="10489"/>
                      <a:pt x="7016" y="10775"/>
                    </a:cubicBezTo>
                    <a:cubicBezTo>
                      <a:pt x="7052" y="10811"/>
                      <a:pt x="7123" y="10811"/>
                      <a:pt x="7159" y="10811"/>
                    </a:cubicBezTo>
                    <a:lnTo>
                      <a:pt x="7159" y="10668"/>
                    </a:lnTo>
                    <a:cubicBezTo>
                      <a:pt x="7266" y="10095"/>
                      <a:pt x="7445" y="9558"/>
                      <a:pt x="7589" y="9021"/>
                    </a:cubicBezTo>
                    <a:cubicBezTo>
                      <a:pt x="7767" y="8484"/>
                      <a:pt x="7875" y="7876"/>
                      <a:pt x="8054" y="7303"/>
                    </a:cubicBezTo>
                    <a:cubicBezTo>
                      <a:pt x="8125" y="7052"/>
                      <a:pt x="8161" y="6766"/>
                      <a:pt x="8233" y="6480"/>
                    </a:cubicBezTo>
                    <a:cubicBezTo>
                      <a:pt x="8448" y="5835"/>
                      <a:pt x="8591" y="5191"/>
                      <a:pt x="8770" y="4547"/>
                    </a:cubicBezTo>
                    <a:cubicBezTo>
                      <a:pt x="8841" y="4189"/>
                      <a:pt x="8913" y="3831"/>
                      <a:pt x="9020" y="3509"/>
                    </a:cubicBezTo>
                    <a:cubicBezTo>
                      <a:pt x="9163" y="2936"/>
                      <a:pt x="9342" y="2327"/>
                      <a:pt x="9486" y="1719"/>
                    </a:cubicBezTo>
                    <a:cubicBezTo>
                      <a:pt x="9271" y="1647"/>
                      <a:pt x="9056" y="1540"/>
                      <a:pt x="8841" y="1433"/>
                    </a:cubicBezTo>
                    <a:cubicBezTo>
                      <a:pt x="7696" y="967"/>
                      <a:pt x="6550" y="502"/>
                      <a:pt x="544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7" name="Google Shape;2837;p49"/>
              <p:cNvSpPr/>
              <p:nvPr/>
            </p:nvSpPr>
            <p:spPr>
              <a:xfrm>
                <a:off x="5323673" y="2513346"/>
                <a:ext cx="347942" cy="160973"/>
              </a:xfrm>
              <a:custGeom>
                <a:rect b="b" l="l" r="r" t="t"/>
                <a:pathLst>
                  <a:path extrusionOk="0" h="13530" w="29245">
                    <a:moveTo>
                      <a:pt x="27634" y="1"/>
                    </a:moveTo>
                    <a:lnTo>
                      <a:pt x="2613" y="4976"/>
                    </a:lnTo>
                    <a:cubicBezTo>
                      <a:pt x="823" y="5728"/>
                      <a:pt x="0" y="8054"/>
                      <a:pt x="609" y="10095"/>
                    </a:cubicBezTo>
                    <a:cubicBezTo>
                      <a:pt x="1110" y="11741"/>
                      <a:pt x="2541" y="12958"/>
                      <a:pt x="4081" y="13030"/>
                    </a:cubicBezTo>
                    <a:cubicBezTo>
                      <a:pt x="6073" y="13365"/>
                      <a:pt x="8077" y="13530"/>
                      <a:pt x="10072" y="13530"/>
                    </a:cubicBezTo>
                    <a:cubicBezTo>
                      <a:pt x="16821" y="13530"/>
                      <a:pt x="23470" y="11638"/>
                      <a:pt x="29244" y="8019"/>
                    </a:cubicBezTo>
                    <a:lnTo>
                      <a:pt x="27634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8" name="Google Shape;2838;p49"/>
              <p:cNvSpPr/>
              <p:nvPr/>
            </p:nvSpPr>
            <p:spPr>
              <a:xfrm>
                <a:off x="5419483" y="2770508"/>
                <a:ext cx="182293" cy="176464"/>
              </a:xfrm>
              <a:custGeom>
                <a:rect b="b" l="l" r="r" t="t"/>
                <a:pathLst>
                  <a:path extrusionOk="0" h="14832" w="15322">
                    <a:moveTo>
                      <a:pt x="7946" y="1"/>
                    </a:moveTo>
                    <a:cubicBezTo>
                      <a:pt x="6600" y="1"/>
                      <a:pt x="5256" y="352"/>
                      <a:pt x="4046" y="1044"/>
                    </a:cubicBezTo>
                    <a:cubicBezTo>
                      <a:pt x="3258" y="1473"/>
                      <a:pt x="2542" y="2046"/>
                      <a:pt x="1934" y="2726"/>
                    </a:cubicBezTo>
                    <a:cubicBezTo>
                      <a:pt x="717" y="4086"/>
                      <a:pt x="37" y="5876"/>
                      <a:pt x="1" y="7701"/>
                    </a:cubicBezTo>
                    <a:cubicBezTo>
                      <a:pt x="1" y="8310"/>
                      <a:pt x="72" y="8919"/>
                      <a:pt x="251" y="9527"/>
                    </a:cubicBezTo>
                    <a:cubicBezTo>
                      <a:pt x="395" y="10100"/>
                      <a:pt x="609" y="10672"/>
                      <a:pt x="896" y="11209"/>
                    </a:cubicBezTo>
                    <a:cubicBezTo>
                      <a:pt x="967" y="11281"/>
                      <a:pt x="1039" y="11388"/>
                      <a:pt x="1111" y="11460"/>
                    </a:cubicBezTo>
                    <a:cubicBezTo>
                      <a:pt x="2420" y="13634"/>
                      <a:pt x="4783" y="14831"/>
                      <a:pt x="7272" y="14831"/>
                    </a:cubicBezTo>
                    <a:cubicBezTo>
                      <a:pt x="8594" y="14831"/>
                      <a:pt x="9951" y="14494"/>
                      <a:pt x="11205" y="13787"/>
                    </a:cubicBezTo>
                    <a:cubicBezTo>
                      <a:pt x="13782" y="12426"/>
                      <a:pt x="15321" y="9706"/>
                      <a:pt x="15285" y="6842"/>
                    </a:cubicBezTo>
                    <a:lnTo>
                      <a:pt x="15178" y="5876"/>
                    </a:lnTo>
                    <a:cubicBezTo>
                      <a:pt x="15178" y="5840"/>
                      <a:pt x="15178" y="5804"/>
                      <a:pt x="15178" y="5769"/>
                    </a:cubicBezTo>
                    <a:cubicBezTo>
                      <a:pt x="15035" y="5017"/>
                      <a:pt x="14784" y="4301"/>
                      <a:pt x="14426" y="3657"/>
                    </a:cubicBezTo>
                    <a:cubicBezTo>
                      <a:pt x="14247" y="3335"/>
                      <a:pt x="14068" y="3048"/>
                      <a:pt x="13853" y="2798"/>
                    </a:cubicBezTo>
                    <a:cubicBezTo>
                      <a:pt x="13317" y="2118"/>
                      <a:pt x="12636" y="1509"/>
                      <a:pt x="11921" y="1079"/>
                    </a:cubicBezTo>
                    <a:cubicBezTo>
                      <a:pt x="11742" y="972"/>
                      <a:pt x="11563" y="865"/>
                      <a:pt x="11348" y="793"/>
                    </a:cubicBezTo>
                    <a:cubicBezTo>
                      <a:pt x="10270" y="262"/>
                      <a:pt x="9108" y="1"/>
                      <a:pt x="7946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39" name="Google Shape;2839;p49"/>
              <p:cNvSpPr/>
              <p:nvPr/>
            </p:nvSpPr>
            <p:spPr>
              <a:xfrm>
                <a:off x="5479957" y="2845486"/>
                <a:ext cx="182710" cy="176440"/>
              </a:xfrm>
              <a:custGeom>
                <a:rect b="b" l="l" r="r" t="t"/>
                <a:pathLst>
                  <a:path extrusionOk="0" h="14830" w="15357">
                    <a:moveTo>
                      <a:pt x="7990" y="1"/>
                    </a:moveTo>
                    <a:cubicBezTo>
                      <a:pt x="5745" y="1"/>
                      <a:pt x="3546" y="947"/>
                      <a:pt x="2005" y="2724"/>
                    </a:cubicBezTo>
                    <a:cubicBezTo>
                      <a:pt x="752" y="4084"/>
                      <a:pt x="37" y="5838"/>
                      <a:pt x="1" y="7699"/>
                    </a:cubicBezTo>
                    <a:cubicBezTo>
                      <a:pt x="1" y="8308"/>
                      <a:pt x="72" y="8916"/>
                      <a:pt x="216" y="9525"/>
                    </a:cubicBezTo>
                    <a:cubicBezTo>
                      <a:pt x="394" y="10098"/>
                      <a:pt x="609" y="10670"/>
                      <a:pt x="896" y="11207"/>
                    </a:cubicBezTo>
                    <a:cubicBezTo>
                      <a:pt x="967" y="11279"/>
                      <a:pt x="1003" y="11386"/>
                      <a:pt x="1075" y="11458"/>
                    </a:cubicBezTo>
                    <a:cubicBezTo>
                      <a:pt x="2407" y="13632"/>
                      <a:pt x="4779" y="14829"/>
                      <a:pt x="7271" y="14829"/>
                    </a:cubicBezTo>
                    <a:cubicBezTo>
                      <a:pt x="8594" y="14829"/>
                      <a:pt x="9951" y="14492"/>
                      <a:pt x="11205" y="13784"/>
                    </a:cubicBezTo>
                    <a:cubicBezTo>
                      <a:pt x="13782" y="12388"/>
                      <a:pt x="15357" y="9704"/>
                      <a:pt x="15249" y="6804"/>
                    </a:cubicBezTo>
                    <a:lnTo>
                      <a:pt x="15178" y="5838"/>
                    </a:lnTo>
                    <a:cubicBezTo>
                      <a:pt x="15178" y="5802"/>
                      <a:pt x="15178" y="5766"/>
                      <a:pt x="15178" y="5731"/>
                    </a:cubicBezTo>
                    <a:cubicBezTo>
                      <a:pt x="15035" y="4979"/>
                      <a:pt x="14784" y="4263"/>
                      <a:pt x="14426" y="3619"/>
                    </a:cubicBezTo>
                    <a:cubicBezTo>
                      <a:pt x="14247" y="3332"/>
                      <a:pt x="14068" y="3046"/>
                      <a:pt x="13853" y="2795"/>
                    </a:cubicBezTo>
                    <a:cubicBezTo>
                      <a:pt x="13316" y="2080"/>
                      <a:pt x="12672" y="1507"/>
                      <a:pt x="11920" y="1042"/>
                    </a:cubicBezTo>
                    <a:cubicBezTo>
                      <a:pt x="11741" y="934"/>
                      <a:pt x="11562" y="863"/>
                      <a:pt x="11384" y="755"/>
                    </a:cubicBezTo>
                    <a:cubicBezTo>
                      <a:pt x="10295" y="247"/>
                      <a:pt x="9137" y="1"/>
                      <a:pt x="799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0" name="Google Shape;2840;p49"/>
              <p:cNvSpPr/>
              <p:nvPr/>
            </p:nvSpPr>
            <p:spPr>
              <a:xfrm>
                <a:off x="5431416" y="2869376"/>
                <a:ext cx="229550" cy="510581"/>
              </a:xfrm>
              <a:custGeom>
                <a:rect b="b" l="l" r="r" t="t"/>
                <a:pathLst>
                  <a:path extrusionOk="0" h="42915" w="19294">
                    <a:moveTo>
                      <a:pt x="14318" y="0"/>
                    </a:moveTo>
                    <a:lnTo>
                      <a:pt x="0" y="2112"/>
                    </a:lnTo>
                    <a:lnTo>
                      <a:pt x="36" y="2649"/>
                    </a:lnTo>
                    <a:lnTo>
                      <a:pt x="287" y="5011"/>
                    </a:lnTo>
                    <a:lnTo>
                      <a:pt x="3544" y="38444"/>
                    </a:lnTo>
                    <a:cubicBezTo>
                      <a:pt x="4831" y="39159"/>
                      <a:pt x="11833" y="42914"/>
                      <a:pt x="15891" y="42914"/>
                    </a:cubicBezTo>
                    <a:cubicBezTo>
                      <a:pt x="16911" y="42914"/>
                      <a:pt x="17745" y="42677"/>
                      <a:pt x="18255" y="42095"/>
                    </a:cubicBezTo>
                    <a:cubicBezTo>
                      <a:pt x="18757" y="41522"/>
                      <a:pt x="19294" y="40233"/>
                      <a:pt x="18041" y="37048"/>
                    </a:cubicBezTo>
                    <a:cubicBezTo>
                      <a:pt x="17790" y="34291"/>
                      <a:pt x="17504" y="31535"/>
                      <a:pt x="17253" y="28779"/>
                    </a:cubicBezTo>
                    <a:lnTo>
                      <a:pt x="17038" y="26595"/>
                    </a:lnTo>
                    <a:lnTo>
                      <a:pt x="16967" y="26059"/>
                    </a:lnTo>
                    <a:lnTo>
                      <a:pt x="16752" y="23947"/>
                    </a:lnTo>
                    <a:lnTo>
                      <a:pt x="16681" y="23302"/>
                    </a:lnTo>
                    <a:lnTo>
                      <a:pt x="16466" y="21119"/>
                    </a:lnTo>
                    <a:lnTo>
                      <a:pt x="16430" y="20510"/>
                    </a:lnTo>
                    <a:lnTo>
                      <a:pt x="16215" y="18398"/>
                    </a:lnTo>
                    <a:lnTo>
                      <a:pt x="16144" y="17790"/>
                    </a:lnTo>
                    <a:lnTo>
                      <a:pt x="15965" y="15714"/>
                    </a:lnTo>
                    <a:lnTo>
                      <a:pt x="15893" y="15070"/>
                    </a:lnTo>
                    <a:lnTo>
                      <a:pt x="15678" y="12886"/>
                    </a:lnTo>
                    <a:cubicBezTo>
                      <a:pt x="15607" y="12779"/>
                      <a:pt x="15571" y="12636"/>
                      <a:pt x="15642" y="12492"/>
                    </a:cubicBezTo>
                    <a:lnTo>
                      <a:pt x="15392" y="10023"/>
                    </a:lnTo>
                    <a:lnTo>
                      <a:pt x="15356" y="9736"/>
                    </a:lnTo>
                    <a:lnTo>
                      <a:pt x="14819" y="4295"/>
                    </a:lnTo>
                    <a:cubicBezTo>
                      <a:pt x="14640" y="2864"/>
                      <a:pt x="14497" y="1432"/>
                      <a:pt x="14318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1" name="Google Shape;2841;p49"/>
              <p:cNvSpPr/>
              <p:nvPr/>
            </p:nvSpPr>
            <p:spPr>
              <a:xfrm>
                <a:off x="5431416" y="3282454"/>
                <a:ext cx="427156" cy="138427"/>
              </a:xfrm>
              <a:custGeom>
                <a:rect b="b" l="l" r="r" t="t"/>
                <a:pathLst>
                  <a:path extrusionOk="0" h="11635" w="35903">
                    <a:moveTo>
                      <a:pt x="20651" y="1"/>
                    </a:moveTo>
                    <a:cubicBezTo>
                      <a:pt x="20604" y="1"/>
                      <a:pt x="20557" y="1"/>
                      <a:pt x="20511" y="1"/>
                    </a:cubicBezTo>
                    <a:cubicBezTo>
                      <a:pt x="19795" y="1"/>
                      <a:pt x="19079" y="37"/>
                      <a:pt x="18327" y="72"/>
                    </a:cubicBezTo>
                    <a:cubicBezTo>
                      <a:pt x="18148" y="72"/>
                      <a:pt x="18005" y="108"/>
                      <a:pt x="17826" y="108"/>
                    </a:cubicBezTo>
                    <a:lnTo>
                      <a:pt x="15285" y="216"/>
                    </a:lnTo>
                    <a:cubicBezTo>
                      <a:pt x="15034" y="216"/>
                      <a:pt x="14783" y="216"/>
                      <a:pt x="14497" y="251"/>
                    </a:cubicBezTo>
                    <a:cubicBezTo>
                      <a:pt x="11276" y="395"/>
                      <a:pt x="8018" y="538"/>
                      <a:pt x="4761" y="717"/>
                    </a:cubicBezTo>
                    <a:lnTo>
                      <a:pt x="3436" y="753"/>
                    </a:lnTo>
                    <a:cubicBezTo>
                      <a:pt x="3436" y="1003"/>
                      <a:pt x="3401" y="1254"/>
                      <a:pt x="3365" y="1504"/>
                    </a:cubicBezTo>
                    <a:cubicBezTo>
                      <a:pt x="3257" y="2650"/>
                      <a:pt x="3043" y="3795"/>
                      <a:pt x="2756" y="4905"/>
                    </a:cubicBezTo>
                    <a:cubicBezTo>
                      <a:pt x="2577" y="5513"/>
                      <a:pt x="2327" y="6122"/>
                      <a:pt x="2040" y="6730"/>
                    </a:cubicBezTo>
                    <a:cubicBezTo>
                      <a:pt x="2005" y="6802"/>
                      <a:pt x="1933" y="6909"/>
                      <a:pt x="1861" y="7017"/>
                    </a:cubicBezTo>
                    <a:cubicBezTo>
                      <a:pt x="1790" y="7160"/>
                      <a:pt x="1718" y="7231"/>
                      <a:pt x="1647" y="7375"/>
                    </a:cubicBezTo>
                    <a:cubicBezTo>
                      <a:pt x="1504" y="7589"/>
                      <a:pt x="1289" y="7804"/>
                      <a:pt x="1074" y="7983"/>
                    </a:cubicBezTo>
                    <a:cubicBezTo>
                      <a:pt x="609" y="8413"/>
                      <a:pt x="287" y="8914"/>
                      <a:pt x="72" y="9522"/>
                    </a:cubicBezTo>
                    <a:cubicBezTo>
                      <a:pt x="36" y="9665"/>
                      <a:pt x="0" y="9809"/>
                      <a:pt x="0" y="9988"/>
                    </a:cubicBezTo>
                    <a:cubicBezTo>
                      <a:pt x="72" y="10560"/>
                      <a:pt x="394" y="11061"/>
                      <a:pt x="859" y="11384"/>
                    </a:cubicBezTo>
                    <a:cubicBezTo>
                      <a:pt x="10667" y="11455"/>
                      <a:pt x="20475" y="11527"/>
                      <a:pt x="30318" y="11598"/>
                    </a:cubicBezTo>
                    <a:cubicBezTo>
                      <a:pt x="32001" y="11598"/>
                      <a:pt x="33683" y="11598"/>
                      <a:pt x="35365" y="11634"/>
                    </a:cubicBezTo>
                    <a:cubicBezTo>
                      <a:pt x="35580" y="10990"/>
                      <a:pt x="35759" y="10310"/>
                      <a:pt x="35831" y="9630"/>
                    </a:cubicBezTo>
                    <a:cubicBezTo>
                      <a:pt x="35902" y="8806"/>
                      <a:pt x="35831" y="7983"/>
                      <a:pt x="35580" y="7196"/>
                    </a:cubicBezTo>
                    <a:cubicBezTo>
                      <a:pt x="34299" y="2961"/>
                      <a:pt x="28420" y="1"/>
                      <a:pt x="2065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2" name="Google Shape;2842;p49"/>
              <p:cNvSpPr/>
              <p:nvPr/>
            </p:nvSpPr>
            <p:spPr>
              <a:xfrm>
                <a:off x="5430987" y="3282038"/>
                <a:ext cx="427584" cy="138416"/>
              </a:xfrm>
              <a:custGeom>
                <a:rect b="b" l="l" r="r" t="t"/>
                <a:pathLst>
                  <a:path extrusionOk="0" h="11634" w="35939">
                    <a:moveTo>
                      <a:pt x="20547" y="0"/>
                    </a:moveTo>
                    <a:cubicBezTo>
                      <a:pt x="19831" y="0"/>
                      <a:pt x="19115" y="72"/>
                      <a:pt x="18363" y="107"/>
                    </a:cubicBezTo>
                    <a:lnTo>
                      <a:pt x="17862" y="107"/>
                    </a:lnTo>
                    <a:cubicBezTo>
                      <a:pt x="18578" y="2184"/>
                      <a:pt x="19186" y="4618"/>
                      <a:pt x="18256" y="5369"/>
                    </a:cubicBezTo>
                    <a:cubicBezTo>
                      <a:pt x="18127" y="5469"/>
                      <a:pt x="17988" y="5511"/>
                      <a:pt x="17836" y="5511"/>
                    </a:cubicBezTo>
                    <a:cubicBezTo>
                      <a:pt x="17059" y="5511"/>
                      <a:pt x="15930" y="4415"/>
                      <a:pt x="13925" y="4295"/>
                    </a:cubicBezTo>
                    <a:cubicBezTo>
                      <a:pt x="13788" y="4286"/>
                      <a:pt x="13656" y="4281"/>
                      <a:pt x="13527" y="4281"/>
                    </a:cubicBezTo>
                    <a:cubicBezTo>
                      <a:pt x="10829" y="4281"/>
                      <a:pt x="9741" y="6302"/>
                      <a:pt x="6906" y="6302"/>
                    </a:cubicBezTo>
                    <a:cubicBezTo>
                      <a:pt x="6860" y="6302"/>
                      <a:pt x="6813" y="6301"/>
                      <a:pt x="6766" y="6300"/>
                    </a:cubicBezTo>
                    <a:cubicBezTo>
                      <a:pt x="5334" y="6264"/>
                      <a:pt x="3938" y="5763"/>
                      <a:pt x="2757" y="4904"/>
                    </a:cubicBezTo>
                    <a:cubicBezTo>
                      <a:pt x="2542" y="5548"/>
                      <a:pt x="2327" y="6157"/>
                      <a:pt x="2041" y="6729"/>
                    </a:cubicBezTo>
                    <a:cubicBezTo>
                      <a:pt x="2005" y="6837"/>
                      <a:pt x="1933" y="6944"/>
                      <a:pt x="1862" y="7016"/>
                    </a:cubicBezTo>
                    <a:cubicBezTo>
                      <a:pt x="1790" y="7159"/>
                      <a:pt x="1719" y="7266"/>
                      <a:pt x="1647" y="7374"/>
                    </a:cubicBezTo>
                    <a:cubicBezTo>
                      <a:pt x="1504" y="7624"/>
                      <a:pt x="1289" y="7839"/>
                      <a:pt x="1074" y="8018"/>
                    </a:cubicBezTo>
                    <a:cubicBezTo>
                      <a:pt x="645" y="8412"/>
                      <a:pt x="287" y="8949"/>
                      <a:pt x="108" y="9521"/>
                    </a:cubicBezTo>
                    <a:cubicBezTo>
                      <a:pt x="36" y="9700"/>
                      <a:pt x="0" y="9844"/>
                      <a:pt x="36" y="10023"/>
                    </a:cubicBezTo>
                    <a:cubicBezTo>
                      <a:pt x="108" y="10595"/>
                      <a:pt x="430" y="11096"/>
                      <a:pt x="895" y="11419"/>
                    </a:cubicBezTo>
                    <a:cubicBezTo>
                      <a:pt x="10703" y="11490"/>
                      <a:pt x="20511" y="11562"/>
                      <a:pt x="30354" y="11633"/>
                    </a:cubicBezTo>
                    <a:lnTo>
                      <a:pt x="35401" y="11633"/>
                    </a:lnTo>
                    <a:cubicBezTo>
                      <a:pt x="35616" y="10989"/>
                      <a:pt x="35795" y="10309"/>
                      <a:pt x="35867" y="9629"/>
                    </a:cubicBezTo>
                    <a:cubicBezTo>
                      <a:pt x="35938" y="8806"/>
                      <a:pt x="35867" y="7982"/>
                      <a:pt x="35616" y="7195"/>
                    </a:cubicBezTo>
                    <a:cubicBezTo>
                      <a:pt x="34328" y="2971"/>
                      <a:pt x="28386" y="0"/>
                      <a:pt x="20547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3" name="Google Shape;2843;p49"/>
              <p:cNvSpPr/>
              <p:nvPr/>
            </p:nvSpPr>
            <p:spPr>
              <a:xfrm>
                <a:off x="5278523" y="2242073"/>
                <a:ext cx="45163" cy="71552"/>
              </a:xfrm>
              <a:custGeom>
                <a:rect b="b" l="l" r="r" t="t"/>
                <a:pathLst>
                  <a:path extrusionOk="0" h="6014" w="3796">
                    <a:moveTo>
                      <a:pt x="1" y="0"/>
                    </a:moveTo>
                    <a:cubicBezTo>
                      <a:pt x="788" y="2005"/>
                      <a:pt x="1576" y="4009"/>
                      <a:pt x="2363" y="6014"/>
                    </a:cubicBezTo>
                    <a:cubicBezTo>
                      <a:pt x="2435" y="5763"/>
                      <a:pt x="2506" y="5477"/>
                      <a:pt x="2578" y="5226"/>
                    </a:cubicBezTo>
                    <a:cubicBezTo>
                      <a:pt x="2757" y="4546"/>
                      <a:pt x="2936" y="3902"/>
                      <a:pt x="3115" y="3293"/>
                    </a:cubicBezTo>
                    <a:cubicBezTo>
                      <a:pt x="3187" y="2900"/>
                      <a:pt x="3258" y="2578"/>
                      <a:pt x="3366" y="2220"/>
                    </a:cubicBezTo>
                    <a:cubicBezTo>
                      <a:pt x="3473" y="1647"/>
                      <a:pt x="3652" y="1074"/>
                      <a:pt x="3795" y="430"/>
                    </a:cubicBezTo>
                    <a:cubicBezTo>
                      <a:pt x="3580" y="358"/>
                      <a:pt x="3401" y="287"/>
                      <a:pt x="3187" y="179"/>
                    </a:cubicBezTo>
                    <a:cubicBezTo>
                      <a:pt x="2113" y="108"/>
                      <a:pt x="1075" y="72"/>
                      <a:pt x="1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4" name="Google Shape;2844;p49"/>
              <p:cNvSpPr/>
              <p:nvPr/>
            </p:nvSpPr>
            <p:spPr>
              <a:xfrm>
                <a:off x="5268731" y="2128321"/>
                <a:ext cx="126066" cy="155845"/>
              </a:xfrm>
              <a:custGeom>
                <a:rect b="b" l="l" r="r" t="t"/>
                <a:pathLst>
                  <a:path extrusionOk="0" h="13099" w="10596">
                    <a:moveTo>
                      <a:pt x="5696" y="0"/>
                    </a:moveTo>
                    <a:cubicBezTo>
                      <a:pt x="3333" y="0"/>
                      <a:pt x="1237" y="2117"/>
                      <a:pt x="573" y="5051"/>
                    </a:cubicBezTo>
                    <a:cubicBezTo>
                      <a:pt x="502" y="5373"/>
                      <a:pt x="466" y="5660"/>
                      <a:pt x="430" y="5982"/>
                    </a:cubicBezTo>
                    <a:cubicBezTo>
                      <a:pt x="1" y="9597"/>
                      <a:pt x="1969" y="12783"/>
                      <a:pt x="4725" y="13069"/>
                    </a:cubicBezTo>
                    <a:cubicBezTo>
                      <a:pt x="4886" y="13089"/>
                      <a:pt x="5046" y="13098"/>
                      <a:pt x="5205" y="13098"/>
                    </a:cubicBezTo>
                    <a:cubicBezTo>
                      <a:pt x="7379" y="13098"/>
                      <a:pt x="9332" y="11307"/>
                      <a:pt x="10166" y="8738"/>
                    </a:cubicBezTo>
                    <a:cubicBezTo>
                      <a:pt x="10309" y="8201"/>
                      <a:pt x="10453" y="7664"/>
                      <a:pt x="10488" y="7127"/>
                    </a:cubicBezTo>
                    <a:cubicBezTo>
                      <a:pt x="10488" y="7092"/>
                      <a:pt x="10560" y="6483"/>
                      <a:pt x="10560" y="6483"/>
                    </a:cubicBezTo>
                    <a:cubicBezTo>
                      <a:pt x="10596" y="5087"/>
                      <a:pt x="10274" y="3691"/>
                      <a:pt x="9594" y="2438"/>
                    </a:cubicBezTo>
                    <a:cubicBezTo>
                      <a:pt x="8913" y="1114"/>
                      <a:pt x="7661" y="219"/>
                      <a:pt x="6157" y="4"/>
                    </a:cubicBezTo>
                    <a:lnTo>
                      <a:pt x="5871" y="4"/>
                    </a:lnTo>
                    <a:cubicBezTo>
                      <a:pt x="5812" y="2"/>
                      <a:pt x="5754" y="0"/>
                      <a:pt x="5696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5" name="Google Shape;2845;p49"/>
              <p:cNvSpPr/>
              <p:nvPr/>
            </p:nvSpPr>
            <p:spPr>
              <a:xfrm>
                <a:off x="5370085" y="2219503"/>
                <a:ext cx="30672" cy="37061"/>
              </a:xfrm>
              <a:custGeom>
                <a:rect b="b" l="l" r="r" t="t"/>
                <a:pathLst>
                  <a:path extrusionOk="0" h="3115" w="2578">
                    <a:moveTo>
                      <a:pt x="180" y="0"/>
                    </a:moveTo>
                    <a:cubicBezTo>
                      <a:pt x="108" y="1038"/>
                      <a:pt x="72" y="2076"/>
                      <a:pt x="1" y="3114"/>
                    </a:cubicBezTo>
                    <a:lnTo>
                      <a:pt x="717" y="2649"/>
                    </a:lnTo>
                    <a:lnTo>
                      <a:pt x="2542" y="1074"/>
                    </a:lnTo>
                    <a:cubicBezTo>
                      <a:pt x="2578" y="967"/>
                      <a:pt x="2578" y="824"/>
                      <a:pt x="2542" y="716"/>
                    </a:cubicBezTo>
                    <a:cubicBezTo>
                      <a:pt x="2435" y="501"/>
                      <a:pt x="2113" y="501"/>
                      <a:pt x="1969" y="501"/>
                    </a:cubicBezTo>
                    <a:cubicBezTo>
                      <a:pt x="1325" y="430"/>
                      <a:pt x="717" y="251"/>
                      <a:pt x="180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6" name="Google Shape;2846;p49"/>
              <p:cNvSpPr/>
              <p:nvPr/>
            </p:nvSpPr>
            <p:spPr>
              <a:xfrm>
                <a:off x="5308599" y="2200313"/>
                <a:ext cx="36371" cy="30993"/>
              </a:xfrm>
              <a:custGeom>
                <a:rect b="b" l="l" r="r" t="t"/>
                <a:pathLst>
                  <a:path extrusionOk="0" h="2605" w="3057">
                    <a:moveTo>
                      <a:pt x="1311" y="1"/>
                    </a:moveTo>
                    <a:cubicBezTo>
                      <a:pt x="623" y="1"/>
                      <a:pt x="50" y="561"/>
                      <a:pt x="50" y="1255"/>
                    </a:cubicBezTo>
                    <a:cubicBezTo>
                      <a:pt x="0" y="2051"/>
                      <a:pt x="659" y="2605"/>
                      <a:pt x="1354" y="2605"/>
                    </a:cubicBezTo>
                    <a:cubicBezTo>
                      <a:pt x="1659" y="2605"/>
                      <a:pt x="1971" y="2498"/>
                      <a:pt x="2234" y="2258"/>
                    </a:cubicBezTo>
                    <a:cubicBezTo>
                      <a:pt x="3057" y="1434"/>
                      <a:pt x="2520" y="38"/>
                      <a:pt x="1374" y="2"/>
                    </a:cubicBezTo>
                    <a:cubicBezTo>
                      <a:pt x="1353" y="1"/>
                      <a:pt x="1332" y="1"/>
                      <a:pt x="1311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7" name="Google Shape;2847;p49"/>
              <p:cNvSpPr/>
              <p:nvPr/>
            </p:nvSpPr>
            <p:spPr>
              <a:xfrm>
                <a:off x="5348789" y="2194804"/>
                <a:ext cx="37073" cy="24283"/>
              </a:xfrm>
              <a:custGeom>
                <a:rect b="b" l="l" r="r" t="t"/>
                <a:pathLst>
                  <a:path extrusionOk="0" h="2041" w="3116">
                    <a:moveTo>
                      <a:pt x="1254" y="0"/>
                    </a:moveTo>
                    <a:cubicBezTo>
                      <a:pt x="681" y="36"/>
                      <a:pt x="108" y="394"/>
                      <a:pt x="37" y="788"/>
                    </a:cubicBezTo>
                    <a:cubicBezTo>
                      <a:pt x="1" y="1289"/>
                      <a:pt x="753" y="1718"/>
                      <a:pt x="1290" y="1897"/>
                    </a:cubicBezTo>
                    <a:cubicBezTo>
                      <a:pt x="1576" y="1969"/>
                      <a:pt x="1898" y="2040"/>
                      <a:pt x="2220" y="2040"/>
                    </a:cubicBezTo>
                    <a:cubicBezTo>
                      <a:pt x="2292" y="2040"/>
                      <a:pt x="2328" y="2040"/>
                      <a:pt x="2399" y="2005"/>
                    </a:cubicBezTo>
                    <a:cubicBezTo>
                      <a:pt x="2614" y="2005"/>
                      <a:pt x="2793" y="1897"/>
                      <a:pt x="2936" y="1754"/>
                    </a:cubicBezTo>
                    <a:cubicBezTo>
                      <a:pt x="3115" y="1396"/>
                      <a:pt x="2829" y="716"/>
                      <a:pt x="2256" y="287"/>
                    </a:cubicBezTo>
                    <a:cubicBezTo>
                      <a:pt x="2256" y="251"/>
                      <a:pt x="2220" y="251"/>
                      <a:pt x="2184" y="215"/>
                    </a:cubicBezTo>
                    <a:cubicBezTo>
                      <a:pt x="2005" y="108"/>
                      <a:pt x="1826" y="36"/>
                      <a:pt x="1648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8" name="Google Shape;2848;p49"/>
              <p:cNvSpPr/>
              <p:nvPr/>
            </p:nvSpPr>
            <p:spPr>
              <a:xfrm>
                <a:off x="5362423" y="2195221"/>
                <a:ext cx="23438" cy="24295"/>
              </a:xfrm>
              <a:custGeom>
                <a:rect b="b" l="l" r="r" t="t"/>
                <a:pathLst>
                  <a:path extrusionOk="0" h="2042" w="1970">
                    <a:moveTo>
                      <a:pt x="323" y="1"/>
                    </a:moveTo>
                    <a:cubicBezTo>
                      <a:pt x="251" y="144"/>
                      <a:pt x="144" y="359"/>
                      <a:pt x="108" y="538"/>
                    </a:cubicBezTo>
                    <a:cubicBezTo>
                      <a:pt x="0" y="967"/>
                      <a:pt x="0" y="1433"/>
                      <a:pt x="108" y="1862"/>
                    </a:cubicBezTo>
                    <a:cubicBezTo>
                      <a:pt x="430" y="1970"/>
                      <a:pt x="752" y="2005"/>
                      <a:pt x="1074" y="2041"/>
                    </a:cubicBezTo>
                    <a:cubicBezTo>
                      <a:pt x="1110" y="2005"/>
                      <a:pt x="1182" y="2005"/>
                      <a:pt x="1217" y="2005"/>
                    </a:cubicBezTo>
                    <a:cubicBezTo>
                      <a:pt x="1432" y="2005"/>
                      <a:pt x="1647" y="1898"/>
                      <a:pt x="1790" y="1719"/>
                    </a:cubicBezTo>
                    <a:cubicBezTo>
                      <a:pt x="1969" y="1397"/>
                      <a:pt x="1647" y="681"/>
                      <a:pt x="1110" y="287"/>
                    </a:cubicBezTo>
                    <a:cubicBezTo>
                      <a:pt x="1074" y="216"/>
                      <a:pt x="1038" y="216"/>
                      <a:pt x="1003" y="180"/>
                    </a:cubicBezTo>
                    <a:cubicBezTo>
                      <a:pt x="859" y="108"/>
                      <a:pt x="680" y="37"/>
                      <a:pt x="502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49" name="Google Shape;2849;p49"/>
              <p:cNvSpPr/>
              <p:nvPr/>
            </p:nvSpPr>
            <p:spPr>
              <a:xfrm>
                <a:off x="5340282" y="2250912"/>
                <a:ext cx="20452" cy="16894"/>
              </a:xfrm>
              <a:custGeom>
                <a:rect b="b" l="l" r="r" t="t"/>
                <a:pathLst>
                  <a:path extrusionOk="0" h="1420" w="1719">
                    <a:moveTo>
                      <a:pt x="249" y="1"/>
                    </a:moveTo>
                    <a:cubicBezTo>
                      <a:pt x="236" y="1"/>
                      <a:pt x="226" y="4"/>
                      <a:pt x="215" y="9"/>
                    </a:cubicBezTo>
                    <a:cubicBezTo>
                      <a:pt x="0" y="116"/>
                      <a:pt x="0" y="1011"/>
                      <a:pt x="537" y="1298"/>
                    </a:cubicBezTo>
                    <a:cubicBezTo>
                      <a:pt x="679" y="1385"/>
                      <a:pt x="841" y="1419"/>
                      <a:pt x="999" y="1419"/>
                    </a:cubicBezTo>
                    <a:cubicBezTo>
                      <a:pt x="1358" y="1419"/>
                      <a:pt x="1693" y="1243"/>
                      <a:pt x="1718" y="1119"/>
                    </a:cubicBezTo>
                    <a:cubicBezTo>
                      <a:pt x="1718" y="1011"/>
                      <a:pt x="1611" y="940"/>
                      <a:pt x="788" y="367"/>
                    </a:cubicBezTo>
                    <a:cubicBezTo>
                      <a:pt x="423" y="9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0" name="Google Shape;2850;p49"/>
              <p:cNvSpPr/>
              <p:nvPr/>
            </p:nvSpPr>
            <p:spPr>
              <a:xfrm>
                <a:off x="6017397" y="2691700"/>
                <a:ext cx="137571" cy="732589"/>
              </a:xfrm>
              <a:custGeom>
                <a:rect b="b" l="l" r="r" t="t"/>
                <a:pathLst>
                  <a:path extrusionOk="0" h="61575" w="11563">
                    <a:moveTo>
                      <a:pt x="345" y="1"/>
                    </a:moveTo>
                    <a:cubicBezTo>
                      <a:pt x="325" y="1"/>
                      <a:pt x="306" y="3"/>
                      <a:pt x="287" y="8"/>
                    </a:cubicBezTo>
                    <a:cubicBezTo>
                      <a:pt x="108" y="8"/>
                      <a:pt x="1" y="187"/>
                      <a:pt x="37" y="330"/>
                    </a:cubicBezTo>
                    <a:lnTo>
                      <a:pt x="10954" y="61324"/>
                    </a:lnTo>
                    <a:cubicBezTo>
                      <a:pt x="10990" y="61467"/>
                      <a:pt x="11097" y="61575"/>
                      <a:pt x="11240" y="61575"/>
                    </a:cubicBezTo>
                    <a:lnTo>
                      <a:pt x="11312" y="61575"/>
                    </a:lnTo>
                    <a:cubicBezTo>
                      <a:pt x="11455" y="61539"/>
                      <a:pt x="11563" y="61396"/>
                      <a:pt x="11527" y="61252"/>
                    </a:cubicBezTo>
                    <a:lnTo>
                      <a:pt x="609" y="222"/>
                    </a:lnTo>
                    <a:cubicBezTo>
                      <a:pt x="609" y="98"/>
                      <a:pt x="474" y="1"/>
                      <a:pt x="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1" name="Google Shape;2851;p49"/>
              <p:cNvSpPr/>
              <p:nvPr/>
            </p:nvSpPr>
            <p:spPr>
              <a:xfrm>
                <a:off x="5364124" y="2691581"/>
                <a:ext cx="137190" cy="732708"/>
              </a:xfrm>
              <a:custGeom>
                <a:rect b="b" l="l" r="r" t="t"/>
                <a:pathLst>
                  <a:path extrusionOk="0" h="61585" w="11531">
                    <a:moveTo>
                      <a:pt x="11207" y="0"/>
                    </a:moveTo>
                    <a:cubicBezTo>
                      <a:pt x="11079" y="0"/>
                      <a:pt x="10950" y="75"/>
                      <a:pt x="10918" y="232"/>
                    </a:cubicBezTo>
                    <a:lnTo>
                      <a:pt x="1" y="61262"/>
                    </a:lnTo>
                    <a:cubicBezTo>
                      <a:pt x="1" y="61406"/>
                      <a:pt x="108" y="61585"/>
                      <a:pt x="323" y="61585"/>
                    </a:cubicBezTo>
                    <a:cubicBezTo>
                      <a:pt x="466" y="61585"/>
                      <a:pt x="573" y="61477"/>
                      <a:pt x="609" y="61334"/>
                    </a:cubicBezTo>
                    <a:lnTo>
                      <a:pt x="11491" y="340"/>
                    </a:lnTo>
                    <a:cubicBezTo>
                      <a:pt x="11531" y="120"/>
                      <a:pt x="11369" y="0"/>
                      <a:pt x="11207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2" name="Google Shape;2852;p49"/>
              <p:cNvSpPr/>
              <p:nvPr/>
            </p:nvSpPr>
            <p:spPr>
              <a:xfrm>
                <a:off x="5343685" y="2663205"/>
                <a:ext cx="842379" cy="52456"/>
              </a:xfrm>
              <a:custGeom>
                <a:rect b="b" l="l" r="r" t="t"/>
                <a:pathLst>
                  <a:path extrusionOk="0" h="4409" w="70803">
                    <a:moveTo>
                      <a:pt x="68602" y="1"/>
                    </a:moveTo>
                    <a:cubicBezTo>
                      <a:pt x="68560" y="1"/>
                      <a:pt x="68518" y="2"/>
                      <a:pt x="68476" y="4"/>
                    </a:cubicBezTo>
                    <a:lnTo>
                      <a:pt x="2828" y="4"/>
                    </a:lnTo>
                    <a:cubicBezTo>
                      <a:pt x="0" y="112"/>
                      <a:pt x="0" y="4264"/>
                      <a:pt x="2828" y="4407"/>
                    </a:cubicBezTo>
                    <a:lnTo>
                      <a:pt x="68476" y="4407"/>
                    </a:lnTo>
                    <a:cubicBezTo>
                      <a:pt x="68498" y="4408"/>
                      <a:pt x="68519" y="4408"/>
                      <a:pt x="68541" y="4408"/>
                    </a:cubicBezTo>
                    <a:cubicBezTo>
                      <a:pt x="69766" y="4408"/>
                      <a:pt x="70803" y="3419"/>
                      <a:pt x="70803" y="2188"/>
                    </a:cubicBezTo>
                    <a:cubicBezTo>
                      <a:pt x="70803" y="977"/>
                      <a:pt x="69800" y="1"/>
                      <a:pt x="68602" y="1"/>
                    </a:cubicBezTo>
                    <a:close/>
                  </a:path>
                </a:pathLst>
              </a:custGeom>
              <a:solidFill>
                <a:srgbClr val="84DB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3" name="Google Shape;2853;p49"/>
              <p:cNvSpPr/>
              <p:nvPr/>
            </p:nvSpPr>
            <p:spPr>
              <a:xfrm>
                <a:off x="5870048" y="2278217"/>
                <a:ext cx="124793" cy="382790"/>
              </a:xfrm>
              <a:custGeom>
                <a:rect b="b" l="l" r="r" t="t"/>
                <a:pathLst>
                  <a:path extrusionOk="0" h="32174" w="10489">
                    <a:moveTo>
                      <a:pt x="9298" y="1"/>
                    </a:moveTo>
                    <a:cubicBezTo>
                      <a:pt x="8940" y="1"/>
                      <a:pt x="8636" y="237"/>
                      <a:pt x="8520" y="613"/>
                    </a:cubicBezTo>
                    <a:lnTo>
                      <a:pt x="144" y="31075"/>
                    </a:lnTo>
                    <a:cubicBezTo>
                      <a:pt x="1" y="31504"/>
                      <a:pt x="251" y="31934"/>
                      <a:pt x="717" y="32077"/>
                    </a:cubicBezTo>
                    <a:lnTo>
                      <a:pt x="967" y="32149"/>
                    </a:lnTo>
                    <a:cubicBezTo>
                      <a:pt x="1034" y="32165"/>
                      <a:pt x="1102" y="32173"/>
                      <a:pt x="1170" y="32173"/>
                    </a:cubicBezTo>
                    <a:cubicBezTo>
                      <a:pt x="1533" y="32173"/>
                      <a:pt x="1879" y="31938"/>
                      <a:pt x="1970" y="31576"/>
                    </a:cubicBezTo>
                    <a:lnTo>
                      <a:pt x="10381" y="1115"/>
                    </a:lnTo>
                    <a:cubicBezTo>
                      <a:pt x="10489" y="685"/>
                      <a:pt x="10238" y="220"/>
                      <a:pt x="9809" y="112"/>
                    </a:cubicBezTo>
                    <a:lnTo>
                      <a:pt x="9558" y="41"/>
                    </a:lnTo>
                    <a:cubicBezTo>
                      <a:pt x="9470" y="14"/>
                      <a:pt x="9382" y="1"/>
                      <a:pt x="9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4" name="Google Shape;2854;p49"/>
              <p:cNvSpPr/>
              <p:nvPr/>
            </p:nvSpPr>
            <p:spPr>
              <a:xfrm>
                <a:off x="5485335" y="2641052"/>
                <a:ext cx="402350" cy="22236"/>
              </a:xfrm>
              <a:custGeom>
                <a:rect b="b" l="l" r="r" t="t"/>
                <a:pathLst>
                  <a:path extrusionOk="0" h="1869" w="33818">
                    <a:moveTo>
                      <a:pt x="1203" y="1"/>
                    </a:moveTo>
                    <a:cubicBezTo>
                      <a:pt x="1" y="1"/>
                      <a:pt x="11" y="1868"/>
                      <a:pt x="1235" y="1868"/>
                    </a:cubicBezTo>
                    <a:cubicBezTo>
                      <a:pt x="1257" y="1868"/>
                      <a:pt x="1280" y="1868"/>
                      <a:pt x="1303" y="1866"/>
                    </a:cubicBezTo>
                    <a:lnTo>
                      <a:pt x="32516" y="1866"/>
                    </a:lnTo>
                    <a:cubicBezTo>
                      <a:pt x="32539" y="1868"/>
                      <a:pt x="32561" y="1868"/>
                      <a:pt x="32583" y="1868"/>
                    </a:cubicBezTo>
                    <a:cubicBezTo>
                      <a:pt x="33807" y="1868"/>
                      <a:pt x="33818" y="1"/>
                      <a:pt x="32615" y="1"/>
                    </a:cubicBezTo>
                    <a:cubicBezTo>
                      <a:pt x="32583" y="1"/>
                      <a:pt x="32550" y="2"/>
                      <a:pt x="32516" y="5"/>
                    </a:cubicBezTo>
                    <a:lnTo>
                      <a:pt x="1303" y="5"/>
                    </a:lnTo>
                    <a:cubicBezTo>
                      <a:pt x="1269" y="2"/>
                      <a:pt x="1236" y="1"/>
                      <a:pt x="1203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5" name="Google Shape;2855;p49"/>
              <p:cNvSpPr/>
              <p:nvPr/>
            </p:nvSpPr>
            <p:spPr>
              <a:xfrm>
                <a:off x="5652861" y="2513774"/>
                <a:ext cx="109338" cy="130135"/>
              </a:xfrm>
              <a:custGeom>
                <a:rect b="b" l="l" r="r" t="t"/>
                <a:pathLst>
                  <a:path extrusionOk="0" h="10938" w="9190">
                    <a:moveTo>
                      <a:pt x="0" y="0"/>
                    </a:moveTo>
                    <a:lnTo>
                      <a:pt x="1575" y="7983"/>
                    </a:lnTo>
                    <a:cubicBezTo>
                      <a:pt x="2112" y="8233"/>
                      <a:pt x="2685" y="8520"/>
                      <a:pt x="3294" y="8806"/>
                    </a:cubicBezTo>
                    <a:cubicBezTo>
                      <a:pt x="4367" y="9379"/>
                      <a:pt x="5405" y="9987"/>
                      <a:pt x="6408" y="10703"/>
                    </a:cubicBezTo>
                    <a:lnTo>
                      <a:pt x="8197" y="10918"/>
                    </a:lnTo>
                    <a:cubicBezTo>
                      <a:pt x="8217" y="10931"/>
                      <a:pt x="8238" y="10938"/>
                      <a:pt x="8259" y="10938"/>
                    </a:cubicBezTo>
                    <a:cubicBezTo>
                      <a:pt x="8682" y="10938"/>
                      <a:pt x="9190" y="8172"/>
                      <a:pt x="7517" y="3974"/>
                    </a:cubicBezTo>
                    <a:cubicBezTo>
                      <a:pt x="7231" y="3651"/>
                      <a:pt x="6909" y="3365"/>
                      <a:pt x="6622" y="3079"/>
                    </a:cubicBezTo>
                    <a:cubicBezTo>
                      <a:pt x="4761" y="1432"/>
                      <a:pt x="2434" y="358"/>
                      <a:pt x="0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6" name="Google Shape;2856;p49"/>
              <p:cNvSpPr/>
              <p:nvPr/>
            </p:nvSpPr>
            <p:spPr>
              <a:xfrm>
                <a:off x="5651160" y="2503554"/>
                <a:ext cx="92848" cy="25080"/>
              </a:xfrm>
              <a:custGeom>
                <a:rect b="b" l="l" r="r" t="t"/>
                <a:pathLst>
                  <a:path extrusionOk="0" h="2108" w="7804">
                    <a:moveTo>
                      <a:pt x="3687" y="0"/>
                    </a:moveTo>
                    <a:lnTo>
                      <a:pt x="0" y="859"/>
                    </a:lnTo>
                    <a:lnTo>
                      <a:pt x="1289" y="1933"/>
                    </a:lnTo>
                    <a:lnTo>
                      <a:pt x="3938" y="1933"/>
                    </a:lnTo>
                    <a:cubicBezTo>
                      <a:pt x="4303" y="2050"/>
                      <a:pt x="4686" y="2107"/>
                      <a:pt x="5068" y="2107"/>
                    </a:cubicBezTo>
                    <a:cubicBezTo>
                      <a:pt x="5621" y="2107"/>
                      <a:pt x="6171" y="1987"/>
                      <a:pt x="6658" y="1754"/>
                    </a:cubicBezTo>
                    <a:cubicBezTo>
                      <a:pt x="6873" y="1647"/>
                      <a:pt x="7804" y="1182"/>
                      <a:pt x="7732" y="752"/>
                    </a:cubicBezTo>
                    <a:cubicBezTo>
                      <a:pt x="7660" y="358"/>
                      <a:pt x="6873" y="72"/>
                      <a:pt x="3687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7" name="Google Shape;2857;p49"/>
              <p:cNvSpPr/>
              <p:nvPr/>
            </p:nvSpPr>
            <p:spPr>
              <a:xfrm>
                <a:off x="5361566" y="2770139"/>
                <a:ext cx="40904" cy="163543"/>
              </a:xfrm>
              <a:custGeom>
                <a:rect b="b" l="l" r="r" t="t"/>
                <a:pathLst>
                  <a:path extrusionOk="0" h="13746" w="3438">
                    <a:moveTo>
                      <a:pt x="3366" y="1"/>
                    </a:moveTo>
                    <a:cubicBezTo>
                      <a:pt x="2650" y="1576"/>
                      <a:pt x="1898" y="3151"/>
                      <a:pt x="1146" y="4690"/>
                    </a:cubicBezTo>
                    <a:cubicBezTo>
                      <a:pt x="788" y="7625"/>
                      <a:pt x="359" y="10560"/>
                      <a:pt x="1" y="13495"/>
                    </a:cubicBezTo>
                    <a:lnTo>
                      <a:pt x="395" y="13495"/>
                    </a:lnTo>
                    <a:lnTo>
                      <a:pt x="3437" y="13746"/>
                    </a:lnTo>
                    <a:cubicBezTo>
                      <a:pt x="3437" y="9164"/>
                      <a:pt x="3437" y="4583"/>
                      <a:pt x="3366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8" name="Google Shape;2858;p49"/>
              <p:cNvSpPr/>
              <p:nvPr/>
            </p:nvSpPr>
            <p:spPr>
              <a:xfrm>
                <a:off x="4953166" y="2744572"/>
                <a:ext cx="450154" cy="192954"/>
              </a:xfrm>
              <a:custGeom>
                <a:rect b="b" l="l" r="r" t="t"/>
                <a:pathLst>
                  <a:path extrusionOk="0" h="16218" w="37836">
                    <a:moveTo>
                      <a:pt x="7612" y="0"/>
                    </a:moveTo>
                    <a:cubicBezTo>
                      <a:pt x="6190" y="0"/>
                      <a:pt x="4543" y="301"/>
                      <a:pt x="3258" y="1398"/>
                    </a:cubicBezTo>
                    <a:cubicBezTo>
                      <a:pt x="287" y="3975"/>
                      <a:pt x="1" y="10132"/>
                      <a:pt x="4296" y="14857"/>
                    </a:cubicBezTo>
                    <a:lnTo>
                      <a:pt x="35115" y="16217"/>
                    </a:lnTo>
                    <a:cubicBezTo>
                      <a:pt x="36010" y="11277"/>
                      <a:pt x="36905" y="6374"/>
                      <a:pt x="37836" y="1434"/>
                    </a:cubicBezTo>
                    <a:lnTo>
                      <a:pt x="10703" y="432"/>
                    </a:lnTo>
                    <a:cubicBezTo>
                      <a:pt x="10442" y="357"/>
                      <a:pt x="9160" y="0"/>
                      <a:pt x="76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59" name="Google Shape;2859;p49"/>
              <p:cNvSpPr/>
              <p:nvPr/>
            </p:nvSpPr>
            <p:spPr>
              <a:xfrm>
                <a:off x="4961256" y="2320429"/>
                <a:ext cx="335593" cy="457090"/>
              </a:xfrm>
              <a:custGeom>
                <a:rect b="b" l="l" r="r" t="t"/>
                <a:pathLst>
                  <a:path extrusionOk="0" h="38419" w="28207">
                    <a:moveTo>
                      <a:pt x="21155" y="1"/>
                    </a:moveTo>
                    <a:cubicBezTo>
                      <a:pt x="19938" y="1074"/>
                      <a:pt x="18721" y="2220"/>
                      <a:pt x="17504" y="3473"/>
                    </a:cubicBezTo>
                    <a:cubicBezTo>
                      <a:pt x="7303" y="13996"/>
                      <a:pt x="2435" y="26346"/>
                      <a:pt x="1" y="36296"/>
                    </a:cubicBezTo>
                    <a:cubicBezTo>
                      <a:pt x="2685" y="37191"/>
                      <a:pt x="5441" y="37836"/>
                      <a:pt x="8269" y="38158"/>
                    </a:cubicBezTo>
                    <a:cubicBezTo>
                      <a:pt x="9730" y="38338"/>
                      <a:pt x="11190" y="38419"/>
                      <a:pt x="12660" y="38419"/>
                    </a:cubicBezTo>
                    <a:cubicBezTo>
                      <a:pt x="13531" y="38419"/>
                      <a:pt x="14406" y="38390"/>
                      <a:pt x="15285" y="38337"/>
                    </a:cubicBezTo>
                    <a:cubicBezTo>
                      <a:pt x="18149" y="38194"/>
                      <a:pt x="21012" y="37728"/>
                      <a:pt x="23768" y="36977"/>
                    </a:cubicBezTo>
                    <a:cubicBezTo>
                      <a:pt x="24699" y="29818"/>
                      <a:pt x="25630" y="22659"/>
                      <a:pt x="26560" y="15464"/>
                    </a:cubicBezTo>
                    <a:cubicBezTo>
                      <a:pt x="27133" y="11240"/>
                      <a:pt x="27670" y="7016"/>
                      <a:pt x="28207" y="2793"/>
                    </a:cubicBezTo>
                    <a:cubicBezTo>
                      <a:pt x="25880" y="1898"/>
                      <a:pt x="23518" y="931"/>
                      <a:pt x="21155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0" name="Google Shape;2860;p49"/>
              <p:cNvSpPr/>
              <p:nvPr/>
            </p:nvSpPr>
            <p:spPr>
              <a:xfrm>
                <a:off x="5271717" y="2120790"/>
                <a:ext cx="150765" cy="105971"/>
              </a:xfrm>
              <a:custGeom>
                <a:rect b="b" l="l" r="r" t="t"/>
                <a:pathLst>
                  <a:path extrusionOk="0" h="8907" w="12672">
                    <a:moveTo>
                      <a:pt x="5822" y="1"/>
                    </a:moveTo>
                    <a:cubicBezTo>
                      <a:pt x="4745" y="1"/>
                      <a:pt x="3656" y="335"/>
                      <a:pt x="2899" y="780"/>
                    </a:cubicBezTo>
                    <a:cubicBezTo>
                      <a:pt x="788" y="1997"/>
                      <a:pt x="322" y="4467"/>
                      <a:pt x="286" y="4861"/>
                    </a:cubicBezTo>
                    <a:cubicBezTo>
                      <a:pt x="0" y="7510"/>
                      <a:pt x="36" y="8834"/>
                      <a:pt x="286" y="8906"/>
                    </a:cubicBezTo>
                    <a:cubicBezTo>
                      <a:pt x="292" y="8907"/>
                      <a:pt x="298" y="8907"/>
                      <a:pt x="304" y="8907"/>
                    </a:cubicBezTo>
                    <a:cubicBezTo>
                      <a:pt x="588" y="8907"/>
                      <a:pt x="943" y="8083"/>
                      <a:pt x="1539" y="6400"/>
                    </a:cubicBezTo>
                    <a:cubicBezTo>
                      <a:pt x="1832" y="6546"/>
                      <a:pt x="2148" y="6619"/>
                      <a:pt x="2468" y="6619"/>
                    </a:cubicBezTo>
                    <a:cubicBezTo>
                      <a:pt x="2696" y="6619"/>
                      <a:pt x="2926" y="6582"/>
                      <a:pt x="3150" y="6508"/>
                    </a:cubicBezTo>
                    <a:cubicBezTo>
                      <a:pt x="3508" y="6329"/>
                      <a:pt x="3794" y="6042"/>
                      <a:pt x="4045" y="5720"/>
                    </a:cubicBezTo>
                    <a:cubicBezTo>
                      <a:pt x="4439" y="5219"/>
                      <a:pt x="5226" y="4646"/>
                      <a:pt x="6765" y="4396"/>
                    </a:cubicBezTo>
                    <a:cubicBezTo>
                      <a:pt x="7762" y="5088"/>
                      <a:pt x="8930" y="5459"/>
                      <a:pt x="10120" y="5459"/>
                    </a:cubicBezTo>
                    <a:cubicBezTo>
                      <a:pt x="10469" y="5459"/>
                      <a:pt x="10819" y="5427"/>
                      <a:pt x="11168" y="5362"/>
                    </a:cubicBezTo>
                    <a:cubicBezTo>
                      <a:pt x="12528" y="3895"/>
                      <a:pt x="12671" y="3250"/>
                      <a:pt x="12492" y="2928"/>
                    </a:cubicBezTo>
                    <a:cubicBezTo>
                      <a:pt x="12314" y="2606"/>
                      <a:pt x="12027" y="2677"/>
                      <a:pt x="11598" y="2284"/>
                    </a:cubicBezTo>
                    <a:cubicBezTo>
                      <a:pt x="11240" y="1962"/>
                      <a:pt x="10989" y="1532"/>
                      <a:pt x="10846" y="1103"/>
                    </a:cubicBezTo>
                    <a:cubicBezTo>
                      <a:pt x="10595" y="1210"/>
                      <a:pt x="10345" y="1281"/>
                      <a:pt x="10094" y="1317"/>
                    </a:cubicBezTo>
                    <a:cubicBezTo>
                      <a:pt x="9998" y="1331"/>
                      <a:pt x="9904" y="1337"/>
                      <a:pt x="9813" y="1337"/>
                    </a:cubicBezTo>
                    <a:cubicBezTo>
                      <a:pt x="8924" y="1337"/>
                      <a:pt x="8280" y="747"/>
                      <a:pt x="7696" y="422"/>
                    </a:cubicBezTo>
                    <a:cubicBezTo>
                      <a:pt x="7127" y="125"/>
                      <a:pt x="6477" y="1"/>
                      <a:pt x="5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1" name="Google Shape;2861;p49"/>
              <p:cNvSpPr/>
              <p:nvPr/>
            </p:nvSpPr>
            <p:spPr>
              <a:xfrm>
                <a:off x="5274490" y="2179861"/>
                <a:ext cx="35133" cy="30029"/>
              </a:xfrm>
              <a:custGeom>
                <a:rect b="b" l="l" r="r" t="t"/>
                <a:pathLst>
                  <a:path extrusionOk="0" h="2524" w="2953">
                    <a:moveTo>
                      <a:pt x="1612" y="0"/>
                    </a:moveTo>
                    <a:cubicBezTo>
                      <a:pt x="592" y="0"/>
                      <a:pt x="1" y="1208"/>
                      <a:pt x="662" y="2044"/>
                    </a:cubicBezTo>
                    <a:cubicBezTo>
                      <a:pt x="923" y="2373"/>
                      <a:pt x="1288" y="2523"/>
                      <a:pt x="1648" y="2523"/>
                    </a:cubicBezTo>
                    <a:cubicBezTo>
                      <a:pt x="2228" y="2523"/>
                      <a:pt x="2793" y="2133"/>
                      <a:pt x="2881" y="1471"/>
                    </a:cubicBezTo>
                    <a:cubicBezTo>
                      <a:pt x="2953" y="719"/>
                      <a:pt x="2452" y="75"/>
                      <a:pt x="1700" y="3"/>
                    </a:cubicBezTo>
                    <a:cubicBezTo>
                      <a:pt x="1670" y="1"/>
                      <a:pt x="1641" y="0"/>
                      <a:pt x="1612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2" name="Google Shape;2862;p49"/>
              <p:cNvSpPr/>
              <p:nvPr/>
            </p:nvSpPr>
            <p:spPr>
              <a:xfrm>
                <a:off x="5381483" y="2501960"/>
                <a:ext cx="45258" cy="62081"/>
              </a:xfrm>
              <a:custGeom>
                <a:rect b="b" l="l" r="r" t="t"/>
                <a:pathLst>
                  <a:path extrusionOk="0" h="5218" w="3804">
                    <a:moveTo>
                      <a:pt x="416" y="1"/>
                    </a:moveTo>
                    <a:cubicBezTo>
                      <a:pt x="207" y="1"/>
                      <a:pt x="0" y="229"/>
                      <a:pt x="152" y="456"/>
                    </a:cubicBezTo>
                    <a:lnTo>
                      <a:pt x="3195" y="5074"/>
                    </a:lnTo>
                    <a:cubicBezTo>
                      <a:pt x="3231" y="5146"/>
                      <a:pt x="3338" y="5181"/>
                      <a:pt x="3445" y="5217"/>
                    </a:cubicBezTo>
                    <a:lnTo>
                      <a:pt x="3445" y="5181"/>
                    </a:lnTo>
                    <a:cubicBezTo>
                      <a:pt x="3660" y="5181"/>
                      <a:pt x="3803" y="4931"/>
                      <a:pt x="3696" y="4752"/>
                    </a:cubicBezTo>
                    <a:lnTo>
                      <a:pt x="653" y="134"/>
                    </a:lnTo>
                    <a:cubicBezTo>
                      <a:pt x="591" y="40"/>
                      <a:pt x="503" y="1"/>
                      <a:pt x="416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3" name="Google Shape;2863;p49"/>
              <p:cNvSpPr/>
              <p:nvPr/>
            </p:nvSpPr>
            <p:spPr>
              <a:xfrm>
                <a:off x="5418210" y="2508158"/>
                <a:ext cx="252132" cy="53325"/>
              </a:xfrm>
              <a:custGeom>
                <a:rect b="b" l="l" r="r" t="t"/>
                <a:pathLst>
                  <a:path extrusionOk="0" h="4482" w="21192">
                    <a:moveTo>
                      <a:pt x="20865" y="0"/>
                    </a:moveTo>
                    <a:cubicBezTo>
                      <a:pt x="20843" y="0"/>
                      <a:pt x="20820" y="2"/>
                      <a:pt x="20797" y="7"/>
                    </a:cubicBezTo>
                    <a:lnTo>
                      <a:pt x="251" y="3909"/>
                    </a:lnTo>
                    <a:cubicBezTo>
                      <a:pt x="108" y="3909"/>
                      <a:pt x="1" y="4088"/>
                      <a:pt x="36" y="4231"/>
                    </a:cubicBezTo>
                    <a:cubicBezTo>
                      <a:pt x="72" y="4374"/>
                      <a:pt x="179" y="4481"/>
                      <a:pt x="323" y="4481"/>
                    </a:cubicBezTo>
                    <a:lnTo>
                      <a:pt x="358" y="4481"/>
                    </a:lnTo>
                    <a:lnTo>
                      <a:pt x="20905" y="580"/>
                    </a:lnTo>
                    <a:cubicBezTo>
                      <a:pt x="21084" y="544"/>
                      <a:pt x="21191" y="401"/>
                      <a:pt x="21155" y="258"/>
                    </a:cubicBezTo>
                    <a:cubicBezTo>
                      <a:pt x="21124" y="102"/>
                      <a:pt x="21011" y="0"/>
                      <a:pt x="20865" y="0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4" name="Google Shape;2864;p49"/>
              <p:cNvSpPr/>
              <p:nvPr/>
            </p:nvSpPr>
            <p:spPr>
              <a:xfrm>
                <a:off x="5213373" y="2362593"/>
                <a:ext cx="221032" cy="298972"/>
              </a:xfrm>
              <a:custGeom>
                <a:rect b="b" l="l" r="r" t="t"/>
                <a:pathLst>
                  <a:path extrusionOk="0" h="25129" w="18578">
                    <a:moveTo>
                      <a:pt x="5799" y="0"/>
                    </a:moveTo>
                    <a:cubicBezTo>
                      <a:pt x="4045" y="108"/>
                      <a:pt x="2398" y="859"/>
                      <a:pt x="1181" y="2112"/>
                    </a:cubicBezTo>
                    <a:cubicBezTo>
                      <a:pt x="716" y="2613"/>
                      <a:pt x="287" y="3186"/>
                      <a:pt x="0" y="3830"/>
                    </a:cubicBezTo>
                    <a:cubicBezTo>
                      <a:pt x="108" y="7052"/>
                      <a:pt x="1539" y="9557"/>
                      <a:pt x="3329" y="12385"/>
                    </a:cubicBezTo>
                    <a:cubicBezTo>
                      <a:pt x="3615" y="12815"/>
                      <a:pt x="3902" y="13280"/>
                      <a:pt x="4224" y="13781"/>
                    </a:cubicBezTo>
                    <a:cubicBezTo>
                      <a:pt x="4546" y="14282"/>
                      <a:pt x="4797" y="14676"/>
                      <a:pt x="5083" y="15106"/>
                    </a:cubicBezTo>
                    <a:cubicBezTo>
                      <a:pt x="5620" y="15929"/>
                      <a:pt x="6157" y="16752"/>
                      <a:pt x="6765" y="17611"/>
                    </a:cubicBezTo>
                    <a:cubicBezTo>
                      <a:pt x="7052" y="18077"/>
                      <a:pt x="7374" y="18506"/>
                      <a:pt x="7660" y="18971"/>
                    </a:cubicBezTo>
                    <a:cubicBezTo>
                      <a:pt x="8985" y="20976"/>
                      <a:pt x="10416" y="22980"/>
                      <a:pt x="11956" y="25128"/>
                    </a:cubicBezTo>
                    <a:cubicBezTo>
                      <a:pt x="14175" y="23159"/>
                      <a:pt x="16358" y="21155"/>
                      <a:pt x="18578" y="19186"/>
                    </a:cubicBezTo>
                    <a:cubicBezTo>
                      <a:pt x="17396" y="16895"/>
                      <a:pt x="16036" y="14533"/>
                      <a:pt x="14533" y="12027"/>
                    </a:cubicBezTo>
                    <a:cubicBezTo>
                      <a:pt x="14247" y="11562"/>
                      <a:pt x="13960" y="11132"/>
                      <a:pt x="13674" y="10667"/>
                    </a:cubicBezTo>
                    <a:cubicBezTo>
                      <a:pt x="13316" y="10059"/>
                      <a:pt x="12886" y="9414"/>
                      <a:pt x="12457" y="8842"/>
                    </a:cubicBezTo>
                    <a:cubicBezTo>
                      <a:pt x="10416" y="5763"/>
                      <a:pt x="8161" y="2828"/>
                      <a:pt x="5799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5" name="Google Shape;2865;p49"/>
              <p:cNvSpPr/>
              <p:nvPr/>
            </p:nvSpPr>
            <p:spPr>
              <a:xfrm>
                <a:off x="5263615" y="2505255"/>
                <a:ext cx="122663" cy="83056"/>
              </a:xfrm>
              <a:custGeom>
                <a:rect b="b" l="l" r="r" t="t"/>
                <a:pathLst>
                  <a:path extrusionOk="0" h="6981" w="10310">
                    <a:moveTo>
                      <a:pt x="10310" y="1"/>
                    </a:moveTo>
                    <a:lnTo>
                      <a:pt x="10310" y="1"/>
                    </a:lnTo>
                    <a:cubicBezTo>
                      <a:pt x="6909" y="573"/>
                      <a:pt x="3437" y="1182"/>
                      <a:pt x="1" y="1790"/>
                    </a:cubicBezTo>
                    <a:cubicBezTo>
                      <a:pt x="287" y="2220"/>
                      <a:pt x="574" y="2685"/>
                      <a:pt x="860" y="3115"/>
                    </a:cubicBezTo>
                    <a:cubicBezTo>
                      <a:pt x="1648" y="4367"/>
                      <a:pt x="2507" y="5620"/>
                      <a:pt x="3437" y="6980"/>
                    </a:cubicBezTo>
                    <a:cubicBezTo>
                      <a:pt x="5764" y="4690"/>
                      <a:pt x="8055" y="2363"/>
                      <a:pt x="10310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6" name="Google Shape;2866;p49"/>
              <p:cNvSpPr/>
              <p:nvPr/>
            </p:nvSpPr>
            <p:spPr>
              <a:xfrm>
                <a:off x="5279808" y="3356980"/>
                <a:ext cx="74966" cy="63830"/>
              </a:xfrm>
              <a:custGeom>
                <a:rect b="b" l="l" r="r" t="t"/>
                <a:pathLst>
                  <a:path extrusionOk="0" h="5365" w="6301">
                    <a:moveTo>
                      <a:pt x="2685" y="1"/>
                    </a:moveTo>
                    <a:cubicBezTo>
                      <a:pt x="1217" y="1"/>
                      <a:pt x="0" y="1182"/>
                      <a:pt x="0" y="2686"/>
                    </a:cubicBezTo>
                    <a:cubicBezTo>
                      <a:pt x="0" y="4289"/>
                      <a:pt x="1336" y="5365"/>
                      <a:pt x="2720" y="5365"/>
                    </a:cubicBezTo>
                    <a:cubicBezTo>
                      <a:pt x="3375" y="5365"/>
                      <a:pt x="4041" y="5123"/>
                      <a:pt x="4582" y="4583"/>
                    </a:cubicBezTo>
                    <a:cubicBezTo>
                      <a:pt x="6300" y="2865"/>
                      <a:pt x="5083" y="1"/>
                      <a:pt x="2685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7" name="Google Shape;2867;p49"/>
              <p:cNvSpPr/>
              <p:nvPr/>
            </p:nvSpPr>
            <p:spPr>
              <a:xfrm>
                <a:off x="4940388" y="2914086"/>
                <a:ext cx="408846" cy="69006"/>
              </a:xfrm>
              <a:custGeom>
                <a:rect b="b" l="l" r="r" t="t"/>
                <a:pathLst>
                  <a:path extrusionOk="0" h="5800" w="34364">
                    <a:moveTo>
                      <a:pt x="2900" y="0"/>
                    </a:moveTo>
                    <a:cubicBezTo>
                      <a:pt x="1289" y="0"/>
                      <a:pt x="1" y="1289"/>
                      <a:pt x="1" y="2900"/>
                    </a:cubicBezTo>
                    <a:cubicBezTo>
                      <a:pt x="1" y="4475"/>
                      <a:pt x="1289" y="5799"/>
                      <a:pt x="2900" y="5799"/>
                    </a:cubicBezTo>
                    <a:lnTo>
                      <a:pt x="31464" y="5799"/>
                    </a:lnTo>
                    <a:cubicBezTo>
                      <a:pt x="33075" y="5799"/>
                      <a:pt x="34364" y="4475"/>
                      <a:pt x="34364" y="2900"/>
                    </a:cubicBezTo>
                    <a:cubicBezTo>
                      <a:pt x="34364" y="1289"/>
                      <a:pt x="33075" y="0"/>
                      <a:pt x="31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8" name="Google Shape;2868;p49"/>
              <p:cNvSpPr/>
              <p:nvPr/>
            </p:nvSpPr>
            <p:spPr>
              <a:xfrm>
                <a:off x="5131174" y="2968172"/>
                <a:ext cx="27269" cy="406288"/>
              </a:xfrm>
              <a:custGeom>
                <a:rect b="b" l="l" r="r" t="t"/>
                <a:pathLst>
                  <a:path extrusionOk="0" h="34149" w="2292">
                    <a:moveTo>
                      <a:pt x="1" y="0"/>
                    </a:moveTo>
                    <a:lnTo>
                      <a:pt x="1" y="34149"/>
                    </a:lnTo>
                    <a:lnTo>
                      <a:pt x="2292" y="34149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69" name="Google Shape;2869;p49"/>
              <p:cNvSpPr/>
              <p:nvPr/>
            </p:nvSpPr>
            <p:spPr>
              <a:xfrm>
                <a:off x="5142738" y="3259159"/>
                <a:ext cx="180949" cy="151919"/>
              </a:xfrm>
              <a:custGeom>
                <a:rect b="b" l="l" r="r" t="t"/>
                <a:pathLst>
                  <a:path extrusionOk="0" h="12769" w="15209">
                    <a:moveTo>
                      <a:pt x="4715" y="1"/>
                    </a:moveTo>
                    <a:cubicBezTo>
                      <a:pt x="2531" y="1"/>
                      <a:pt x="808" y="672"/>
                      <a:pt x="317" y="885"/>
                    </a:cubicBezTo>
                    <a:cubicBezTo>
                      <a:pt x="1" y="1012"/>
                      <a:pt x="132" y="1446"/>
                      <a:pt x="414" y="1446"/>
                    </a:cubicBezTo>
                    <a:cubicBezTo>
                      <a:pt x="451" y="1446"/>
                      <a:pt x="491" y="1439"/>
                      <a:pt x="532" y="1422"/>
                    </a:cubicBezTo>
                    <a:cubicBezTo>
                      <a:pt x="1004" y="1229"/>
                      <a:pt x="2656" y="587"/>
                      <a:pt x="4736" y="587"/>
                    </a:cubicBezTo>
                    <a:cubicBezTo>
                      <a:pt x="6130" y="587"/>
                      <a:pt x="7715" y="875"/>
                      <a:pt x="9266" y="1780"/>
                    </a:cubicBezTo>
                    <a:cubicBezTo>
                      <a:pt x="12774" y="3820"/>
                      <a:pt x="14600" y="8116"/>
                      <a:pt x="13740" y="12447"/>
                    </a:cubicBezTo>
                    <a:cubicBezTo>
                      <a:pt x="13705" y="12590"/>
                      <a:pt x="13812" y="12733"/>
                      <a:pt x="14027" y="12769"/>
                    </a:cubicBezTo>
                    <a:cubicBezTo>
                      <a:pt x="14170" y="12769"/>
                      <a:pt x="14277" y="12697"/>
                      <a:pt x="14313" y="12554"/>
                    </a:cubicBezTo>
                    <a:cubicBezTo>
                      <a:pt x="15208" y="7972"/>
                      <a:pt x="13311" y="3426"/>
                      <a:pt x="9552" y="1279"/>
                    </a:cubicBezTo>
                    <a:cubicBezTo>
                      <a:pt x="7889" y="310"/>
                      <a:pt x="6196" y="1"/>
                      <a:pt x="4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0" name="Google Shape;2870;p49"/>
              <p:cNvSpPr/>
              <p:nvPr/>
            </p:nvSpPr>
            <p:spPr>
              <a:xfrm>
                <a:off x="5115850" y="3356980"/>
                <a:ext cx="74538" cy="63830"/>
              </a:xfrm>
              <a:custGeom>
                <a:rect b="b" l="l" r="r" t="t"/>
                <a:pathLst>
                  <a:path extrusionOk="0" h="5365" w="6265">
                    <a:moveTo>
                      <a:pt x="2685" y="1"/>
                    </a:moveTo>
                    <a:cubicBezTo>
                      <a:pt x="1181" y="1"/>
                      <a:pt x="0" y="1182"/>
                      <a:pt x="0" y="2686"/>
                    </a:cubicBezTo>
                    <a:cubicBezTo>
                      <a:pt x="0" y="4289"/>
                      <a:pt x="1319" y="5365"/>
                      <a:pt x="2704" y="5365"/>
                    </a:cubicBezTo>
                    <a:cubicBezTo>
                      <a:pt x="3359" y="5365"/>
                      <a:pt x="4030" y="5123"/>
                      <a:pt x="4582" y="4583"/>
                    </a:cubicBezTo>
                    <a:cubicBezTo>
                      <a:pt x="6264" y="2865"/>
                      <a:pt x="5047" y="1"/>
                      <a:pt x="2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1" name="Google Shape;2871;p49"/>
              <p:cNvSpPr/>
              <p:nvPr/>
            </p:nvSpPr>
            <p:spPr>
              <a:xfrm>
                <a:off x="4968918" y="3259159"/>
                <a:ext cx="179736" cy="151919"/>
              </a:xfrm>
              <a:custGeom>
                <a:rect b="b" l="l" r="r" t="t"/>
                <a:pathLst>
                  <a:path extrusionOk="0" h="12769" w="15107">
                    <a:moveTo>
                      <a:pt x="10494" y="1"/>
                    </a:moveTo>
                    <a:cubicBezTo>
                      <a:pt x="9013" y="1"/>
                      <a:pt x="7320" y="310"/>
                      <a:pt x="5657" y="1279"/>
                    </a:cubicBezTo>
                    <a:cubicBezTo>
                      <a:pt x="1898" y="3426"/>
                      <a:pt x="1" y="7972"/>
                      <a:pt x="896" y="12554"/>
                    </a:cubicBezTo>
                    <a:cubicBezTo>
                      <a:pt x="932" y="12697"/>
                      <a:pt x="1039" y="12769"/>
                      <a:pt x="1182" y="12769"/>
                    </a:cubicBezTo>
                    <a:lnTo>
                      <a:pt x="1254" y="12769"/>
                    </a:lnTo>
                    <a:cubicBezTo>
                      <a:pt x="1397" y="12733"/>
                      <a:pt x="1504" y="12590"/>
                      <a:pt x="1469" y="12447"/>
                    </a:cubicBezTo>
                    <a:cubicBezTo>
                      <a:pt x="609" y="8116"/>
                      <a:pt x="2435" y="3820"/>
                      <a:pt x="5943" y="1780"/>
                    </a:cubicBezTo>
                    <a:cubicBezTo>
                      <a:pt x="7494" y="875"/>
                      <a:pt x="9079" y="587"/>
                      <a:pt x="10473" y="587"/>
                    </a:cubicBezTo>
                    <a:cubicBezTo>
                      <a:pt x="12553" y="587"/>
                      <a:pt x="14205" y="1229"/>
                      <a:pt x="14677" y="1422"/>
                    </a:cubicBezTo>
                    <a:cubicBezTo>
                      <a:pt x="14715" y="1441"/>
                      <a:pt x="14756" y="1450"/>
                      <a:pt x="14797" y="1450"/>
                    </a:cubicBezTo>
                    <a:cubicBezTo>
                      <a:pt x="14908" y="1450"/>
                      <a:pt x="15018" y="1384"/>
                      <a:pt x="15071" y="1279"/>
                    </a:cubicBezTo>
                    <a:cubicBezTo>
                      <a:pt x="15106" y="1136"/>
                      <a:pt x="15035" y="957"/>
                      <a:pt x="14892" y="885"/>
                    </a:cubicBezTo>
                    <a:cubicBezTo>
                      <a:pt x="14401" y="672"/>
                      <a:pt x="12678" y="1"/>
                      <a:pt x="10494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2" name="Google Shape;2872;p49"/>
              <p:cNvSpPr/>
              <p:nvPr/>
            </p:nvSpPr>
            <p:spPr>
              <a:xfrm>
                <a:off x="5597479" y="2847746"/>
                <a:ext cx="33254" cy="273321"/>
              </a:xfrm>
              <a:custGeom>
                <a:rect b="b" l="l" r="r" t="t"/>
                <a:pathLst>
                  <a:path extrusionOk="0" h="22973" w="2795">
                    <a:moveTo>
                      <a:pt x="304" y="1"/>
                    </a:moveTo>
                    <a:cubicBezTo>
                      <a:pt x="149" y="1"/>
                      <a:pt x="0" y="109"/>
                      <a:pt x="38" y="315"/>
                    </a:cubicBezTo>
                    <a:lnTo>
                      <a:pt x="2186" y="22686"/>
                    </a:lnTo>
                    <a:cubicBezTo>
                      <a:pt x="2221" y="22830"/>
                      <a:pt x="2329" y="22973"/>
                      <a:pt x="2508" y="22973"/>
                    </a:cubicBezTo>
                    <a:lnTo>
                      <a:pt x="2508" y="22937"/>
                    </a:lnTo>
                    <a:cubicBezTo>
                      <a:pt x="2687" y="22901"/>
                      <a:pt x="2794" y="22758"/>
                      <a:pt x="2794" y="22615"/>
                    </a:cubicBezTo>
                    <a:lnTo>
                      <a:pt x="611" y="279"/>
                    </a:lnTo>
                    <a:cubicBezTo>
                      <a:pt x="594" y="91"/>
                      <a:pt x="446" y="1"/>
                      <a:pt x="304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3" name="Google Shape;2873;p49"/>
              <p:cNvSpPr/>
              <p:nvPr/>
            </p:nvSpPr>
            <p:spPr>
              <a:xfrm>
                <a:off x="5514876" y="1740823"/>
                <a:ext cx="385431" cy="379923"/>
              </a:xfrm>
              <a:custGeom>
                <a:rect b="b" l="l" r="r" t="t"/>
                <a:pathLst>
                  <a:path extrusionOk="0" h="31933" w="32396">
                    <a:moveTo>
                      <a:pt x="16460" y="11399"/>
                    </a:moveTo>
                    <a:cubicBezTo>
                      <a:pt x="17581" y="11399"/>
                      <a:pt x="18724" y="11815"/>
                      <a:pt x="19652" y="12744"/>
                    </a:cubicBezTo>
                    <a:cubicBezTo>
                      <a:pt x="22516" y="15607"/>
                      <a:pt x="20476" y="20511"/>
                      <a:pt x="16431" y="20511"/>
                    </a:cubicBezTo>
                    <a:cubicBezTo>
                      <a:pt x="13925" y="20511"/>
                      <a:pt x="11885" y="18471"/>
                      <a:pt x="11885" y="15965"/>
                    </a:cubicBezTo>
                    <a:cubicBezTo>
                      <a:pt x="11885" y="13208"/>
                      <a:pt x="14124" y="11399"/>
                      <a:pt x="16460" y="11399"/>
                    </a:cubicBezTo>
                    <a:close/>
                    <a:moveTo>
                      <a:pt x="18722" y="1"/>
                    </a:moveTo>
                    <a:cubicBezTo>
                      <a:pt x="18185" y="1"/>
                      <a:pt x="17719" y="359"/>
                      <a:pt x="17576" y="860"/>
                    </a:cubicBezTo>
                    <a:cubicBezTo>
                      <a:pt x="17379" y="1433"/>
                      <a:pt x="16887" y="1719"/>
                      <a:pt x="16399" y="1719"/>
                    </a:cubicBezTo>
                    <a:cubicBezTo>
                      <a:pt x="15912" y="1719"/>
                      <a:pt x="15428" y="1433"/>
                      <a:pt x="15250" y="860"/>
                    </a:cubicBezTo>
                    <a:cubicBezTo>
                      <a:pt x="15046" y="281"/>
                      <a:pt x="14561" y="16"/>
                      <a:pt x="14081" y="16"/>
                    </a:cubicBezTo>
                    <a:cubicBezTo>
                      <a:pt x="13463" y="16"/>
                      <a:pt x="12851" y="453"/>
                      <a:pt x="12851" y="1218"/>
                    </a:cubicBezTo>
                    <a:cubicBezTo>
                      <a:pt x="12874" y="2011"/>
                      <a:pt x="12237" y="2503"/>
                      <a:pt x="11594" y="2503"/>
                    </a:cubicBezTo>
                    <a:cubicBezTo>
                      <a:pt x="11221" y="2503"/>
                      <a:pt x="10846" y="2338"/>
                      <a:pt x="10596" y="1970"/>
                    </a:cubicBezTo>
                    <a:cubicBezTo>
                      <a:pt x="10381" y="1648"/>
                      <a:pt x="10023" y="1433"/>
                      <a:pt x="9630" y="1433"/>
                    </a:cubicBezTo>
                    <a:cubicBezTo>
                      <a:pt x="8771" y="1433"/>
                      <a:pt x="8198" y="2256"/>
                      <a:pt x="8449" y="3044"/>
                    </a:cubicBezTo>
                    <a:cubicBezTo>
                      <a:pt x="8484" y="3187"/>
                      <a:pt x="8520" y="3330"/>
                      <a:pt x="8520" y="3437"/>
                    </a:cubicBezTo>
                    <a:cubicBezTo>
                      <a:pt x="8494" y="4166"/>
                      <a:pt x="7901" y="4667"/>
                      <a:pt x="7263" y="4667"/>
                    </a:cubicBezTo>
                    <a:cubicBezTo>
                      <a:pt x="7023" y="4667"/>
                      <a:pt x="6776" y="4596"/>
                      <a:pt x="6551" y="4440"/>
                    </a:cubicBezTo>
                    <a:cubicBezTo>
                      <a:pt x="6304" y="4246"/>
                      <a:pt x="6042" y="4163"/>
                      <a:pt x="5792" y="4163"/>
                    </a:cubicBezTo>
                    <a:cubicBezTo>
                      <a:pt x="4882" y="4163"/>
                      <a:pt x="4132" y="5260"/>
                      <a:pt x="4833" y="6158"/>
                    </a:cubicBezTo>
                    <a:cubicBezTo>
                      <a:pt x="5460" y="6973"/>
                      <a:pt x="4824" y="8090"/>
                      <a:pt x="3887" y="8090"/>
                    </a:cubicBezTo>
                    <a:cubicBezTo>
                      <a:pt x="3754" y="8090"/>
                      <a:pt x="3615" y="8068"/>
                      <a:pt x="3473" y="8019"/>
                    </a:cubicBezTo>
                    <a:cubicBezTo>
                      <a:pt x="3330" y="7983"/>
                      <a:pt x="3222" y="7947"/>
                      <a:pt x="3079" y="7947"/>
                    </a:cubicBezTo>
                    <a:cubicBezTo>
                      <a:pt x="1898" y="7983"/>
                      <a:pt x="1433" y="9487"/>
                      <a:pt x="2363" y="10202"/>
                    </a:cubicBezTo>
                    <a:cubicBezTo>
                      <a:pt x="2686" y="10417"/>
                      <a:pt x="2900" y="10775"/>
                      <a:pt x="2900" y="11169"/>
                    </a:cubicBezTo>
                    <a:cubicBezTo>
                      <a:pt x="2900" y="11849"/>
                      <a:pt x="2328" y="12422"/>
                      <a:pt x="1647" y="12422"/>
                    </a:cubicBezTo>
                    <a:cubicBezTo>
                      <a:pt x="251" y="12458"/>
                      <a:pt x="1" y="14426"/>
                      <a:pt x="1361" y="14820"/>
                    </a:cubicBezTo>
                    <a:cubicBezTo>
                      <a:pt x="2471" y="15178"/>
                      <a:pt x="2471" y="16789"/>
                      <a:pt x="1361" y="17147"/>
                    </a:cubicBezTo>
                    <a:cubicBezTo>
                      <a:pt x="824" y="17290"/>
                      <a:pt x="466" y="17755"/>
                      <a:pt x="466" y="18292"/>
                    </a:cubicBezTo>
                    <a:cubicBezTo>
                      <a:pt x="430" y="18972"/>
                      <a:pt x="1003" y="19545"/>
                      <a:pt x="1683" y="19545"/>
                    </a:cubicBezTo>
                    <a:cubicBezTo>
                      <a:pt x="1697" y="19545"/>
                      <a:pt x="1711" y="19544"/>
                      <a:pt x="1725" y="19544"/>
                    </a:cubicBezTo>
                    <a:cubicBezTo>
                      <a:pt x="2947" y="19544"/>
                      <a:pt x="3426" y="21092"/>
                      <a:pt x="2399" y="21800"/>
                    </a:cubicBezTo>
                    <a:cubicBezTo>
                      <a:pt x="2077" y="22015"/>
                      <a:pt x="1898" y="22373"/>
                      <a:pt x="1898" y="22766"/>
                    </a:cubicBezTo>
                    <a:cubicBezTo>
                      <a:pt x="1868" y="23454"/>
                      <a:pt x="2462" y="24017"/>
                      <a:pt x="3118" y="24017"/>
                    </a:cubicBezTo>
                    <a:cubicBezTo>
                      <a:pt x="3247" y="24017"/>
                      <a:pt x="3379" y="23995"/>
                      <a:pt x="3509" y="23948"/>
                    </a:cubicBezTo>
                    <a:cubicBezTo>
                      <a:pt x="3652" y="23912"/>
                      <a:pt x="3795" y="23876"/>
                      <a:pt x="3903" y="23876"/>
                    </a:cubicBezTo>
                    <a:cubicBezTo>
                      <a:pt x="4905" y="23912"/>
                      <a:pt x="5442" y="25022"/>
                      <a:pt x="4869" y="25809"/>
                    </a:cubicBezTo>
                    <a:cubicBezTo>
                      <a:pt x="4726" y="26024"/>
                      <a:pt x="4654" y="26274"/>
                      <a:pt x="4654" y="26525"/>
                    </a:cubicBezTo>
                    <a:cubicBezTo>
                      <a:pt x="4654" y="27251"/>
                      <a:pt x="5255" y="27770"/>
                      <a:pt x="5886" y="27770"/>
                    </a:cubicBezTo>
                    <a:cubicBezTo>
                      <a:pt x="6126" y="27770"/>
                      <a:pt x="6370" y="27695"/>
                      <a:pt x="6587" y="27527"/>
                    </a:cubicBezTo>
                    <a:cubicBezTo>
                      <a:pt x="6802" y="27348"/>
                      <a:pt x="7053" y="27277"/>
                      <a:pt x="7303" y="27277"/>
                    </a:cubicBezTo>
                    <a:cubicBezTo>
                      <a:pt x="8162" y="27277"/>
                      <a:pt x="8735" y="28100"/>
                      <a:pt x="8484" y="28887"/>
                    </a:cubicBezTo>
                    <a:cubicBezTo>
                      <a:pt x="8449" y="29031"/>
                      <a:pt x="8413" y="29174"/>
                      <a:pt x="8413" y="29317"/>
                    </a:cubicBezTo>
                    <a:cubicBezTo>
                      <a:pt x="8435" y="30059"/>
                      <a:pt x="9036" y="30518"/>
                      <a:pt x="9658" y="30518"/>
                    </a:cubicBezTo>
                    <a:cubicBezTo>
                      <a:pt x="10026" y="30518"/>
                      <a:pt x="10401" y="30357"/>
                      <a:pt x="10668" y="29997"/>
                    </a:cubicBezTo>
                    <a:cubicBezTo>
                      <a:pt x="10867" y="29698"/>
                      <a:pt x="11189" y="29492"/>
                      <a:pt x="11549" y="29492"/>
                    </a:cubicBezTo>
                    <a:cubicBezTo>
                      <a:pt x="11577" y="29492"/>
                      <a:pt x="11606" y="29493"/>
                      <a:pt x="11634" y="29496"/>
                    </a:cubicBezTo>
                    <a:cubicBezTo>
                      <a:pt x="11654" y="29495"/>
                      <a:pt x="11675" y="29494"/>
                      <a:pt x="11695" y="29494"/>
                    </a:cubicBezTo>
                    <a:cubicBezTo>
                      <a:pt x="12348" y="29494"/>
                      <a:pt x="12887" y="30053"/>
                      <a:pt x="12887" y="30713"/>
                    </a:cubicBezTo>
                    <a:cubicBezTo>
                      <a:pt x="12852" y="31373"/>
                      <a:pt x="13390" y="31931"/>
                      <a:pt x="14044" y="31931"/>
                    </a:cubicBezTo>
                    <a:cubicBezTo>
                      <a:pt x="14064" y="31931"/>
                      <a:pt x="14084" y="31931"/>
                      <a:pt x="14104" y="31930"/>
                    </a:cubicBezTo>
                    <a:cubicBezTo>
                      <a:pt x="14129" y="31932"/>
                      <a:pt x="14154" y="31932"/>
                      <a:pt x="14178" y="31932"/>
                    </a:cubicBezTo>
                    <a:cubicBezTo>
                      <a:pt x="14686" y="31932"/>
                      <a:pt x="15149" y="31585"/>
                      <a:pt x="15285" y="31107"/>
                    </a:cubicBezTo>
                    <a:cubicBezTo>
                      <a:pt x="15464" y="30534"/>
                      <a:pt x="15948" y="30248"/>
                      <a:pt x="16435" y="30248"/>
                    </a:cubicBezTo>
                    <a:cubicBezTo>
                      <a:pt x="16923" y="30248"/>
                      <a:pt x="17415" y="30534"/>
                      <a:pt x="17612" y="31107"/>
                    </a:cubicBezTo>
                    <a:cubicBezTo>
                      <a:pt x="17749" y="31585"/>
                      <a:pt x="18178" y="31932"/>
                      <a:pt x="18684" y="31932"/>
                    </a:cubicBezTo>
                    <a:cubicBezTo>
                      <a:pt x="18708" y="31932"/>
                      <a:pt x="18733" y="31932"/>
                      <a:pt x="18757" y="31930"/>
                    </a:cubicBezTo>
                    <a:cubicBezTo>
                      <a:pt x="18778" y="31931"/>
                      <a:pt x="18798" y="31931"/>
                      <a:pt x="18818" y="31931"/>
                    </a:cubicBezTo>
                    <a:cubicBezTo>
                      <a:pt x="19471" y="31931"/>
                      <a:pt x="20010" y="31373"/>
                      <a:pt x="20010" y="30713"/>
                    </a:cubicBezTo>
                    <a:cubicBezTo>
                      <a:pt x="19988" y="29945"/>
                      <a:pt x="20606" y="29462"/>
                      <a:pt x="21237" y="29462"/>
                    </a:cubicBezTo>
                    <a:cubicBezTo>
                      <a:pt x="21606" y="29462"/>
                      <a:pt x="21979" y="29627"/>
                      <a:pt x="22230" y="29997"/>
                    </a:cubicBezTo>
                    <a:cubicBezTo>
                      <a:pt x="22444" y="30319"/>
                      <a:pt x="22838" y="30498"/>
                      <a:pt x="23196" y="30498"/>
                    </a:cubicBezTo>
                    <a:cubicBezTo>
                      <a:pt x="23213" y="30499"/>
                      <a:pt x="23231" y="30499"/>
                      <a:pt x="23248" y="30499"/>
                    </a:cubicBezTo>
                    <a:cubicBezTo>
                      <a:pt x="24079" y="30499"/>
                      <a:pt x="24658" y="29659"/>
                      <a:pt x="24413" y="28887"/>
                    </a:cubicBezTo>
                    <a:cubicBezTo>
                      <a:pt x="24341" y="28744"/>
                      <a:pt x="24341" y="28637"/>
                      <a:pt x="24341" y="28494"/>
                    </a:cubicBezTo>
                    <a:cubicBezTo>
                      <a:pt x="24341" y="27775"/>
                      <a:pt x="24930" y="27277"/>
                      <a:pt x="25554" y="27277"/>
                    </a:cubicBezTo>
                    <a:cubicBezTo>
                      <a:pt x="25800" y="27277"/>
                      <a:pt x="26051" y="27355"/>
                      <a:pt x="26274" y="27527"/>
                    </a:cubicBezTo>
                    <a:cubicBezTo>
                      <a:pt x="26489" y="27670"/>
                      <a:pt x="26740" y="27778"/>
                      <a:pt x="27026" y="27778"/>
                    </a:cubicBezTo>
                    <a:cubicBezTo>
                      <a:pt x="27992" y="27742"/>
                      <a:pt x="28565" y="26596"/>
                      <a:pt x="27957" y="25809"/>
                    </a:cubicBezTo>
                    <a:cubicBezTo>
                      <a:pt x="27356" y="24955"/>
                      <a:pt x="28012" y="23851"/>
                      <a:pt x="28962" y="23851"/>
                    </a:cubicBezTo>
                    <a:cubicBezTo>
                      <a:pt x="29088" y="23851"/>
                      <a:pt x="29219" y="23870"/>
                      <a:pt x="29353" y="23912"/>
                    </a:cubicBezTo>
                    <a:cubicBezTo>
                      <a:pt x="29460" y="23948"/>
                      <a:pt x="29603" y="23983"/>
                      <a:pt x="29746" y="23983"/>
                    </a:cubicBezTo>
                    <a:cubicBezTo>
                      <a:pt x="30963" y="23983"/>
                      <a:pt x="31429" y="22444"/>
                      <a:pt x="30462" y="21764"/>
                    </a:cubicBezTo>
                    <a:cubicBezTo>
                      <a:pt x="30104" y="21514"/>
                      <a:pt x="29925" y="21156"/>
                      <a:pt x="29925" y="20762"/>
                    </a:cubicBezTo>
                    <a:cubicBezTo>
                      <a:pt x="29925" y="20082"/>
                      <a:pt x="30462" y="19545"/>
                      <a:pt x="31178" y="19545"/>
                    </a:cubicBezTo>
                    <a:cubicBezTo>
                      <a:pt x="31858" y="19545"/>
                      <a:pt x="32395" y="19008"/>
                      <a:pt x="32395" y="18328"/>
                    </a:cubicBezTo>
                    <a:cubicBezTo>
                      <a:pt x="32395" y="17791"/>
                      <a:pt x="32037" y="17290"/>
                      <a:pt x="31536" y="17147"/>
                    </a:cubicBezTo>
                    <a:cubicBezTo>
                      <a:pt x="30391" y="16789"/>
                      <a:pt x="30391" y="15178"/>
                      <a:pt x="31536" y="14820"/>
                    </a:cubicBezTo>
                    <a:cubicBezTo>
                      <a:pt x="32037" y="14677"/>
                      <a:pt x="32395" y="14211"/>
                      <a:pt x="32395" y="13675"/>
                    </a:cubicBezTo>
                    <a:cubicBezTo>
                      <a:pt x="32395" y="12959"/>
                      <a:pt x="31858" y="12422"/>
                      <a:pt x="31178" y="12422"/>
                    </a:cubicBezTo>
                    <a:cubicBezTo>
                      <a:pt x="30462" y="12422"/>
                      <a:pt x="29925" y="11885"/>
                      <a:pt x="29925" y="11205"/>
                    </a:cubicBezTo>
                    <a:cubicBezTo>
                      <a:pt x="29925" y="10811"/>
                      <a:pt x="30104" y="10417"/>
                      <a:pt x="30427" y="10202"/>
                    </a:cubicBezTo>
                    <a:cubicBezTo>
                      <a:pt x="30749" y="9988"/>
                      <a:pt x="30928" y="9630"/>
                      <a:pt x="30928" y="9236"/>
                    </a:cubicBezTo>
                    <a:cubicBezTo>
                      <a:pt x="30958" y="8509"/>
                      <a:pt x="30374" y="7962"/>
                      <a:pt x="29695" y="7962"/>
                    </a:cubicBezTo>
                    <a:cubicBezTo>
                      <a:pt x="29571" y="7962"/>
                      <a:pt x="29444" y="7980"/>
                      <a:pt x="29317" y="8019"/>
                    </a:cubicBezTo>
                    <a:cubicBezTo>
                      <a:pt x="29174" y="8055"/>
                      <a:pt x="29066" y="8091"/>
                      <a:pt x="28923" y="8091"/>
                    </a:cubicBezTo>
                    <a:cubicBezTo>
                      <a:pt x="27921" y="8091"/>
                      <a:pt x="27348" y="6945"/>
                      <a:pt x="27957" y="6158"/>
                    </a:cubicBezTo>
                    <a:cubicBezTo>
                      <a:pt x="28100" y="5943"/>
                      <a:pt x="28207" y="5692"/>
                      <a:pt x="28207" y="5442"/>
                    </a:cubicBezTo>
                    <a:cubicBezTo>
                      <a:pt x="28207" y="4696"/>
                      <a:pt x="27616" y="4190"/>
                      <a:pt x="26978" y="4190"/>
                    </a:cubicBezTo>
                    <a:cubicBezTo>
                      <a:pt x="26728" y="4190"/>
                      <a:pt x="26470" y="4268"/>
                      <a:pt x="26239" y="4440"/>
                    </a:cubicBezTo>
                    <a:cubicBezTo>
                      <a:pt x="26024" y="4583"/>
                      <a:pt x="25773" y="4654"/>
                      <a:pt x="25523" y="4690"/>
                    </a:cubicBezTo>
                    <a:cubicBezTo>
                      <a:pt x="24664" y="4690"/>
                      <a:pt x="24091" y="3867"/>
                      <a:pt x="24341" y="3044"/>
                    </a:cubicBezTo>
                    <a:cubicBezTo>
                      <a:pt x="24413" y="2936"/>
                      <a:pt x="24413" y="2793"/>
                      <a:pt x="24413" y="2650"/>
                    </a:cubicBezTo>
                    <a:cubicBezTo>
                      <a:pt x="24413" y="1908"/>
                      <a:pt x="23806" y="1449"/>
                      <a:pt x="23186" y="1449"/>
                    </a:cubicBezTo>
                    <a:cubicBezTo>
                      <a:pt x="22819" y="1449"/>
                      <a:pt x="22447" y="1610"/>
                      <a:pt x="22194" y="1970"/>
                    </a:cubicBezTo>
                    <a:cubicBezTo>
                      <a:pt x="21943" y="2292"/>
                      <a:pt x="21585" y="2471"/>
                      <a:pt x="21191" y="2471"/>
                    </a:cubicBezTo>
                    <a:cubicBezTo>
                      <a:pt x="20511" y="2471"/>
                      <a:pt x="19939" y="1934"/>
                      <a:pt x="19974" y="1254"/>
                    </a:cubicBezTo>
                    <a:cubicBezTo>
                      <a:pt x="19974" y="538"/>
                      <a:pt x="19402" y="1"/>
                      <a:pt x="187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4" name="Google Shape;2874;p49"/>
              <p:cNvSpPr/>
              <p:nvPr/>
            </p:nvSpPr>
            <p:spPr>
              <a:xfrm>
                <a:off x="5875735" y="1920236"/>
                <a:ext cx="272001" cy="265945"/>
              </a:xfrm>
              <a:custGeom>
                <a:rect b="b" l="l" r="r" t="t"/>
                <a:pathLst>
                  <a:path extrusionOk="0" h="22353" w="22862">
                    <a:moveTo>
                      <a:pt x="11463" y="6686"/>
                    </a:moveTo>
                    <a:cubicBezTo>
                      <a:pt x="12559" y="6686"/>
                      <a:pt x="13679" y="7095"/>
                      <a:pt x="14592" y="8009"/>
                    </a:cubicBezTo>
                    <a:cubicBezTo>
                      <a:pt x="17420" y="10836"/>
                      <a:pt x="15416" y="15669"/>
                      <a:pt x="11442" y="15669"/>
                    </a:cubicBezTo>
                    <a:cubicBezTo>
                      <a:pt x="8973" y="15669"/>
                      <a:pt x="6968" y="13664"/>
                      <a:pt x="6968" y="11194"/>
                    </a:cubicBezTo>
                    <a:cubicBezTo>
                      <a:pt x="6968" y="8481"/>
                      <a:pt x="9166" y="6686"/>
                      <a:pt x="11463" y="6686"/>
                    </a:cubicBezTo>
                    <a:close/>
                    <a:moveTo>
                      <a:pt x="9789" y="0"/>
                    </a:moveTo>
                    <a:cubicBezTo>
                      <a:pt x="9468" y="0"/>
                      <a:pt x="9152" y="233"/>
                      <a:pt x="9152" y="635"/>
                    </a:cubicBezTo>
                    <a:lnTo>
                      <a:pt x="9152" y="2174"/>
                    </a:lnTo>
                    <a:cubicBezTo>
                      <a:pt x="9152" y="2565"/>
                      <a:pt x="8826" y="2809"/>
                      <a:pt x="8498" y="2809"/>
                    </a:cubicBezTo>
                    <a:cubicBezTo>
                      <a:pt x="8316" y="2809"/>
                      <a:pt x="8134" y="2734"/>
                      <a:pt x="8006" y="2568"/>
                    </a:cubicBezTo>
                    <a:lnTo>
                      <a:pt x="7111" y="1279"/>
                    </a:lnTo>
                    <a:cubicBezTo>
                      <a:pt x="6987" y="1099"/>
                      <a:pt x="6810" y="1021"/>
                      <a:pt x="6633" y="1021"/>
                    </a:cubicBezTo>
                    <a:cubicBezTo>
                      <a:pt x="6248" y="1021"/>
                      <a:pt x="5866" y="1386"/>
                      <a:pt x="6037" y="1852"/>
                    </a:cubicBezTo>
                    <a:lnTo>
                      <a:pt x="6503" y="3319"/>
                    </a:lnTo>
                    <a:cubicBezTo>
                      <a:pt x="6639" y="3781"/>
                      <a:pt x="6301" y="4160"/>
                      <a:pt x="5911" y="4160"/>
                    </a:cubicBezTo>
                    <a:cubicBezTo>
                      <a:pt x="5787" y="4160"/>
                      <a:pt x="5657" y="4122"/>
                      <a:pt x="5536" y="4035"/>
                    </a:cubicBezTo>
                    <a:lnTo>
                      <a:pt x="4284" y="3141"/>
                    </a:lnTo>
                    <a:cubicBezTo>
                      <a:pt x="4140" y="2997"/>
                      <a:pt x="3981" y="2937"/>
                      <a:pt x="3830" y="2937"/>
                    </a:cubicBezTo>
                    <a:cubicBezTo>
                      <a:pt x="3337" y="2937"/>
                      <a:pt x="2923" y="3570"/>
                      <a:pt x="3389" y="4035"/>
                    </a:cubicBezTo>
                    <a:lnTo>
                      <a:pt x="4284" y="5288"/>
                    </a:lnTo>
                    <a:cubicBezTo>
                      <a:pt x="4600" y="5731"/>
                      <a:pt x="4274" y="6285"/>
                      <a:pt x="3798" y="6285"/>
                    </a:cubicBezTo>
                    <a:cubicBezTo>
                      <a:pt x="3736" y="6285"/>
                      <a:pt x="3670" y="6276"/>
                      <a:pt x="3603" y="6255"/>
                    </a:cubicBezTo>
                    <a:lnTo>
                      <a:pt x="2100" y="5754"/>
                    </a:lnTo>
                    <a:cubicBezTo>
                      <a:pt x="2031" y="5732"/>
                      <a:pt x="1964" y="5722"/>
                      <a:pt x="1901" y="5722"/>
                    </a:cubicBezTo>
                    <a:cubicBezTo>
                      <a:pt x="1337" y="5722"/>
                      <a:pt x="1016" y="6509"/>
                      <a:pt x="1563" y="6863"/>
                    </a:cubicBezTo>
                    <a:lnTo>
                      <a:pt x="2816" y="7758"/>
                    </a:lnTo>
                    <a:cubicBezTo>
                      <a:pt x="3317" y="8116"/>
                      <a:pt x="3031" y="8903"/>
                      <a:pt x="2458" y="8903"/>
                    </a:cubicBezTo>
                    <a:lnTo>
                      <a:pt x="883" y="8903"/>
                    </a:lnTo>
                    <a:cubicBezTo>
                      <a:pt x="871" y="8903"/>
                      <a:pt x="859" y="8903"/>
                      <a:pt x="847" y="8903"/>
                    </a:cubicBezTo>
                    <a:cubicBezTo>
                      <a:pt x="161" y="8903"/>
                      <a:pt x="0" y="9909"/>
                      <a:pt x="704" y="10120"/>
                    </a:cubicBezTo>
                    <a:lnTo>
                      <a:pt x="2172" y="10586"/>
                    </a:lnTo>
                    <a:cubicBezTo>
                      <a:pt x="2744" y="10801"/>
                      <a:pt x="2744" y="11624"/>
                      <a:pt x="2172" y="11803"/>
                    </a:cubicBezTo>
                    <a:lnTo>
                      <a:pt x="704" y="12268"/>
                    </a:lnTo>
                    <a:cubicBezTo>
                      <a:pt x="60" y="12519"/>
                      <a:pt x="239" y="13449"/>
                      <a:pt x="919" y="13485"/>
                    </a:cubicBezTo>
                    <a:lnTo>
                      <a:pt x="2458" y="13485"/>
                    </a:lnTo>
                    <a:cubicBezTo>
                      <a:pt x="2471" y="13484"/>
                      <a:pt x="2485" y="13484"/>
                      <a:pt x="2498" y="13484"/>
                    </a:cubicBezTo>
                    <a:cubicBezTo>
                      <a:pt x="3077" y="13484"/>
                      <a:pt x="3307" y="14245"/>
                      <a:pt x="2852" y="14595"/>
                    </a:cubicBezTo>
                    <a:lnTo>
                      <a:pt x="1563" y="15490"/>
                    </a:lnTo>
                    <a:cubicBezTo>
                      <a:pt x="1057" y="15870"/>
                      <a:pt x="1362" y="16641"/>
                      <a:pt x="1910" y="16641"/>
                    </a:cubicBezTo>
                    <a:cubicBezTo>
                      <a:pt x="1981" y="16641"/>
                      <a:pt x="2057" y="16628"/>
                      <a:pt x="2136" y="16599"/>
                    </a:cubicBezTo>
                    <a:lnTo>
                      <a:pt x="3603" y="16134"/>
                    </a:lnTo>
                    <a:cubicBezTo>
                      <a:pt x="3670" y="16113"/>
                      <a:pt x="3736" y="16103"/>
                      <a:pt x="3800" y="16103"/>
                    </a:cubicBezTo>
                    <a:cubicBezTo>
                      <a:pt x="4281" y="16103"/>
                      <a:pt x="4635" y="16658"/>
                      <a:pt x="4319" y="17100"/>
                    </a:cubicBezTo>
                    <a:lnTo>
                      <a:pt x="3424" y="18353"/>
                    </a:lnTo>
                    <a:cubicBezTo>
                      <a:pt x="2954" y="18796"/>
                      <a:pt x="3383" y="19432"/>
                      <a:pt x="3883" y="19432"/>
                    </a:cubicBezTo>
                    <a:cubicBezTo>
                      <a:pt x="4029" y="19432"/>
                      <a:pt x="4182" y="19378"/>
                      <a:pt x="4319" y="19248"/>
                    </a:cubicBezTo>
                    <a:lnTo>
                      <a:pt x="5572" y="18353"/>
                    </a:lnTo>
                    <a:cubicBezTo>
                      <a:pt x="5685" y="18266"/>
                      <a:pt x="5811" y="18228"/>
                      <a:pt x="5934" y="18228"/>
                    </a:cubicBezTo>
                    <a:cubicBezTo>
                      <a:pt x="6317" y="18228"/>
                      <a:pt x="6674" y="18600"/>
                      <a:pt x="6539" y="19033"/>
                    </a:cubicBezTo>
                    <a:lnTo>
                      <a:pt x="6037" y="20501"/>
                    </a:lnTo>
                    <a:cubicBezTo>
                      <a:pt x="5892" y="20985"/>
                      <a:pt x="6255" y="21355"/>
                      <a:pt x="6638" y="21355"/>
                    </a:cubicBezTo>
                    <a:cubicBezTo>
                      <a:pt x="6821" y="21355"/>
                      <a:pt x="7008" y="21270"/>
                      <a:pt x="7147" y="21074"/>
                    </a:cubicBezTo>
                    <a:lnTo>
                      <a:pt x="8042" y="19821"/>
                    </a:lnTo>
                    <a:cubicBezTo>
                      <a:pt x="8174" y="19636"/>
                      <a:pt x="8365" y="19553"/>
                      <a:pt x="8553" y="19553"/>
                    </a:cubicBezTo>
                    <a:cubicBezTo>
                      <a:pt x="8874" y="19553"/>
                      <a:pt x="9187" y="19795"/>
                      <a:pt x="9187" y="20179"/>
                    </a:cubicBezTo>
                    <a:lnTo>
                      <a:pt x="9187" y="21754"/>
                    </a:lnTo>
                    <a:cubicBezTo>
                      <a:pt x="9227" y="22114"/>
                      <a:pt x="9513" y="22306"/>
                      <a:pt x="9807" y="22306"/>
                    </a:cubicBezTo>
                    <a:cubicBezTo>
                      <a:pt x="10040" y="22306"/>
                      <a:pt x="10278" y="22186"/>
                      <a:pt x="10404" y="21933"/>
                    </a:cubicBezTo>
                    <a:lnTo>
                      <a:pt x="10834" y="20429"/>
                    </a:lnTo>
                    <a:cubicBezTo>
                      <a:pt x="10923" y="20143"/>
                      <a:pt x="11174" y="20000"/>
                      <a:pt x="11425" y="20000"/>
                    </a:cubicBezTo>
                    <a:cubicBezTo>
                      <a:pt x="11675" y="20000"/>
                      <a:pt x="11926" y="20143"/>
                      <a:pt x="12015" y="20429"/>
                    </a:cubicBezTo>
                    <a:lnTo>
                      <a:pt x="12516" y="21897"/>
                    </a:lnTo>
                    <a:cubicBezTo>
                      <a:pt x="12610" y="22211"/>
                      <a:pt x="12856" y="22353"/>
                      <a:pt x="13102" y="22353"/>
                    </a:cubicBezTo>
                    <a:cubicBezTo>
                      <a:pt x="13417" y="22353"/>
                      <a:pt x="13733" y="22120"/>
                      <a:pt x="13733" y="21718"/>
                    </a:cubicBezTo>
                    <a:lnTo>
                      <a:pt x="13733" y="20179"/>
                    </a:lnTo>
                    <a:cubicBezTo>
                      <a:pt x="13733" y="19770"/>
                      <a:pt x="14051" y="19519"/>
                      <a:pt x="14374" y="19519"/>
                    </a:cubicBezTo>
                    <a:cubicBezTo>
                      <a:pt x="14560" y="19519"/>
                      <a:pt x="14748" y="19602"/>
                      <a:pt x="14879" y="19785"/>
                    </a:cubicBezTo>
                    <a:lnTo>
                      <a:pt x="15774" y="21038"/>
                    </a:lnTo>
                    <a:cubicBezTo>
                      <a:pt x="15902" y="21236"/>
                      <a:pt x="16087" y="21320"/>
                      <a:pt x="16271" y="21320"/>
                    </a:cubicBezTo>
                    <a:cubicBezTo>
                      <a:pt x="16652" y="21320"/>
                      <a:pt x="17028" y="20959"/>
                      <a:pt x="16883" y="20501"/>
                    </a:cubicBezTo>
                    <a:lnTo>
                      <a:pt x="16382" y="19033"/>
                    </a:lnTo>
                    <a:cubicBezTo>
                      <a:pt x="16246" y="18572"/>
                      <a:pt x="16584" y="18193"/>
                      <a:pt x="16974" y="18193"/>
                    </a:cubicBezTo>
                    <a:cubicBezTo>
                      <a:pt x="17098" y="18193"/>
                      <a:pt x="17228" y="18231"/>
                      <a:pt x="17349" y="18317"/>
                    </a:cubicBezTo>
                    <a:lnTo>
                      <a:pt x="18601" y="19212"/>
                    </a:lnTo>
                    <a:cubicBezTo>
                      <a:pt x="18739" y="19342"/>
                      <a:pt x="18892" y="19396"/>
                      <a:pt x="19038" y="19396"/>
                    </a:cubicBezTo>
                    <a:cubicBezTo>
                      <a:pt x="19538" y="19396"/>
                      <a:pt x="19967" y="18761"/>
                      <a:pt x="19496" y="18317"/>
                    </a:cubicBezTo>
                    <a:lnTo>
                      <a:pt x="18601" y="17065"/>
                    </a:lnTo>
                    <a:cubicBezTo>
                      <a:pt x="18285" y="16622"/>
                      <a:pt x="18611" y="16068"/>
                      <a:pt x="19111" y="16068"/>
                    </a:cubicBezTo>
                    <a:cubicBezTo>
                      <a:pt x="19177" y="16068"/>
                      <a:pt x="19246" y="16077"/>
                      <a:pt x="19317" y="16098"/>
                    </a:cubicBezTo>
                    <a:lnTo>
                      <a:pt x="20785" y="16564"/>
                    </a:lnTo>
                    <a:cubicBezTo>
                      <a:pt x="20864" y="16593"/>
                      <a:pt x="20940" y="16606"/>
                      <a:pt x="21011" y="16606"/>
                    </a:cubicBezTo>
                    <a:cubicBezTo>
                      <a:pt x="21558" y="16606"/>
                      <a:pt x="21860" y="15838"/>
                      <a:pt x="21322" y="15490"/>
                    </a:cubicBezTo>
                    <a:lnTo>
                      <a:pt x="20069" y="14595"/>
                    </a:lnTo>
                    <a:cubicBezTo>
                      <a:pt x="19568" y="14237"/>
                      <a:pt x="19854" y="13449"/>
                      <a:pt x="20463" y="13449"/>
                    </a:cubicBezTo>
                    <a:lnTo>
                      <a:pt x="22002" y="13449"/>
                    </a:lnTo>
                    <a:cubicBezTo>
                      <a:pt x="22718" y="13449"/>
                      <a:pt x="22861" y="12447"/>
                      <a:pt x="22181" y="12232"/>
                    </a:cubicBezTo>
                    <a:lnTo>
                      <a:pt x="20678" y="11767"/>
                    </a:lnTo>
                    <a:cubicBezTo>
                      <a:pt x="20105" y="11588"/>
                      <a:pt x="20105" y="10765"/>
                      <a:pt x="20678" y="10586"/>
                    </a:cubicBezTo>
                    <a:lnTo>
                      <a:pt x="22145" y="10120"/>
                    </a:lnTo>
                    <a:cubicBezTo>
                      <a:pt x="22861" y="9906"/>
                      <a:pt x="22682" y="8868"/>
                      <a:pt x="21966" y="8868"/>
                    </a:cubicBezTo>
                    <a:lnTo>
                      <a:pt x="20427" y="8868"/>
                    </a:lnTo>
                    <a:cubicBezTo>
                      <a:pt x="20413" y="8868"/>
                      <a:pt x="20399" y="8869"/>
                      <a:pt x="20385" y="8869"/>
                    </a:cubicBezTo>
                    <a:cubicBezTo>
                      <a:pt x="19772" y="8869"/>
                      <a:pt x="19543" y="8108"/>
                      <a:pt x="20033" y="7758"/>
                    </a:cubicBezTo>
                    <a:lnTo>
                      <a:pt x="21286" y="6863"/>
                    </a:lnTo>
                    <a:cubicBezTo>
                      <a:pt x="21831" y="6479"/>
                      <a:pt x="21515" y="5721"/>
                      <a:pt x="20954" y="5721"/>
                    </a:cubicBezTo>
                    <a:cubicBezTo>
                      <a:pt x="20889" y="5721"/>
                      <a:pt x="20820" y="5731"/>
                      <a:pt x="20749" y="5754"/>
                    </a:cubicBezTo>
                    <a:lnTo>
                      <a:pt x="19246" y="6219"/>
                    </a:lnTo>
                    <a:cubicBezTo>
                      <a:pt x="19171" y="6247"/>
                      <a:pt x="19098" y="6260"/>
                      <a:pt x="19029" y="6260"/>
                    </a:cubicBezTo>
                    <a:cubicBezTo>
                      <a:pt x="18566" y="6260"/>
                      <a:pt x="18254" y="5688"/>
                      <a:pt x="18566" y="5252"/>
                    </a:cubicBezTo>
                    <a:lnTo>
                      <a:pt x="19461" y="4035"/>
                    </a:lnTo>
                    <a:cubicBezTo>
                      <a:pt x="19926" y="3570"/>
                      <a:pt x="19512" y="2937"/>
                      <a:pt x="19020" y="2937"/>
                    </a:cubicBezTo>
                    <a:cubicBezTo>
                      <a:pt x="18868" y="2937"/>
                      <a:pt x="18709" y="2997"/>
                      <a:pt x="18566" y="3141"/>
                    </a:cubicBezTo>
                    <a:lnTo>
                      <a:pt x="17313" y="4035"/>
                    </a:lnTo>
                    <a:cubicBezTo>
                      <a:pt x="17199" y="4108"/>
                      <a:pt x="17078" y="4141"/>
                      <a:pt x="16961" y="4141"/>
                    </a:cubicBezTo>
                    <a:cubicBezTo>
                      <a:pt x="16562" y="4141"/>
                      <a:pt x="16208" y="3762"/>
                      <a:pt x="16346" y="3319"/>
                    </a:cubicBezTo>
                    <a:lnTo>
                      <a:pt x="16847" y="1852"/>
                    </a:lnTo>
                    <a:cubicBezTo>
                      <a:pt x="16872" y="1454"/>
                      <a:pt x="16552" y="1177"/>
                      <a:pt x="16210" y="1177"/>
                    </a:cubicBezTo>
                    <a:cubicBezTo>
                      <a:pt x="16059" y="1177"/>
                      <a:pt x="15905" y="1231"/>
                      <a:pt x="15774" y="1351"/>
                    </a:cubicBezTo>
                    <a:lnTo>
                      <a:pt x="14879" y="2604"/>
                    </a:lnTo>
                    <a:cubicBezTo>
                      <a:pt x="14751" y="2770"/>
                      <a:pt x="14569" y="2845"/>
                      <a:pt x="14387" y="2845"/>
                    </a:cubicBezTo>
                    <a:cubicBezTo>
                      <a:pt x="14059" y="2845"/>
                      <a:pt x="13733" y="2601"/>
                      <a:pt x="13733" y="2210"/>
                    </a:cubicBezTo>
                    <a:lnTo>
                      <a:pt x="13733" y="671"/>
                    </a:lnTo>
                    <a:cubicBezTo>
                      <a:pt x="13753" y="269"/>
                      <a:pt x="13435" y="36"/>
                      <a:pt x="13114" y="36"/>
                    </a:cubicBezTo>
                    <a:cubicBezTo>
                      <a:pt x="12863" y="36"/>
                      <a:pt x="12610" y="178"/>
                      <a:pt x="12516" y="492"/>
                    </a:cubicBezTo>
                    <a:lnTo>
                      <a:pt x="12051" y="1959"/>
                    </a:lnTo>
                    <a:cubicBezTo>
                      <a:pt x="11962" y="2246"/>
                      <a:pt x="11711" y="2389"/>
                      <a:pt x="11456" y="2389"/>
                    </a:cubicBezTo>
                    <a:cubicBezTo>
                      <a:pt x="11201" y="2389"/>
                      <a:pt x="10941" y="2246"/>
                      <a:pt x="10834" y="1959"/>
                    </a:cubicBezTo>
                    <a:lnTo>
                      <a:pt x="10404" y="456"/>
                    </a:lnTo>
                    <a:cubicBezTo>
                      <a:pt x="10295" y="142"/>
                      <a:pt x="10040" y="0"/>
                      <a:pt x="9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5" name="Google Shape;2875;p49"/>
              <p:cNvSpPr/>
              <p:nvPr/>
            </p:nvSpPr>
            <p:spPr>
              <a:xfrm>
                <a:off x="5721854" y="2144978"/>
                <a:ext cx="50683" cy="160557"/>
              </a:xfrm>
              <a:custGeom>
                <a:rect b="b" l="l" r="r" t="t"/>
                <a:pathLst>
                  <a:path extrusionOk="0" h="13495" w="4260">
                    <a:moveTo>
                      <a:pt x="0" y="0"/>
                    </a:moveTo>
                    <a:lnTo>
                      <a:pt x="0" y="13495"/>
                    </a:lnTo>
                    <a:lnTo>
                      <a:pt x="4260" y="13495"/>
                    </a:lnTo>
                    <a:lnTo>
                      <a:pt x="4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6" name="Google Shape;2876;p49"/>
              <p:cNvSpPr/>
              <p:nvPr/>
            </p:nvSpPr>
            <p:spPr>
              <a:xfrm>
                <a:off x="5690766" y="2301262"/>
                <a:ext cx="112860" cy="66448"/>
              </a:xfrm>
              <a:custGeom>
                <a:rect b="b" l="l" r="r" t="t"/>
                <a:pathLst>
                  <a:path extrusionOk="0" h="5585" w="9486">
                    <a:moveTo>
                      <a:pt x="0" y="1"/>
                    </a:moveTo>
                    <a:cubicBezTo>
                      <a:pt x="1611" y="1862"/>
                      <a:pt x="3222" y="3723"/>
                      <a:pt x="4868" y="5585"/>
                    </a:cubicBezTo>
                    <a:cubicBezTo>
                      <a:pt x="6407" y="3723"/>
                      <a:pt x="7947" y="1862"/>
                      <a:pt x="9486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7" name="Google Shape;2877;p49"/>
              <p:cNvSpPr/>
              <p:nvPr/>
            </p:nvSpPr>
            <p:spPr>
              <a:xfrm>
                <a:off x="5903265" y="3103172"/>
                <a:ext cx="145233" cy="157392"/>
              </a:xfrm>
              <a:custGeom>
                <a:rect b="b" l="l" r="r" t="t"/>
                <a:pathLst>
                  <a:path extrusionOk="0" h="13229" w="12207">
                    <a:moveTo>
                      <a:pt x="3258" y="0"/>
                    </a:moveTo>
                    <a:lnTo>
                      <a:pt x="1" y="9164"/>
                    </a:lnTo>
                    <a:cubicBezTo>
                      <a:pt x="595" y="8844"/>
                      <a:pt x="1277" y="8670"/>
                      <a:pt x="1963" y="8670"/>
                    </a:cubicBezTo>
                    <a:cubicBezTo>
                      <a:pt x="2351" y="8670"/>
                      <a:pt x="2740" y="8725"/>
                      <a:pt x="3115" y="8842"/>
                    </a:cubicBezTo>
                    <a:cubicBezTo>
                      <a:pt x="4690" y="9379"/>
                      <a:pt x="5835" y="11061"/>
                      <a:pt x="5835" y="12994"/>
                    </a:cubicBezTo>
                    <a:cubicBezTo>
                      <a:pt x="6349" y="13153"/>
                      <a:pt x="6870" y="13229"/>
                      <a:pt x="7378" y="13229"/>
                    </a:cubicBezTo>
                    <a:cubicBezTo>
                      <a:pt x="8815" y="13229"/>
                      <a:pt x="10142" y="12620"/>
                      <a:pt x="10882" y="11562"/>
                    </a:cubicBezTo>
                    <a:cubicBezTo>
                      <a:pt x="12207" y="9701"/>
                      <a:pt x="11670" y="6622"/>
                      <a:pt x="9236" y="5119"/>
                    </a:cubicBezTo>
                    <a:lnTo>
                      <a:pt x="3258" y="0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8" name="Google Shape;2878;p49"/>
              <p:cNvSpPr/>
              <p:nvPr/>
            </p:nvSpPr>
            <p:spPr>
              <a:xfrm>
                <a:off x="5579609" y="3200267"/>
                <a:ext cx="124365" cy="164209"/>
              </a:xfrm>
              <a:custGeom>
                <a:rect b="b" l="l" r="r" t="t"/>
                <a:pathLst>
                  <a:path extrusionOk="0" h="13802" w="10453">
                    <a:moveTo>
                      <a:pt x="8520" y="1"/>
                    </a:moveTo>
                    <a:lnTo>
                      <a:pt x="1" y="4761"/>
                    </a:lnTo>
                    <a:cubicBezTo>
                      <a:pt x="1075" y="4976"/>
                      <a:pt x="1969" y="5620"/>
                      <a:pt x="2578" y="6551"/>
                    </a:cubicBezTo>
                    <a:cubicBezTo>
                      <a:pt x="3437" y="8019"/>
                      <a:pt x="3186" y="10023"/>
                      <a:pt x="1898" y="11455"/>
                    </a:cubicBezTo>
                    <a:cubicBezTo>
                      <a:pt x="2803" y="12934"/>
                      <a:pt x="4319" y="13802"/>
                      <a:pt x="5802" y="13802"/>
                    </a:cubicBezTo>
                    <a:cubicBezTo>
                      <a:pt x="6078" y="13802"/>
                      <a:pt x="6353" y="13772"/>
                      <a:pt x="6623" y="13710"/>
                    </a:cubicBezTo>
                    <a:cubicBezTo>
                      <a:pt x="8842" y="13173"/>
                      <a:pt x="10453" y="10524"/>
                      <a:pt x="9630" y="7768"/>
                    </a:cubicBezTo>
                    <a:cubicBezTo>
                      <a:pt x="9272" y="5191"/>
                      <a:pt x="8878" y="2578"/>
                      <a:pt x="8520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79" name="Google Shape;2879;p49"/>
              <p:cNvSpPr/>
              <p:nvPr/>
            </p:nvSpPr>
            <p:spPr>
              <a:xfrm>
                <a:off x="6043809" y="3132749"/>
                <a:ext cx="36632" cy="59797"/>
              </a:xfrm>
              <a:custGeom>
                <a:rect b="b" l="l" r="r" t="t"/>
                <a:pathLst>
                  <a:path extrusionOk="0" h="5026" w="3079">
                    <a:moveTo>
                      <a:pt x="951" y="0"/>
                    </a:moveTo>
                    <a:cubicBezTo>
                      <a:pt x="474" y="0"/>
                      <a:pt x="1" y="421"/>
                      <a:pt x="179" y="1022"/>
                    </a:cubicBezTo>
                    <a:lnTo>
                      <a:pt x="1432" y="4494"/>
                    </a:lnTo>
                    <a:cubicBezTo>
                      <a:pt x="1548" y="4842"/>
                      <a:pt x="1875" y="5026"/>
                      <a:pt x="2205" y="5026"/>
                    </a:cubicBezTo>
                    <a:cubicBezTo>
                      <a:pt x="2282" y="5026"/>
                      <a:pt x="2359" y="5016"/>
                      <a:pt x="2434" y="4995"/>
                    </a:cubicBezTo>
                    <a:cubicBezTo>
                      <a:pt x="2864" y="4816"/>
                      <a:pt x="3078" y="4387"/>
                      <a:pt x="2935" y="3957"/>
                    </a:cubicBezTo>
                    <a:lnTo>
                      <a:pt x="1682" y="521"/>
                    </a:lnTo>
                    <a:cubicBezTo>
                      <a:pt x="1534" y="156"/>
                      <a:pt x="1241" y="0"/>
                      <a:pt x="951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80" name="Google Shape;2880;p49"/>
              <p:cNvSpPr/>
              <p:nvPr/>
            </p:nvSpPr>
            <p:spPr>
              <a:xfrm>
                <a:off x="6020109" y="3144932"/>
                <a:ext cx="36478" cy="60130"/>
              </a:xfrm>
              <a:custGeom>
                <a:rect b="b" l="l" r="r" t="t"/>
                <a:pathLst>
                  <a:path extrusionOk="0" h="5054" w="3066">
                    <a:moveTo>
                      <a:pt x="989" y="0"/>
                    </a:moveTo>
                    <a:cubicBezTo>
                      <a:pt x="500" y="0"/>
                      <a:pt x="1" y="445"/>
                      <a:pt x="202" y="1072"/>
                    </a:cubicBezTo>
                    <a:lnTo>
                      <a:pt x="1455" y="4544"/>
                    </a:lnTo>
                    <a:cubicBezTo>
                      <a:pt x="1568" y="4855"/>
                      <a:pt x="1882" y="5054"/>
                      <a:pt x="2202" y="5054"/>
                    </a:cubicBezTo>
                    <a:cubicBezTo>
                      <a:pt x="2288" y="5054"/>
                      <a:pt x="2374" y="5040"/>
                      <a:pt x="2457" y="5009"/>
                    </a:cubicBezTo>
                    <a:cubicBezTo>
                      <a:pt x="2851" y="4866"/>
                      <a:pt x="3066" y="4401"/>
                      <a:pt x="2923" y="4007"/>
                    </a:cubicBezTo>
                    <a:lnTo>
                      <a:pt x="1706" y="535"/>
                    </a:lnTo>
                    <a:cubicBezTo>
                      <a:pt x="1572" y="160"/>
                      <a:pt x="1282" y="0"/>
                      <a:pt x="989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81" name="Google Shape;2881;p49"/>
              <p:cNvSpPr/>
              <p:nvPr/>
            </p:nvSpPr>
            <p:spPr>
              <a:xfrm>
                <a:off x="5702259" y="3293804"/>
                <a:ext cx="42022" cy="58131"/>
              </a:xfrm>
              <a:custGeom>
                <a:rect b="b" l="l" r="r" t="t"/>
                <a:pathLst>
                  <a:path extrusionOk="0" h="4886" w="3532">
                    <a:moveTo>
                      <a:pt x="2486" y="0"/>
                    </a:moveTo>
                    <a:cubicBezTo>
                      <a:pt x="2227" y="0"/>
                      <a:pt x="1970" y="131"/>
                      <a:pt x="1826" y="443"/>
                    </a:cubicBezTo>
                    <a:lnTo>
                      <a:pt x="215" y="3736"/>
                    </a:lnTo>
                    <a:cubicBezTo>
                      <a:pt x="1" y="4130"/>
                      <a:pt x="180" y="4595"/>
                      <a:pt x="573" y="4810"/>
                    </a:cubicBezTo>
                    <a:cubicBezTo>
                      <a:pt x="686" y="4861"/>
                      <a:pt x="805" y="4886"/>
                      <a:pt x="922" y="4886"/>
                    </a:cubicBezTo>
                    <a:cubicBezTo>
                      <a:pt x="1211" y="4886"/>
                      <a:pt x="1484" y="4733"/>
                      <a:pt x="1611" y="4452"/>
                    </a:cubicBezTo>
                    <a:lnTo>
                      <a:pt x="3222" y="1159"/>
                    </a:lnTo>
                    <a:cubicBezTo>
                      <a:pt x="3532" y="516"/>
                      <a:pt x="3002" y="0"/>
                      <a:pt x="2486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82" name="Google Shape;2882;p49"/>
              <p:cNvSpPr/>
              <p:nvPr/>
            </p:nvSpPr>
            <p:spPr>
              <a:xfrm>
                <a:off x="5677132" y="3285702"/>
                <a:ext cx="42022" cy="58143"/>
              </a:xfrm>
              <a:custGeom>
                <a:rect b="b" l="l" r="r" t="t"/>
                <a:pathLst>
                  <a:path extrusionOk="0" h="4887" w="3532">
                    <a:moveTo>
                      <a:pt x="2476" y="1"/>
                    </a:moveTo>
                    <a:cubicBezTo>
                      <a:pt x="2211" y="1"/>
                      <a:pt x="1946" y="132"/>
                      <a:pt x="1790" y="444"/>
                    </a:cubicBezTo>
                    <a:lnTo>
                      <a:pt x="180" y="3773"/>
                    </a:lnTo>
                    <a:cubicBezTo>
                      <a:pt x="1" y="4166"/>
                      <a:pt x="144" y="4632"/>
                      <a:pt x="538" y="4811"/>
                    </a:cubicBezTo>
                    <a:cubicBezTo>
                      <a:pt x="651" y="4862"/>
                      <a:pt x="770" y="4887"/>
                      <a:pt x="887" y="4887"/>
                    </a:cubicBezTo>
                    <a:cubicBezTo>
                      <a:pt x="1178" y="4887"/>
                      <a:pt x="1458" y="4734"/>
                      <a:pt x="1612" y="4453"/>
                    </a:cubicBezTo>
                    <a:lnTo>
                      <a:pt x="3222" y="1160"/>
                    </a:lnTo>
                    <a:cubicBezTo>
                      <a:pt x="3532" y="517"/>
                      <a:pt x="3002" y="1"/>
                      <a:pt x="2476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83" name="Google Shape;2883;p49"/>
              <p:cNvSpPr/>
              <p:nvPr/>
            </p:nvSpPr>
            <p:spPr>
              <a:xfrm>
                <a:off x="4879069" y="3417454"/>
                <a:ext cx="1311259" cy="6829"/>
              </a:xfrm>
              <a:custGeom>
                <a:rect b="b" l="l" r="r" t="t"/>
                <a:pathLst>
                  <a:path extrusionOk="0" h="574" w="110213">
                    <a:moveTo>
                      <a:pt x="287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66"/>
                      <a:pt x="143" y="574"/>
                      <a:pt x="287" y="574"/>
                    </a:cubicBezTo>
                    <a:lnTo>
                      <a:pt x="109926" y="574"/>
                    </a:lnTo>
                    <a:cubicBezTo>
                      <a:pt x="110069" y="574"/>
                      <a:pt x="110213" y="430"/>
                      <a:pt x="110213" y="287"/>
                    </a:cubicBezTo>
                    <a:cubicBezTo>
                      <a:pt x="110213" y="108"/>
                      <a:pt x="110069" y="1"/>
                      <a:pt x="109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2884" name="Google Shape;2884;p49"/>
              <p:cNvSpPr/>
              <p:nvPr/>
            </p:nvSpPr>
            <p:spPr>
              <a:xfrm>
                <a:off x="5201868" y="2361737"/>
                <a:ext cx="188254" cy="220187"/>
              </a:xfrm>
              <a:custGeom>
                <a:rect b="b" l="l" r="r" t="t"/>
                <a:pathLst>
                  <a:path extrusionOk="0" h="18507" w="15823">
                    <a:moveTo>
                      <a:pt x="7518" y="1"/>
                    </a:moveTo>
                    <a:cubicBezTo>
                      <a:pt x="7267" y="1"/>
                      <a:pt x="7017" y="1"/>
                      <a:pt x="6766" y="36"/>
                    </a:cubicBezTo>
                    <a:cubicBezTo>
                      <a:pt x="5012" y="180"/>
                      <a:pt x="3365" y="931"/>
                      <a:pt x="2148" y="2184"/>
                    </a:cubicBezTo>
                    <a:cubicBezTo>
                      <a:pt x="1647" y="2685"/>
                      <a:pt x="1254" y="3258"/>
                      <a:pt x="967" y="3902"/>
                    </a:cubicBezTo>
                    <a:cubicBezTo>
                      <a:pt x="144" y="5620"/>
                      <a:pt x="1" y="7589"/>
                      <a:pt x="609" y="9379"/>
                    </a:cubicBezTo>
                    <a:cubicBezTo>
                      <a:pt x="2578" y="12421"/>
                      <a:pt x="4582" y="15464"/>
                      <a:pt x="6587" y="18507"/>
                    </a:cubicBezTo>
                    <a:cubicBezTo>
                      <a:pt x="6945" y="18220"/>
                      <a:pt x="7339" y="17970"/>
                      <a:pt x="7697" y="17683"/>
                    </a:cubicBezTo>
                    <a:cubicBezTo>
                      <a:pt x="10274" y="15822"/>
                      <a:pt x="12851" y="13961"/>
                      <a:pt x="15428" y="12135"/>
                    </a:cubicBezTo>
                    <a:cubicBezTo>
                      <a:pt x="15607" y="11992"/>
                      <a:pt x="15715" y="11920"/>
                      <a:pt x="15822" y="11849"/>
                    </a:cubicBezTo>
                    <a:cubicBezTo>
                      <a:pt x="13066" y="7876"/>
                      <a:pt x="10274" y="3938"/>
                      <a:pt x="7518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50"/>
          <p:cNvSpPr txBox="1"/>
          <p:nvPr>
            <p:ph idx="6" type="subTitle"/>
          </p:nvPr>
        </p:nvSpPr>
        <p:spPr>
          <a:xfrm>
            <a:off x="4801100" y="1826106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Academic</a:t>
            </a:r>
            <a:endParaRPr/>
          </a:p>
        </p:txBody>
      </p:sp>
      <p:sp>
        <p:nvSpPr>
          <p:cNvPr id="2890" name="Google Shape;2890;p50"/>
          <p:cNvSpPr txBox="1"/>
          <p:nvPr>
            <p:ph idx="8" type="subTitle"/>
          </p:nvPr>
        </p:nvSpPr>
        <p:spPr>
          <a:xfrm>
            <a:off x="719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Career</a:t>
            </a:r>
            <a:endParaRPr/>
          </a:p>
        </p:txBody>
      </p:sp>
      <p:sp>
        <p:nvSpPr>
          <p:cNvPr id="2891" name="Google Shape;2891;p50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skills</a:t>
            </a:r>
            <a:endParaRPr/>
          </a:p>
        </p:txBody>
      </p:sp>
      <p:sp>
        <p:nvSpPr>
          <p:cNvPr id="2892" name="Google Shape;2892;p50"/>
          <p:cNvSpPr txBox="1"/>
          <p:nvPr>
            <p:ph idx="2" type="subTitle"/>
          </p:nvPr>
        </p:nvSpPr>
        <p:spPr>
          <a:xfrm>
            <a:off x="1633500" y="1826832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2893" name="Google Shape;2893;p50"/>
          <p:cNvSpPr txBox="1"/>
          <p:nvPr>
            <p:ph idx="13" type="subTitle"/>
          </p:nvPr>
        </p:nvSpPr>
        <p:spPr>
          <a:xfrm>
            <a:off x="3522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College</a:t>
            </a:r>
            <a:endParaRPr/>
          </a:p>
        </p:txBody>
      </p:sp>
      <p:sp>
        <p:nvSpPr>
          <p:cNvPr id="2894" name="Google Shape;2894;p50"/>
          <p:cNvSpPr txBox="1"/>
          <p:nvPr>
            <p:ph idx="15" type="subTitle"/>
          </p:nvPr>
        </p:nvSpPr>
        <p:spPr>
          <a:xfrm>
            <a:off x="6325100" y="3662430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Transition</a:t>
            </a:r>
            <a:endParaRPr/>
          </a:p>
        </p:txBody>
      </p:sp>
      <p:sp>
        <p:nvSpPr>
          <p:cNvPr id="2895" name="Google Shape;2895;p50"/>
          <p:cNvSpPr/>
          <p:nvPr/>
        </p:nvSpPr>
        <p:spPr>
          <a:xfrm>
            <a:off x="5429450" y="1179013"/>
            <a:ext cx="690600" cy="69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50"/>
          <p:cNvSpPr/>
          <p:nvPr/>
        </p:nvSpPr>
        <p:spPr>
          <a:xfrm>
            <a:off x="1423660" y="2986288"/>
            <a:ext cx="690600" cy="69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50"/>
          <p:cNvSpPr/>
          <p:nvPr/>
        </p:nvSpPr>
        <p:spPr>
          <a:xfrm>
            <a:off x="4226710" y="2986288"/>
            <a:ext cx="690600" cy="69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50"/>
          <p:cNvSpPr/>
          <p:nvPr/>
        </p:nvSpPr>
        <p:spPr>
          <a:xfrm>
            <a:off x="7029650" y="2986288"/>
            <a:ext cx="690600" cy="69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50"/>
          <p:cNvSpPr/>
          <p:nvPr/>
        </p:nvSpPr>
        <p:spPr>
          <a:xfrm>
            <a:off x="5647962" y="1361974"/>
            <a:ext cx="253586" cy="299545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50"/>
          <p:cNvSpPr/>
          <p:nvPr/>
        </p:nvSpPr>
        <p:spPr>
          <a:xfrm>
            <a:off x="2338060" y="1179013"/>
            <a:ext cx="690600" cy="69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1" name="Google Shape;2901;p50"/>
          <p:cNvGrpSpPr/>
          <p:nvPr/>
        </p:nvGrpSpPr>
        <p:grpSpPr>
          <a:xfrm>
            <a:off x="1619960" y="3194697"/>
            <a:ext cx="300341" cy="273584"/>
            <a:chOff x="-40745125" y="3632900"/>
            <a:chExt cx="318225" cy="289875"/>
          </a:xfrm>
        </p:grpSpPr>
        <p:sp>
          <p:nvSpPr>
            <p:cNvPr id="2902" name="Google Shape;2902;p50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50"/>
          <p:cNvGrpSpPr/>
          <p:nvPr/>
        </p:nvGrpSpPr>
        <p:grpSpPr>
          <a:xfrm>
            <a:off x="4412856" y="3194701"/>
            <a:ext cx="318281" cy="324112"/>
            <a:chOff x="-40742750" y="3972175"/>
            <a:chExt cx="311125" cy="316825"/>
          </a:xfrm>
        </p:grpSpPr>
        <p:sp>
          <p:nvSpPr>
            <p:cNvPr id="2910" name="Google Shape;2910;p50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2" name="Google Shape;2912;p50"/>
          <p:cNvGrpSpPr/>
          <p:nvPr/>
        </p:nvGrpSpPr>
        <p:grpSpPr>
          <a:xfrm>
            <a:off x="7217052" y="3197843"/>
            <a:ext cx="318265" cy="317486"/>
            <a:chOff x="-38537400" y="3588000"/>
            <a:chExt cx="316650" cy="315875"/>
          </a:xfrm>
        </p:grpSpPr>
        <p:sp>
          <p:nvSpPr>
            <p:cNvPr id="2913" name="Google Shape;2913;p50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7" name="Google Shape;2917;p50"/>
          <p:cNvGrpSpPr/>
          <p:nvPr/>
        </p:nvGrpSpPr>
        <p:grpSpPr>
          <a:xfrm>
            <a:off x="2533777" y="1353689"/>
            <a:ext cx="300349" cy="299552"/>
            <a:chOff x="-30345325" y="3184750"/>
            <a:chExt cx="292225" cy="291450"/>
          </a:xfrm>
        </p:grpSpPr>
        <p:sp>
          <p:nvSpPr>
            <p:cNvPr id="2918" name="Google Shape;2918;p50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51"/>
          <p:cNvGrpSpPr/>
          <p:nvPr/>
        </p:nvGrpSpPr>
        <p:grpSpPr>
          <a:xfrm>
            <a:off x="5920493" y="1380167"/>
            <a:ext cx="2326255" cy="2552733"/>
            <a:chOff x="5560680" y="1506467"/>
            <a:chExt cx="2326255" cy="2552733"/>
          </a:xfrm>
        </p:grpSpPr>
        <p:sp>
          <p:nvSpPr>
            <p:cNvPr id="2928" name="Google Shape;2928;p51"/>
            <p:cNvSpPr/>
            <p:nvPr/>
          </p:nvSpPr>
          <p:spPr>
            <a:xfrm>
              <a:off x="7190615" y="1506467"/>
              <a:ext cx="677050" cy="517224"/>
            </a:xfrm>
            <a:custGeom>
              <a:rect b="b" l="l" r="r" t="t"/>
              <a:pathLst>
                <a:path extrusionOk="0" h="9770" w="12789">
                  <a:moveTo>
                    <a:pt x="6292" y="0"/>
                  </a:moveTo>
                  <a:cubicBezTo>
                    <a:pt x="6861" y="1794"/>
                    <a:pt x="6486" y="3382"/>
                    <a:pt x="5576" y="3867"/>
                  </a:cubicBezTo>
                  <a:cubicBezTo>
                    <a:pt x="5346" y="3978"/>
                    <a:pt x="5094" y="4037"/>
                    <a:pt x="4838" y="4037"/>
                  </a:cubicBezTo>
                  <a:cubicBezTo>
                    <a:pt x="4705" y="4037"/>
                    <a:pt x="4570" y="4021"/>
                    <a:pt x="4437" y="3988"/>
                  </a:cubicBezTo>
                  <a:cubicBezTo>
                    <a:pt x="4037" y="4024"/>
                    <a:pt x="3504" y="4133"/>
                    <a:pt x="3128" y="4521"/>
                  </a:cubicBezTo>
                  <a:cubicBezTo>
                    <a:pt x="2437" y="5212"/>
                    <a:pt x="2716" y="6243"/>
                    <a:pt x="2134" y="6485"/>
                  </a:cubicBezTo>
                  <a:cubicBezTo>
                    <a:pt x="2063" y="6517"/>
                    <a:pt x="1994" y="6531"/>
                    <a:pt x="1927" y="6531"/>
                  </a:cubicBezTo>
                  <a:cubicBezTo>
                    <a:pt x="1649" y="6531"/>
                    <a:pt x="1395" y="6308"/>
                    <a:pt x="1098" y="6308"/>
                  </a:cubicBezTo>
                  <a:cubicBezTo>
                    <a:pt x="1037" y="6308"/>
                    <a:pt x="975" y="6317"/>
                    <a:pt x="910" y="6339"/>
                  </a:cubicBezTo>
                  <a:cubicBezTo>
                    <a:pt x="534" y="6449"/>
                    <a:pt x="158" y="6946"/>
                    <a:pt x="1" y="8546"/>
                  </a:cubicBezTo>
                  <a:cubicBezTo>
                    <a:pt x="267" y="8958"/>
                    <a:pt x="522" y="9358"/>
                    <a:pt x="788" y="9770"/>
                  </a:cubicBezTo>
                  <a:cubicBezTo>
                    <a:pt x="1188" y="9346"/>
                    <a:pt x="1782" y="8849"/>
                    <a:pt x="2570" y="8764"/>
                  </a:cubicBezTo>
                  <a:cubicBezTo>
                    <a:pt x="2647" y="8756"/>
                    <a:pt x="2721" y="8752"/>
                    <a:pt x="2793" y="8752"/>
                  </a:cubicBezTo>
                  <a:cubicBezTo>
                    <a:pt x="3638" y="8752"/>
                    <a:pt x="4169" y="9265"/>
                    <a:pt x="4712" y="9265"/>
                  </a:cubicBezTo>
                  <a:cubicBezTo>
                    <a:pt x="4817" y="9265"/>
                    <a:pt x="4923" y="9246"/>
                    <a:pt x="5031" y="9200"/>
                  </a:cubicBezTo>
                  <a:cubicBezTo>
                    <a:pt x="5855" y="8849"/>
                    <a:pt x="5443" y="7564"/>
                    <a:pt x="6231" y="6958"/>
                  </a:cubicBezTo>
                  <a:cubicBezTo>
                    <a:pt x="6460" y="6784"/>
                    <a:pt x="6720" y="6716"/>
                    <a:pt x="7002" y="6716"/>
                  </a:cubicBezTo>
                  <a:cubicBezTo>
                    <a:pt x="8023" y="6716"/>
                    <a:pt x="9325" y="7609"/>
                    <a:pt x="10403" y="7609"/>
                  </a:cubicBezTo>
                  <a:cubicBezTo>
                    <a:pt x="10605" y="7609"/>
                    <a:pt x="10799" y="7578"/>
                    <a:pt x="10983" y="7503"/>
                  </a:cubicBezTo>
                  <a:cubicBezTo>
                    <a:pt x="12013" y="7091"/>
                    <a:pt x="12789" y="5285"/>
                    <a:pt x="12437" y="0"/>
                  </a:cubicBezTo>
                  <a:lnTo>
                    <a:pt x="8716" y="0"/>
                  </a:lnTo>
                  <a:cubicBezTo>
                    <a:pt x="8692" y="315"/>
                    <a:pt x="8643" y="618"/>
                    <a:pt x="8607" y="933"/>
                  </a:cubicBezTo>
                  <a:cubicBezTo>
                    <a:pt x="8546" y="618"/>
                    <a:pt x="8486" y="315"/>
                    <a:pt x="8413" y="0"/>
                  </a:cubicBezTo>
                  <a:lnTo>
                    <a:pt x="7589" y="0"/>
                  </a:lnTo>
                  <a:lnTo>
                    <a:pt x="7358" y="412"/>
                  </a:lnTo>
                  <a:cubicBezTo>
                    <a:pt x="7322" y="279"/>
                    <a:pt x="7298" y="145"/>
                    <a:pt x="7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7223332" y="1514143"/>
              <a:ext cx="663603" cy="516641"/>
            </a:xfrm>
            <a:custGeom>
              <a:rect b="b" l="l" r="r" t="t"/>
              <a:pathLst>
                <a:path extrusionOk="0" h="9759" w="12535">
                  <a:moveTo>
                    <a:pt x="12365" y="0"/>
                  </a:moveTo>
                  <a:cubicBezTo>
                    <a:pt x="12304" y="0"/>
                    <a:pt x="12268" y="37"/>
                    <a:pt x="12268" y="85"/>
                  </a:cubicBezTo>
                  <a:cubicBezTo>
                    <a:pt x="12365" y="5176"/>
                    <a:pt x="11746" y="7964"/>
                    <a:pt x="10437" y="8364"/>
                  </a:cubicBezTo>
                  <a:cubicBezTo>
                    <a:pt x="10324" y="8397"/>
                    <a:pt x="10207" y="8411"/>
                    <a:pt x="10086" y="8411"/>
                  </a:cubicBezTo>
                  <a:cubicBezTo>
                    <a:pt x="9530" y="8411"/>
                    <a:pt x="8897" y="8103"/>
                    <a:pt x="8280" y="7795"/>
                  </a:cubicBezTo>
                  <a:cubicBezTo>
                    <a:pt x="7655" y="7478"/>
                    <a:pt x="7018" y="7155"/>
                    <a:pt x="6437" y="7155"/>
                  </a:cubicBezTo>
                  <a:cubicBezTo>
                    <a:pt x="6195" y="7155"/>
                    <a:pt x="5963" y="7211"/>
                    <a:pt x="5746" y="7346"/>
                  </a:cubicBezTo>
                  <a:cubicBezTo>
                    <a:pt x="5310" y="7613"/>
                    <a:pt x="5152" y="8085"/>
                    <a:pt x="5019" y="8498"/>
                  </a:cubicBezTo>
                  <a:cubicBezTo>
                    <a:pt x="4874" y="8946"/>
                    <a:pt x="4740" y="9322"/>
                    <a:pt x="4352" y="9443"/>
                  </a:cubicBezTo>
                  <a:cubicBezTo>
                    <a:pt x="4278" y="9464"/>
                    <a:pt x="4208" y="9474"/>
                    <a:pt x="4139" y="9474"/>
                  </a:cubicBezTo>
                  <a:cubicBezTo>
                    <a:pt x="3892" y="9474"/>
                    <a:pt x="3664" y="9350"/>
                    <a:pt x="3371" y="9188"/>
                  </a:cubicBezTo>
                  <a:cubicBezTo>
                    <a:pt x="2995" y="8982"/>
                    <a:pt x="2583" y="8752"/>
                    <a:pt x="1977" y="8752"/>
                  </a:cubicBezTo>
                  <a:cubicBezTo>
                    <a:pt x="1322" y="8752"/>
                    <a:pt x="680" y="9043"/>
                    <a:pt x="37" y="9601"/>
                  </a:cubicBezTo>
                  <a:cubicBezTo>
                    <a:pt x="1" y="9637"/>
                    <a:pt x="1" y="9685"/>
                    <a:pt x="37" y="9722"/>
                  </a:cubicBezTo>
                  <a:cubicBezTo>
                    <a:pt x="49" y="9746"/>
                    <a:pt x="73" y="9746"/>
                    <a:pt x="98" y="9758"/>
                  </a:cubicBezTo>
                  <a:cubicBezTo>
                    <a:pt x="122" y="9746"/>
                    <a:pt x="134" y="9746"/>
                    <a:pt x="146" y="9734"/>
                  </a:cubicBezTo>
                  <a:cubicBezTo>
                    <a:pt x="752" y="9201"/>
                    <a:pt x="1370" y="8934"/>
                    <a:pt x="1977" y="8934"/>
                  </a:cubicBezTo>
                  <a:cubicBezTo>
                    <a:pt x="2534" y="8934"/>
                    <a:pt x="2934" y="9152"/>
                    <a:pt x="3286" y="9346"/>
                  </a:cubicBezTo>
                  <a:cubicBezTo>
                    <a:pt x="3566" y="9505"/>
                    <a:pt x="3839" y="9657"/>
                    <a:pt x="4133" y="9657"/>
                  </a:cubicBezTo>
                  <a:cubicBezTo>
                    <a:pt x="4220" y="9657"/>
                    <a:pt x="4309" y="9643"/>
                    <a:pt x="4401" y="9613"/>
                  </a:cubicBezTo>
                  <a:cubicBezTo>
                    <a:pt x="4886" y="9467"/>
                    <a:pt x="5031" y="8995"/>
                    <a:pt x="5189" y="8558"/>
                  </a:cubicBezTo>
                  <a:cubicBezTo>
                    <a:pt x="5322" y="8146"/>
                    <a:pt x="5455" y="7722"/>
                    <a:pt x="5843" y="7491"/>
                  </a:cubicBezTo>
                  <a:cubicBezTo>
                    <a:pt x="6030" y="7377"/>
                    <a:pt x="6230" y="7329"/>
                    <a:pt x="6442" y="7329"/>
                  </a:cubicBezTo>
                  <a:cubicBezTo>
                    <a:pt x="6972" y="7329"/>
                    <a:pt x="7571" y="7631"/>
                    <a:pt x="8195" y="7952"/>
                  </a:cubicBezTo>
                  <a:cubicBezTo>
                    <a:pt x="8831" y="8265"/>
                    <a:pt x="9483" y="8595"/>
                    <a:pt x="10081" y="8595"/>
                  </a:cubicBezTo>
                  <a:cubicBezTo>
                    <a:pt x="10224" y="8595"/>
                    <a:pt x="10363" y="8576"/>
                    <a:pt x="10498" y="8534"/>
                  </a:cubicBezTo>
                  <a:cubicBezTo>
                    <a:pt x="11892" y="8098"/>
                    <a:pt x="12534" y="5346"/>
                    <a:pt x="12449" y="85"/>
                  </a:cubicBezTo>
                  <a:cubicBezTo>
                    <a:pt x="12449" y="37"/>
                    <a:pt x="12401" y="0"/>
                    <a:pt x="1236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7304225" y="2259226"/>
              <a:ext cx="274017" cy="478048"/>
            </a:xfrm>
            <a:custGeom>
              <a:rect b="b" l="l" r="r" t="t"/>
              <a:pathLst>
                <a:path extrusionOk="0" h="9030" w="5176">
                  <a:moveTo>
                    <a:pt x="1200" y="1"/>
                  </a:moveTo>
                  <a:cubicBezTo>
                    <a:pt x="525" y="1"/>
                    <a:pt x="65" y="481"/>
                    <a:pt x="0" y="557"/>
                  </a:cubicBezTo>
                  <a:cubicBezTo>
                    <a:pt x="158" y="1296"/>
                    <a:pt x="364" y="2024"/>
                    <a:pt x="618" y="2739"/>
                  </a:cubicBezTo>
                  <a:cubicBezTo>
                    <a:pt x="618" y="2739"/>
                    <a:pt x="752" y="3127"/>
                    <a:pt x="1164" y="4096"/>
                  </a:cubicBezTo>
                  <a:cubicBezTo>
                    <a:pt x="1224" y="4242"/>
                    <a:pt x="1273" y="4375"/>
                    <a:pt x="1346" y="4545"/>
                  </a:cubicBezTo>
                  <a:cubicBezTo>
                    <a:pt x="1443" y="4763"/>
                    <a:pt x="1552" y="5006"/>
                    <a:pt x="1673" y="5272"/>
                  </a:cubicBezTo>
                  <a:cubicBezTo>
                    <a:pt x="1746" y="5418"/>
                    <a:pt x="1818" y="5575"/>
                    <a:pt x="1891" y="5733"/>
                  </a:cubicBezTo>
                  <a:cubicBezTo>
                    <a:pt x="1964" y="5903"/>
                    <a:pt x="2036" y="6048"/>
                    <a:pt x="2109" y="6206"/>
                  </a:cubicBezTo>
                  <a:lnTo>
                    <a:pt x="2436" y="6896"/>
                  </a:lnTo>
                  <a:lnTo>
                    <a:pt x="2473" y="6957"/>
                  </a:lnTo>
                  <a:cubicBezTo>
                    <a:pt x="2618" y="7284"/>
                    <a:pt x="2788" y="7612"/>
                    <a:pt x="2946" y="7915"/>
                  </a:cubicBezTo>
                  <a:cubicBezTo>
                    <a:pt x="3135" y="7618"/>
                    <a:pt x="3430" y="7454"/>
                    <a:pt x="3719" y="7454"/>
                  </a:cubicBezTo>
                  <a:cubicBezTo>
                    <a:pt x="3819" y="7454"/>
                    <a:pt x="3919" y="7474"/>
                    <a:pt x="4012" y="7515"/>
                  </a:cubicBezTo>
                  <a:cubicBezTo>
                    <a:pt x="4497" y="7709"/>
                    <a:pt x="4800" y="8412"/>
                    <a:pt x="4558" y="9030"/>
                  </a:cubicBezTo>
                  <a:cubicBezTo>
                    <a:pt x="4837" y="8775"/>
                    <a:pt x="5030" y="8448"/>
                    <a:pt x="5103" y="8084"/>
                  </a:cubicBezTo>
                  <a:cubicBezTo>
                    <a:pt x="5176" y="7709"/>
                    <a:pt x="5152" y="7309"/>
                    <a:pt x="5030" y="6945"/>
                  </a:cubicBezTo>
                  <a:cubicBezTo>
                    <a:pt x="4946" y="6678"/>
                    <a:pt x="4849" y="6424"/>
                    <a:pt x="4727" y="6169"/>
                  </a:cubicBezTo>
                  <a:cubicBezTo>
                    <a:pt x="4667" y="6012"/>
                    <a:pt x="4618" y="5854"/>
                    <a:pt x="4546" y="5684"/>
                  </a:cubicBezTo>
                  <a:cubicBezTo>
                    <a:pt x="4461" y="5478"/>
                    <a:pt x="4388" y="5272"/>
                    <a:pt x="4303" y="5066"/>
                  </a:cubicBezTo>
                  <a:cubicBezTo>
                    <a:pt x="4243" y="4909"/>
                    <a:pt x="4170" y="4739"/>
                    <a:pt x="4121" y="4593"/>
                  </a:cubicBezTo>
                  <a:cubicBezTo>
                    <a:pt x="4012" y="4315"/>
                    <a:pt x="3903" y="4036"/>
                    <a:pt x="3794" y="3757"/>
                  </a:cubicBezTo>
                  <a:cubicBezTo>
                    <a:pt x="3758" y="3660"/>
                    <a:pt x="3721" y="3563"/>
                    <a:pt x="3673" y="3454"/>
                  </a:cubicBezTo>
                  <a:cubicBezTo>
                    <a:pt x="3649" y="3369"/>
                    <a:pt x="3600" y="3272"/>
                    <a:pt x="3576" y="3187"/>
                  </a:cubicBezTo>
                  <a:cubicBezTo>
                    <a:pt x="3503" y="3018"/>
                    <a:pt x="3443" y="2872"/>
                    <a:pt x="3394" y="2715"/>
                  </a:cubicBezTo>
                  <a:cubicBezTo>
                    <a:pt x="3382" y="2690"/>
                    <a:pt x="3358" y="2666"/>
                    <a:pt x="3358" y="2630"/>
                  </a:cubicBezTo>
                  <a:cubicBezTo>
                    <a:pt x="3261" y="2387"/>
                    <a:pt x="3164" y="2145"/>
                    <a:pt x="3079" y="1902"/>
                  </a:cubicBezTo>
                  <a:cubicBezTo>
                    <a:pt x="2921" y="933"/>
                    <a:pt x="2230" y="157"/>
                    <a:pt x="1455" y="24"/>
                  </a:cubicBezTo>
                  <a:cubicBezTo>
                    <a:pt x="1367" y="8"/>
                    <a:pt x="1282" y="1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1"/>
            <p:cNvSpPr/>
            <p:nvPr/>
          </p:nvSpPr>
          <p:spPr>
            <a:xfrm>
              <a:off x="6735643" y="2246785"/>
              <a:ext cx="415897" cy="367298"/>
            </a:xfrm>
            <a:custGeom>
              <a:rect b="b" l="l" r="r" t="t"/>
              <a:pathLst>
                <a:path extrusionOk="0" h="6938" w="7856">
                  <a:moveTo>
                    <a:pt x="6347" y="0"/>
                  </a:moveTo>
                  <a:cubicBezTo>
                    <a:pt x="5679" y="0"/>
                    <a:pt x="4959" y="400"/>
                    <a:pt x="4498" y="1083"/>
                  </a:cubicBezTo>
                  <a:cubicBezTo>
                    <a:pt x="4316" y="1265"/>
                    <a:pt x="4134" y="1447"/>
                    <a:pt x="3940" y="1628"/>
                  </a:cubicBezTo>
                  <a:cubicBezTo>
                    <a:pt x="3916" y="1653"/>
                    <a:pt x="3891" y="1677"/>
                    <a:pt x="3867" y="1701"/>
                  </a:cubicBezTo>
                  <a:cubicBezTo>
                    <a:pt x="3758" y="1822"/>
                    <a:pt x="3637" y="1931"/>
                    <a:pt x="3516" y="2053"/>
                  </a:cubicBezTo>
                  <a:cubicBezTo>
                    <a:pt x="3443" y="2125"/>
                    <a:pt x="3370" y="2186"/>
                    <a:pt x="3298" y="2259"/>
                  </a:cubicBezTo>
                  <a:cubicBezTo>
                    <a:pt x="3225" y="2331"/>
                    <a:pt x="3152" y="2404"/>
                    <a:pt x="3067" y="2489"/>
                  </a:cubicBezTo>
                  <a:cubicBezTo>
                    <a:pt x="2861" y="2671"/>
                    <a:pt x="2643" y="2889"/>
                    <a:pt x="2437" y="3095"/>
                  </a:cubicBezTo>
                  <a:cubicBezTo>
                    <a:pt x="2316" y="3216"/>
                    <a:pt x="2194" y="3325"/>
                    <a:pt x="2061" y="3459"/>
                  </a:cubicBezTo>
                  <a:cubicBezTo>
                    <a:pt x="2001" y="3507"/>
                    <a:pt x="1940" y="3568"/>
                    <a:pt x="1879" y="3628"/>
                  </a:cubicBezTo>
                  <a:cubicBezTo>
                    <a:pt x="1879" y="3641"/>
                    <a:pt x="1867" y="3653"/>
                    <a:pt x="1855" y="3653"/>
                  </a:cubicBezTo>
                  <a:cubicBezTo>
                    <a:pt x="1770" y="3750"/>
                    <a:pt x="1673" y="3834"/>
                    <a:pt x="1576" y="3919"/>
                  </a:cubicBezTo>
                  <a:cubicBezTo>
                    <a:pt x="1455" y="4041"/>
                    <a:pt x="1346" y="4162"/>
                    <a:pt x="1213" y="4271"/>
                  </a:cubicBezTo>
                  <a:cubicBezTo>
                    <a:pt x="1007" y="4453"/>
                    <a:pt x="801" y="4647"/>
                    <a:pt x="607" y="4853"/>
                  </a:cubicBezTo>
                  <a:cubicBezTo>
                    <a:pt x="352" y="5144"/>
                    <a:pt x="170" y="5483"/>
                    <a:pt x="85" y="5859"/>
                  </a:cubicBezTo>
                  <a:cubicBezTo>
                    <a:pt x="0" y="6222"/>
                    <a:pt x="37" y="6598"/>
                    <a:pt x="182" y="6938"/>
                  </a:cubicBezTo>
                  <a:cubicBezTo>
                    <a:pt x="218" y="6298"/>
                    <a:pt x="763" y="5797"/>
                    <a:pt x="1274" y="5797"/>
                  </a:cubicBezTo>
                  <a:cubicBezTo>
                    <a:pt x="1286" y="5797"/>
                    <a:pt x="1298" y="5798"/>
                    <a:pt x="1310" y="5798"/>
                  </a:cubicBezTo>
                  <a:cubicBezTo>
                    <a:pt x="1734" y="5834"/>
                    <a:pt x="2085" y="6174"/>
                    <a:pt x="2110" y="6610"/>
                  </a:cubicBezTo>
                  <a:cubicBezTo>
                    <a:pt x="2316" y="6453"/>
                    <a:pt x="2510" y="6283"/>
                    <a:pt x="2716" y="6125"/>
                  </a:cubicBezTo>
                  <a:cubicBezTo>
                    <a:pt x="2788" y="6065"/>
                    <a:pt x="2873" y="5992"/>
                    <a:pt x="2946" y="5931"/>
                  </a:cubicBezTo>
                  <a:lnTo>
                    <a:pt x="3007" y="5883"/>
                  </a:lnTo>
                  <a:lnTo>
                    <a:pt x="3588" y="5410"/>
                  </a:lnTo>
                  <a:cubicBezTo>
                    <a:pt x="3710" y="5289"/>
                    <a:pt x="3843" y="5180"/>
                    <a:pt x="3964" y="5071"/>
                  </a:cubicBezTo>
                  <a:cubicBezTo>
                    <a:pt x="4364" y="4744"/>
                    <a:pt x="4679" y="4453"/>
                    <a:pt x="4970" y="4198"/>
                  </a:cubicBezTo>
                  <a:cubicBezTo>
                    <a:pt x="5091" y="4077"/>
                    <a:pt x="5213" y="3980"/>
                    <a:pt x="5310" y="3883"/>
                  </a:cubicBezTo>
                  <a:cubicBezTo>
                    <a:pt x="6098" y="3168"/>
                    <a:pt x="6376" y="2865"/>
                    <a:pt x="6376" y="2865"/>
                  </a:cubicBezTo>
                  <a:cubicBezTo>
                    <a:pt x="6898" y="2319"/>
                    <a:pt x="7395" y="1737"/>
                    <a:pt x="7855" y="1131"/>
                  </a:cubicBezTo>
                  <a:cubicBezTo>
                    <a:pt x="7807" y="1034"/>
                    <a:pt x="7540" y="247"/>
                    <a:pt x="6752" y="53"/>
                  </a:cubicBezTo>
                  <a:cubicBezTo>
                    <a:pt x="6621" y="17"/>
                    <a:pt x="6485" y="0"/>
                    <a:pt x="634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1"/>
            <p:cNvSpPr/>
            <p:nvPr/>
          </p:nvSpPr>
          <p:spPr>
            <a:xfrm>
              <a:off x="6524516" y="2241227"/>
              <a:ext cx="328599" cy="395938"/>
            </a:xfrm>
            <a:custGeom>
              <a:rect b="b" l="l" r="r" t="t"/>
              <a:pathLst>
                <a:path extrusionOk="0" h="7479" w="6207">
                  <a:moveTo>
                    <a:pt x="1891" y="0"/>
                  </a:moveTo>
                  <a:cubicBezTo>
                    <a:pt x="1407" y="61"/>
                    <a:pt x="728" y="218"/>
                    <a:pt x="437" y="727"/>
                  </a:cubicBezTo>
                  <a:cubicBezTo>
                    <a:pt x="1" y="1503"/>
                    <a:pt x="764" y="2691"/>
                    <a:pt x="1746" y="4158"/>
                  </a:cubicBezTo>
                  <a:cubicBezTo>
                    <a:pt x="2473" y="5249"/>
                    <a:pt x="3310" y="6267"/>
                    <a:pt x="4231" y="7188"/>
                  </a:cubicBezTo>
                  <a:cubicBezTo>
                    <a:pt x="4243" y="7200"/>
                    <a:pt x="4255" y="7212"/>
                    <a:pt x="4279" y="7224"/>
                  </a:cubicBezTo>
                  <a:cubicBezTo>
                    <a:pt x="4468" y="7393"/>
                    <a:pt x="4708" y="7479"/>
                    <a:pt x="4952" y="7479"/>
                  </a:cubicBezTo>
                  <a:cubicBezTo>
                    <a:pt x="5164" y="7479"/>
                    <a:pt x="5379" y="7414"/>
                    <a:pt x="5564" y="7285"/>
                  </a:cubicBezTo>
                  <a:cubicBezTo>
                    <a:pt x="5964" y="7055"/>
                    <a:pt x="6207" y="6606"/>
                    <a:pt x="6195" y="6146"/>
                  </a:cubicBezTo>
                  <a:cubicBezTo>
                    <a:pt x="6195" y="6036"/>
                    <a:pt x="6170" y="5927"/>
                    <a:pt x="6122" y="5830"/>
                  </a:cubicBezTo>
                  <a:cubicBezTo>
                    <a:pt x="5613" y="5139"/>
                    <a:pt x="5128" y="4461"/>
                    <a:pt x="4619" y="3770"/>
                  </a:cubicBezTo>
                  <a:cubicBezTo>
                    <a:pt x="3710" y="2509"/>
                    <a:pt x="2801" y="1261"/>
                    <a:pt x="18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1"/>
            <p:cNvSpPr/>
            <p:nvPr/>
          </p:nvSpPr>
          <p:spPr>
            <a:xfrm>
              <a:off x="7456906" y="2357325"/>
              <a:ext cx="328652" cy="394774"/>
            </a:xfrm>
            <a:custGeom>
              <a:rect b="b" l="l" r="r" t="t"/>
              <a:pathLst>
                <a:path extrusionOk="0" h="7457" w="6208">
                  <a:moveTo>
                    <a:pt x="4316" y="1"/>
                  </a:moveTo>
                  <a:cubicBezTo>
                    <a:pt x="3407" y="1249"/>
                    <a:pt x="2498" y="2510"/>
                    <a:pt x="1589" y="3759"/>
                  </a:cubicBezTo>
                  <a:lnTo>
                    <a:pt x="86" y="5831"/>
                  </a:lnTo>
                  <a:cubicBezTo>
                    <a:pt x="49" y="5928"/>
                    <a:pt x="25" y="6037"/>
                    <a:pt x="13" y="6147"/>
                  </a:cubicBezTo>
                  <a:cubicBezTo>
                    <a:pt x="1" y="6607"/>
                    <a:pt x="243" y="7044"/>
                    <a:pt x="656" y="7286"/>
                  </a:cubicBezTo>
                  <a:cubicBezTo>
                    <a:pt x="841" y="7399"/>
                    <a:pt x="1052" y="7457"/>
                    <a:pt x="1265" y="7457"/>
                  </a:cubicBezTo>
                  <a:cubicBezTo>
                    <a:pt x="1441" y="7457"/>
                    <a:pt x="1618" y="7417"/>
                    <a:pt x="1783" y="7334"/>
                  </a:cubicBezTo>
                  <a:cubicBezTo>
                    <a:pt x="1831" y="7298"/>
                    <a:pt x="1892" y="7262"/>
                    <a:pt x="1940" y="7225"/>
                  </a:cubicBezTo>
                  <a:cubicBezTo>
                    <a:pt x="1953" y="7213"/>
                    <a:pt x="1965" y="7201"/>
                    <a:pt x="1977" y="7189"/>
                  </a:cubicBezTo>
                  <a:cubicBezTo>
                    <a:pt x="2898" y="6268"/>
                    <a:pt x="3734" y="5250"/>
                    <a:pt x="4462" y="4159"/>
                  </a:cubicBezTo>
                  <a:cubicBezTo>
                    <a:pt x="5443" y="2680"/>
                    <a:pt x="6207" y="1504"/>
                    <a:pt x="5771" y="716"/>
                  </a:cubicBezTo>
                  <a:cubicBezTo>
                    <a:pt x="5480" y="219"/>
                    <a:pt x="4801" y="62"/>
                    <a:pt x="43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1"/>
            <p:cNvSpPr/>
            <p:nvPr/>
          </p:nvSpPr>
          <p:spPr>
            <a:xfrm>
              <a:off x="7027611" y="2220633"/>
              <a:ext cx="388315" cy="580169"/>
            </a:xfrm>
            <a:custGeom>
              <a:rect b="b" l="l" r="r" t="t"/>
              <a:pathLst>
                <a:path extrusionOk="0" h="10959" w="7335">
                  <a:moveTo>
                    <a:pt x="3530" y="1"/>
                  </a:moveTo>
                  <a:cubicBezTo>
                    <a:pt x="2823" y="1"/>
                    <a:pt x="2068" y="133"/>
                    <a:pt x="1334" y="498"/>
                  </a:cubicBezTo>
                  <a:cubicBezTo>
                    <a:pt x="837" y="741"/>
                    <a:pt x="377" y="1068"/>
                    <a:pt x="1" y="1468"/>
                  </a:cubicBezTo>
                  <a:cubicBezTo>
                    <a:pt x="37" y="2850"/>
                    <a:pt x="134" y="4316"/>
                    <a:pt x="304" y="5868"/>
                  </a:cubicBezTo>
                  <a:cubicBezTo>
                    <a:pt x="473" y="7504"/>
                    <a:pt x="692" y="9032"/>
                    <a:pt x="958" y="10450"/>
                  </a:cubicBezTo>
                  <a:lnTo>
                    <a:pt x="7334" y="10959"/>
                  </a:lnTo>
                  <a:cubicBezTo>
                    <a:pt x="7164" y="7589"/>
                    <a:pt x="7007" y="4231"/>
                    <a:pt x="6849" y="862"/>
                  </a:cubicBezTo>
                  <a:cubicBezTo>
                    <a:pt x="6553" y="709"/>
                    <a:pt x="5168" y="1"/>
                    <a:pt x="353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1"/>
            <p:cNvSpPr/>
            <p:nvPr/>
          </p:nvSpPr>
          <p:spPr>
            <a:xfrm>
              <a:off x="7154033" y="2070494"/>
              <a:ext cx="93121" cy="201490"/>
            </a:xfrm>
            <a:custGeom>
              <a:rect b="b" l="l" r="r" t="t"/>
              <a:pathLst>
                <a:path extrusionOk="0" h="3806" w="1759">
                  <a:moveTo>
                    <a:pt x="1382" y="1"/>
                  </a:moveTo>
                  <a:lnTo>
                    <a:pt x="1104" y="98"/>
                  </a:lnTo>
                  <a:cubicBezTo>
                    <a:pt x="1079" y="98"/>
                    <a:pt x="1071" y="103"/>
                    <a:pt x="1069" y="103"/>
                  </a:cubicBezTo>
                  <a:cubicBezTo>
                    <a:pt x="1067" y="103"/>
                    <a:pt x="1067" y="102"/>
                    <a:pt x="1067" y="98"/>
                  </a:cubicBezTo>
                  <a:lnTo>
                    <a:pt x="582" y="280"/>
                  </a:lnTo>
                  <a:cubicBezTo>
                    <a:pt x="558" y="364"/>
                    <a:pt x="546" y="449"/>
                    <a:pt x="534" y="534"/>
                  </a:cubicBezTo>
                  <a:cubicBezTo>
                    <a:pt x="473" y="801"/>
                    <a:pt x="413" y="1164"/>
                    <a:pt x="352" y="1504"/>
                  </a:cubicBezTo>
                  <a:cubicBezTo>
                    <a:pt x="328" y="1601"/>
                    <a:pt x="316" y="1673"/>
                    <a:pt x="304" y="1746"/>
                  </a:cubicBezTo>
                  <a:cubicBezTo>
                    <a:pt x="255" y="2001"/>
                    <a:pt x="219" y="2219"/>
                    <a:pt x="182" y="2377"/>
                  </a:cubicBezTo>
                  <a:lnTo>
                    <a:pt x="182" y="2413"/>
                  </a:lnTo>
                  <a:cubicBezTo>
                    <a:pt x="158" y="2546"/>
                    <a:pt x="146" y="2631"/>
                    <a:pt x="146" y="2631"/>
                  </a:cubicBezTo>
                  <a:cubicBezTo>
                    <a:pt x="134" y="2704"/>
                    <a:pt x="122" y="2789"/>
                    <a:pt x="98" y="2873"/>
                  </a:cubicBezTo>
                  <a:cubicBezTo>
                    <a:pt x="1" y="3322"/>
                    <a:pt x="98" y="3516"/>
                    <a:pt x="134" y="3577"/>
                  </a:cubicBezTo>
                  <a:cubicBezTo>
                    <a:pt x="218" y="3725"/>
                    <a:pt x="382" y="3805"/>
                    <a:pt x="596" y="3805"/>
                  </a:cubicBezTo>
                  <a:cubicBezTo>
                    <a:pt x="906" y="3805"/>
                    <a:pt x="1321" y="3639"/>
                    <a:pt x="1758" y="3273"/>
                  </a:cubicBezTo>
                  <a:cubicBezTo>
                    <a:pt x="1758" y="3140"/>
                    <a:pt x="1746" y="3019"/>
                    <a:pt x="1746" y="2910"/>
                  </a:cubicBezTo>
                  <a:cubicBezTo>
                    <a:pt x="1698" y="2510"/>
                    <a:pt x="1661" y="2110"/>
                    <a:pt x="1613" y="1710"/>
                  </a:cubicBezTo>
                  <a:cubicBezTo>
                    <a:pt x="1601" y="1601"/>
                    <a:pt x="1601" y="1504"/>
                    <a:pt x="1589" y="1407"/>
                  </a:cubicBezTo>
                  <a:cubicBezTo>
                    <a:pt x="1552" y="1152"/>
                    <a:pt x="1528" y="910"/>
                    <a:pt x="1504" y="655"/>
                  </a:cubicBezTo>
                  <a:cubicBezTo>
                    <a:pt x="1492" y="534"/>
                    <a:pt x="1479" y="425"/>
                    <a:pt x="1455" y="255"/>
                  </a:cubicBezTo>
                  <a:cubicBezTo>
                    <a:pt x="1431" y="183"/>
                    <a:pt x="1419" y="110"/>
                    <a:pt x="1395" y="37"/>
                  </a:cubicBezTo>
                  <a:cubicBezTo>
                    <a:pt x="1407" y="25"/>
                    <a:pt x="1382" y="13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1"/>
            <p:cNvSpPr/>
            <p:nvPr/>
          </p:nvSpPr>
          <p:spPr>
            <a:xfrm>
              <a:off x="7159803" y="2070494"/>
              <a:ext cx="80257" cy="152150"/>
            </a:xfrm>
            <a:custGeom>
              <a:rect b="b" l="l" r="r" t="t"/>
              <a:pathLst>
                <a:path extrusionOk="0" h="2874" w="1516">
                  <a:moveTo>
                    <a:pt x="1286" y="1"/>
                  </a:moveTo>
                  <a:lnTo>
                    <a:pt x="995" y="98"/>
                  </a:lnTo>
                  <a:cubicBezTo>
                    <a:pt x="970" y="98"/>
                    <a:pt x="962" y="103"/>
                    <a:pt x="960" y="103"/>
                  </a:cubicBezTo>
                  <a:cubicBezTo>
                    <a:pt x="958" y="103"/>
                    <a:pt x="958" y="102"/>
                    <a:pt x="958" y="98"/>
                  </a:cubicBezTo>
                  <a:lnTo>
                    <a:pt x="473" y="280"/>
                  </a:lnTo>
                  <a:cubicBezTo>
                    <a:pt x="449" y="364"/>
                    <a:pt x="437" y="449"/>
                    <a:pt x="425" y="546"/>
                  </a:cubicBezTo>
                  <a:cubicBezTo>
                    <a:pt x="364" y="801"/>
                    <a:pt x="304" y="1164"/>
                    <a:pt x="243" y="1516"/>
                  </a:cubicBezTo>
                  <a:cubicBezTo>
                    <a:pt x="231" y="1601"/>
                    <a:pt x="207" y="1673"/>
                    <a:pt x="195" y="1758"/>
                  </a:cubicBezTo>
                  <a:cubicBezTo>
                    <a:pt x="158" y="2001"/>
                    <a:pt x="110" y="2219"/>
                    <a:pt x="86" y="2389"/>
                  </a:cubicBezTo>
                  <a:lnTo>
                    <a:pt x="86" y="2425"/>
                  </a:lnTo>
                  <a:cubicBezTo>
                    <a:pt x="49" y="2558"/>
                    <a:pt x="37" y="2631"/>
                    <a:pt x="37" y="2631"/>
                  </a:cubicBezTo>
                  <a:cubicBezTo>
                    <a:pt x="37" y="2716"/>
                    <a:pt x="13" y="2789"/>
                    <a:pt x="1" y="2873"/>
                  </a:cubicBezTo>
                  <a:cubicBezTo>
                    <a:pt x="9" y="2874"/>
                    <a:pt x="18" y="2874"/>
                    <a:pt x="27" y="2874"/>
                  </a:cubicBezTo>
                  <a:cubicBezTo>
                    <a:pt x="731" y="2874"/>
                    <a:pt x="1348" y="2392"/>
                    <a:pt x="1516" y="1698"/>
                  </a:cubicBezTo>
                  <a:cubicBezTo>
                    <a:pt x="1504" y="1601"/>
                    <a:pt x="1492" y="1504"/>
                    <a:pt x="1480" y="1407"/>
                  </a:cubicBezTo>
                  <a:cubicBezTo>
                    <a:pt x="1455" y="1164"/>
                    <a:pt x="1431" y="910"/>
                    <a:pt x="1395" y="655"/>
                  </a:cubicBezTo>
                  <a:cubicBezTo>
                    <a:pt x="1383" y="546"/>
                    <a:pt x="1370" y="425"/>
                    <a:pt x="1358" y="255"/>
                  </a:cubicBezTo>
                  <a:cubicBezTo>
                    <a:pt x="1334" y="195"/>
                    <a:pt x="1310" y="122"/>
                    <a:pt x="1298" y="49"/>
                  </a:cubicBezTo>
                  <a:cubicBezTo>
                    <a:pt x="1298" y="37"/>
                    <a:pt x="1286" y="25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1"/>
            <p:cNvSpPr/>
            <p:nvPr/>
          </p:nvSpPr>
          <p:spPr>
            <a:xfrm>
              <a:off x="6852430" y="2745590"/>
              <a:ext cx="591710" cy="264435"/>
            </a:xfrm>
            <a:custGeom>
              <a:rect b="b" l="l" r="r" t="t"/>
              <a:pathLst>
                <a:path extrusionOk="0" h="4995" w="11177">
                  <a:moveTo>
                    <a:pt x="9916" y="0"/>
                  </a:moveTo>
                  <a:lnTo>
                    <a:pt x="1" y="1443"/>
                  </a:lnTo>
                  <a:lnTo>
                    <a:pt x="1164" y="4994"/>
                  </a:lnTo>
                  <a:lnTo>
                    <a:pt x="10643" y="4716"/>
                  </a:lnTo>
                  <a:cubicBezTo>
                    <a:pt x="10910" y="4207"/>
                    <a:pt x="11067" y="3649"/>
                    <a:pt x="11104" y="3079"/>
                  </a:cubicBezTo>
                  <a:cubicBezTo>
                    <a:pt x="11177" y="1419"/>
                    <a:pt x="10158" y="267"/>
                    <a:pt x="991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1"/>
            <p:cNvSpPr/>
            <p:nvPr/>
          </p:nvSpPr>
          <p:spPr>
            <a:xfrm>
              <a:off x="6652209" y="2758401"/>
              <a:ext cx="539723" cy="263800"/>
            </a:xfrm>
            <a:custGeom>
              <a:rect b="b" l="l" r="r" t="t"/>
              <a:pathLst>
                <a:path extrusionOk="0" h="4983" w="10195">
                  <a:moveTo>
                    <a:pt x="8922" y="1"/>
                  </a:moveTo>
                  <a:cubicBezTo>
                    <a:pt x="6571" y="377"/>
                    <a:pt x="4219" y="740"/>
                    <a:pt x="1855" y="1116"/>
                  </a:cubicBezTo>
                  <a:lnTo>
                    <a:pt x="1698" y="1140"/>
                  </a:lnTo>
                  <a:cubicBezTo>
                    <a:pt x="1686" y="1152"/>
                    <a:pt x="1661" y="1152"/>
                    <a:pt x="1637" y="1152"/>
                  </a:cubicBezTo>
                  <a:cubicBezTo>
                    <a:pt x="1286" y="1201"/>
                    <a:pt x="922" y="1261"/>
                    <a:pt x="558" y="1322"/>
                  </a:cubicBezTo>
                  <a:cubicBezTo>
                    <a:pt x="376" y="1346"/>
                    <a:pt x="183" y="1371"/>
                    <a:pt x="1" y="1407"/>
                  </a:cubicBezTo>
                  <a:cubicBezTo>
                    <a:pt x="49" y="2595"/>
                    <a:pt x="110" y="3795"/>
                    <a:pt x="170" y="4983"/>
                  </a:cubicBezTo>
                  <a:cubicBezTo>
                    <a:pt x="716" y="4971"/>
                    <a:pt x="1249" y="4946"/>
                    <a:pt x="1795" y="4934"/>
                  </a:cubicBezTo>
                  <a:cubicBezTo>
                    <a:pt x="2061" y="4934"/>
                    <a:pt x="2340" y="4922"/>
                    <a:pt x="2619" y="4910"/>
                  </a:cubicBezTo>
                  <a:cubicBezTo>
                    <a:pt x="2946" y="4910"/>
                    <a:pt x="3273" y="4898"/>
                    <a:pt x="3601" y="4886"/>
                  </a:cubicBezTo>
                  <a:lnTo>
                    <a:pt x="4219" y="4862"/>
                  </a:lnTo>
                  <a:lnTo>
                    <a:pt x="4280" y="4862"/>
                  </a:lnTo>
                  <a:cubicBezTo>
                    <a:pt x="6061" y="4813"/>
                    <a:pt x="7855" y="4765"/>
                    <a:pt x="9649" y="4716"/>
                  </a:cubicBezTo>
                  <a:cubicBezTo>
                    <a:pt x="9916" y="4207"/>
                    <a:pt x="10074" y="3637"/>
                    <a:pt x="10110" y="3068"/>
                  </a:cubicBezTo>
                  <a:cubicBezTo>
                    <a:pt x="10195" y="1419"/>
                    <a:pt x="9164" y="268"/>
                    <a:pt x="892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7669991" y="2147522"/>
              <a:ext cx="193813" cy="305517"/>
            </a:xfrm>
            <a:custGeom>
              <a:rect b="b" l="l" r="r" t="t"/>
              <a:pathLst>
                <a:path extrusionOk="0" h="5771" w="3661">
                  <a:moveTo>
                    <a:pt x="2085" y="0"/>
                  </a:moveTo>
                  <a:cubicBezTo>
                    <a:pt x="1928" y="0"/>
                    <a:pt x="1734" y="425"/>
                    <a:pt x="1528" y="2109"/>
                  </a:cubicBezTo>
                  <a:cubicBezTo>
                    <a:pt x="1528" y="1915"/>
                    <a:pt x="1528" y="1734"/>
                    <a:pt x="1540" y="1552"/>
                  </a:cubicBezTo>
                  <a:cubicBezTo>
                    <a:pt x="1588" y="934"/>
                    <a:pt x="1734" y="570"/>
                    <a:pt x="1540" y="400"/>
                  </a:cubicBezTo>
                  <a:cubicBezTo>
                    <a:pt x="1503" y="364"/>
                    <a:pt x="1443" y="340"/>
                    <a:pt x="1394" y="340"/>
                  </a:cubicBezTo>
                  <a:cubicBezTo>
                    <a:pt x="1225" y="352"/>
                    <a:pt x="1018" y="715"/>
                    <a:pt x="861" y="2364"/>
                  </a:cubicBezTo>
                  <a:cubicBezTo>
                    <a:pt x="825" y="2291"/>
                    <a:pt x="800" y="2218"/>
                    <a:pt x="788" y="2146"/>
                  </a:cubicBezTo>
                  <a:cubicBezTo>
                    <a:pt x="764" y="2000"/>
                    <a:pt x="764" y="1843"/>
                    <a:pt x="800" y="1709"/>
                  </a:cubicBezTo>
                  <a:cubicBezTo>
                    <a:pt x="812" y="1382"/>
                    <a:pt x="631" y="1043"/>
                    <a:pt x="497" y="1043"/>
                  </a:cubicBezTo>
                  <a:cubicBezTo>
                    <a:pt x="437" y="1043"/>
                    <a:pt x="388" y="1091"/>
                    <a:pt x="340" y="1164"/>
                  </a:cubicBezTo>
                  <a:cubicBezTo>
                    <a:pt x="121" y="1540"/>
                    <a:pt x="12" y="1952"/>
                    <a:pt x="0" y="2388"/>
                  </a:cubicBezTo>
                  <a:cubicBezTo>
                    <a:pt x="0" y="2946"/>
                    <a:pt x="109" y="3515"/>
                    <a:pt x="315" y="4037"/>
                  </a:cubicBezTo>
                  <a:lnTo>
                    <a:pt x="1770" y="5770"/>
                  </a:lnTo>
                  <a:cubicBezTo>
                    <a:pt x="2849" y="4594"/>
                    <a:pt x="3237" y="3552"/>
                    <a:pt x="3419" y="2837"/>
                  </a:cubicBezTo>
                  <a:cubicBezTo>
                    <a:pt x="3443" y="2691"/>
                    <a:pt x="3661" y="1770"/>
                    <a:pt x="3467" y="1685"/>
                  </a:cubicBezTo>
                  <a:cubicBezTo>
                    <a:pt x="3459" y="1682"/>
                    <a:pt x="3451" y="1680"/>
                    <a:pt x="3440" y="1680"/>
                  </a:cubicBezTo>
                  <a:cubicBezTo>
                    <a:pt x="3362" y="1680"/>
                    <a:pt x="3189" y="1784"/>
                    <a:pt x="2764" y="2400"/>
                  </a:cubicBezTo>
                  <a:cubicBezTo>
                    <a:pt x="2873" y="1964"/>
                    <a:pt x="2958" y="1588"/>
                    <a:pt x="3018" y="1249"/>
                  </a:cubicBezTo>
                  <a:cubicBezTo>
                    <a:pt x="3091" y="970"/>
                    <a:pt x="3067" y="691"/>
                    <a:pt x="2958" y="437"/>
                  </a:cubicBezTo>
                  <a:cubicBezTo>
                    <a:pt x="2909" y="352"/>
                    <a:pt x="2873" y="267"/>
                    <a:pt x="2825" y="267"/>
                  </a:cubicBezTo>
                  <a:cubicBezTo>
                    <a:pt x="2823" y="267"/>
                    <a:pt x="2820" y="267"/>
                    <a:pt x="2818" y="267"/>
                  </a:cubicBezTo>
                  <a:cubicBezTo>
                    <a:pt x="2697" y="267"/>
                    <a:pt x="2504" y="620"/>
                    <a:pt x="2170" y="2146"/>
                  </a:cubicBezTo>
                  <a:cubicBezTo>
                    <a:pt x="2231" y="1625"/>
                    <a:pt x="2291" y="1237"/>
                    <a:pt x="2340" y="958"/>
                  </a:cubicBezTo>
                  <a:cubicBezTo>
                    <a:pt x="2388" y="667"/>
                    <a:pt x="2437" y="364"/>
                    <a:pt x="2267" y="134"/>
                  </a:cubicBezTo>
                  <a:cubicBezTo>
                    <a:pt x="2218" y="85"/>
                    <a:pt x="2158" y="0"/>
                    <a:pt x="20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7712344" y="2272620"/>
              <a:ext cx="39811" cy="75175"/>
            </a:xfrm>
            <a:custGeom>
              <a:rect b="b" l="l" r="r" t="t"/>
              <a:pathLst>
                <a:path extrusionOk="0" h="1420" w="752">
                  <a:moveTo>
                    <a:pt x="92" y="1"/>
                  </a:moveTo>
                  <a:cubicBezTo>
                    <a:pt x="62" y="1"/>
                    <a:pt x="33" y="17"/>
                    <a:pt x="25" y="49"/>
                  </a:cubicBezTo>
                  <a:cubicBezTo>
                    <a:pt x="0" y="98"/>
                    <a:pt x="12" y="146"/>
                    <a:pt x="61" y="171"/>
                  </a:cubicBezTo>
                  <a:cubicBezTo>
                    <a:pt x="243" y="256"/>
                    <a:pt x="388" y="401"/>
                    <a:pt x="473" y="583"/>
                  </a:cubicBezTo>
                  <a:cubicBezTo>
                    <a:pt x="570" y="801"/>
                    <a:pt x="570" y="1068"/>
                    <a:pt x="473" y="1286"/>
                  </a:cubicBezTo>
                  <a:cubicBezTo>
                    <a:pt x="449" y="1334"/>
                    <a:pt x="473" y="1383"/>
                    <a:pt x="521" y="1407"/>
                  </a:cubicBezTo>
                  <a:cubicBezTo>
                    <a:pt x="534" y="1407"/>
                    <a:pt x="546" y="1419"/>
                    <a:pt x="558" y="1419"/>
                  </a:cubicBezTo>
                  <a:cubicBezTo>
                    <a:pt x="582" y="1419"/>
                    <a:pt x="618" y="1395"/>
                    <a:pt x="631" y="1359"/>
                  </a:cubicBezTo>
                  <a:cubicBezTo>
                    <a:pt x="752" y="1092"/>
                    <a:pt x="752" y="777"/>
                    <a:pt x="631" y="510"/>
                  </a:cubicBezTo>
                  <a:cubicBezTo>
                    <a:pt x="534" y="292"/>
                    <a:pt x="352" y="110"/>
                    <a:pt x="134" y="13"/>
                  </a:cubicBezTo>
                  <a:cubicBezTo>
                    <a:pt x="121" y="5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1"/>
            <p:cNvSpPr/>
            <p:nvPr/>
          </p:nvSpPr>
          <p:spPr>
            <a:xfrm>
              <a:off x="7742467" y="2254250"/>
              <a:ext cx="13553" cy="26788"/>
            </a:xfrm>
            <a:custGeom>
              <a:rect b="b" l="l" r="r" t="t"/>
              <a:pathLst>
                <a:path extrusionOk="0" h="506" w="256">
                  <a:moveTo>
                    <a:pt x="139" y="1"/>
                  </a:moveTo>
                  <a:cubicBezTo>
                    <a:pt x="103" y="1"/>
                    <a:pt x="74" y="31"/>
                    <a:pt x="74" y="69"/>
                  </a:cubicBezTo>
                  <a:lnTo>
                    <a:pt x="1" y="396"/>
                  </a:lnTo>
                  <a:cubicBezTo>
                    <a:pt x="1" y="445"/>
                    <a:pt x="25" y="493"/>
                    <a:pt x="98" y="506"/>
                  </a:cubicBezTo>
                  <a:cubicBezTo>
                    <a:pt x="134" y="506"/>
                    <a:pt x="171" y="469"/>
                    <a:pt x="183" y="433"/>
                  </a:cubicBezTo>
                  <a:lnTo>
                    <a:pt x="243" y="106"/>
                  </a:lnTo>
                  <a:cubicBezTo>
                    <a:pt x="256" y="57"/>
                    <a:pt x="219" y="9"/>
                    <a:pt x="171" y="9"/>
                  </a:cubicBezTo>
                  <a:cubicBezTo>
                    <a:pt x="160" y="3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1"/>
            <p:cNvSpPr/>
            <p:nvPr/>
          </p:nvSpPr>
          <p:spPr>
            <a:xfrm>
              <a:off x="7775237" y="2253403"/>
              <a:ext cx="14770" cy="28270"/>
            </a:xfrm>
            <a:custGeom>
              <a:rect b="b" l="l" r="r" t="t"/>
              <a:pathLst>
                <a:path extrusionOk="0" h="534" w="279">
                  <a:moveTo>
                    <a:pt x="206" y="0"/>
                  </a:moveTo>
                  <a:cubicBezTo>
                    <a:pt x="158" y="0"/>
                    <a:pt x="109" y="25"/>
                    <a:pt x="97" y="73"/>
                  </a:cubicBezTo>
                  <a:lnTo>
                    <a:pt x="12" y="425"/>
                  </a:lnTo>
                  <a:cubicBezTo>
                    <a:pt x="0" y="473"/>
                    <a:pt x="37" y="522"/>
                    <a:pt x="97" y="534"/>
                  </a:cubicBezTo>
                  <a:cubicBezTo>
                    <a:pt x="146" y="534"/>
                    <a:pt x="182" y="509"/>
                    <a:pt x="182" y="461"/>
                  </a:cubicBezTo>
                  <a:lnTo>
                    <a:pt x="267" y="109"/>
                  </a:lnTo>
                  <a:cubicBezTo>
                    <a:pt x="279" y="61"/>
                    <a:pt x="243" y="1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7806684" y="2269126"/>
              <a:ext cx="17100" cy="24723"/>
            </a:xfrm>
            <a:custGeom>
              <a:rect b="b" l="l" r="r" t="t"/>
              <a:pathLst>
                <a:path extrusionOk="0" h="467" w="323">
                  <a:moveTo>
                    <a:pt x="205" y="1"/>
                  </a:moveTo>
                  <a:cubicBezTo>
                    <a:pt x="175" y="1"/>
                    <a:pt x="146" y="17"/>
                    <a:pt x="133" y="55"/>
                  </a:cubicBezTo>
                  <a:lnTo>
                    <a:pt x="12" y="346"/>
                  </a:lnTo>
                  <a:cubicBezTo>
                    <a:pt x="0" y="394"/>
                    <a:pt x="24" y="443"/>
                    <a:pt x="97" y="467"/>
                  </a:cubicBezTo>
                  <a:cubicBezTo>
                    <a:pt x="133" y="467"/>
                    <a:pt x="170" y="443"/>
                    <a:pt x="182" y="406"/>
                  </a:cubicBezTo>
                  <a:lnTo>
                    <a:pt x="291" y="128"/>
                  </a:lnTo>
                  <a:cubicBezTo>
                    <a:pt x="323" y="56"/>
                    <a:pt x="262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574921" y="2774389"/>
              <a:ext cx="1185168" cy="1279666"/>
            </a:xfrm>
            <a:custGeom>
              <a:rect b="b" l="l" r="r" t="t"/>
              <a:pathLst>
                <a:path extrusionOk="0" h="24172" w="22387">
                  <a:moveTo>
                    <a:pt x="13387" y="0"/>
                  </a:moveTo>
                  <a:cubicBezTo>
                    <a:pt x="13225" y="0"/>
                    <a:pt x="13061" y="12"/>
                    <a:pt x="12895" y="38"/>
                  </a:cubicBezTo>
                  <a:cubicBezTo>
                    <a:pt x="10943" y="329"/>
                    <a:pt x="9719" y="2305"/>
                    <a:pt x="10325" y="4172"/>
                  </a:cubicBezTo>
                  <a:lnTo>
                    <a:pt x="4349" y="4172"/>
                  </a:lnTo>
                  <a:lnTo>
                    <a:pt x="4349" y="11117"/>
                  </a:lnTo>
                  <a:cubicBezTo>
                    <a:pt x="4071" y="11032"/>
                    <a:pt x="3780" y="10984"/>
                    <a:pt x="3477" y="10984"/>
                  </a:cubicBezTo>
                  <a:cubicBezTo>
                    <a:pt x="3457" y="10983"/>
                    <a:pt x="3436" y="10983"/>
                    <a:pt x="3416" y="10983"/>
                  </a:cubicBezTo>
                  <a:cubicBezTo>
                    <a:pt x="1494" y="10983"/>
                    <a:pt x="1" y="12701"/>
                    <a:pt x="265" y="14620"/>
                  </a:cubicBezTo>
                  <a:cubicBezTo>
                    <a:pt x="498" y="16243"/>
                    <a:pt x="1893" y="17373"/>
                    <a:pt x="3435" y="17373"/>
                  </a:cubicBezTo>
                  <a:cubicBezTo>
                    <a:pt x="3737" y="17373"/>
                    <a:pt x="4044" y="17330"/>
                    <a:pt x="4349" y="17239"/>
                  </a:cubicBezTo>
                  <a:lnTo>
                    <a:pt x="4349" y="24172"/>
                  </a:lnTo>
                  <a:lnTo>
                    <a:pt x="22386" y="24172"/>
                  </a:lnTo>
                  <a:lnTo>
                    <a:pt x="22386" y="17372"/>
                  </a:lnTo>
                  <a:cubicBezTo>
                    <a:pt x="22364" y="17372"/>
                    <a:pt x="22342" y="17373"/>
                    <a:pt x="22320" y="17373"/>
                  </a:cubicBezTo>
                  <a:cubicBezTo>
                    <a:pt x="20556" y="17373"/>
                    <a:pt x="19125" y="15944"/>
                    <a:pt x="19125" y="14172"/>
                  </a:cubicBezTo>
                  <a:cubicBezTo>
                    <a:pt x="19125" y="12412"/>
                    <a:pt x="20556" y="10983"/>
                    <a:pt x="22320" y="10983"/>
                  </a:cubicBezTo>
                  <a:cubicBezTo>
                    <a:pt x="22342" y="10983"/>
                    <a:pt x="22364" y="10983"/>
                    <a:pt x="22386" y="10984"/>
                  </a:cubicBezTo>
                  <a:lnTo>
                    <a:pt x="22386" y="4172"/>
                  </a:lnTo>
                  <a:lnTo>
                    <a:pt x="16410" y="4172"/>
                  </a:lnTo>
                  <a:cubicBezTo>
                    <a:pt x="16507" y="3869"/>
                    <a:pt x="16556" y="3553"/>
                    <a:pt x="16556" y="3238"/>
                  </a:cubicBezTo>
                  <a:cubicBezTo>
                    <a:pt x="16589" y="1442"/>
                    <a:pt x="15131" y="0"/>
                    <a:pt x="133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1"/>
            <p:cNvSpPr/>
            <p:nvPr/>
          </p:nvSpPr>
          <p:spPr>
            <a:xfrm>
              <a:off x="5560680" y="2772537"/>
              <a:ext cx="1178233" cy="1286654"/>
            </a:xfrm>
            <a:custGeom>
              <a:rect b="b" l="l" r="r" t="t"/>
              <a:pathLst>
                <a:path extrusionOk="0" h="24304" w="22256">
                  <a:moveTo>
                    <a:pt x="13164" y="170"/>
                  </a:moveTo>
                  <a:cubicBezTo>
                    <a:pt x="14873" y="170"/>
                    <a:pt x="16267" y="1564"/>
                    <a:pt x="16267" y="3273"/>
                  </a:cubicBezTo>
                  <a:cubicBezTo>
                    <a:pt x="16267" y="3588"/>
                    <a:pt x="16207" y="3891"/>
                    <a:pt x="16110" y="4182"/>
                  </a:cubicBezTo>
                  <a:lnTo>
                    <a:pt x="16085" y="4304"/>
                  </a:lnTo>
                  <a:lnTo>
                    <a:pt x="22085" y="4304"/>
                  </a:lnTo>
                  <a:lnTo>
                    <a:pt x="22085" y="10934"/>
                  </a:lnTo>
                  <a:cubicBezTo>
                    <a:pt x="20304" y="10983"/>
                    <a:pt x="18873" y="12437"/>
                    <a:pt x="18873" y="14219"/>
                  </a:cubicBezTo>
                  <a:cubicBezTo>
                    <a:pt x="18873" y="16001"/>
                    <a:pt x="20304" y="17455"/>
                    <a:pt x="22085" y="17504"/>
                  </a:cubicBezTo>
                  <a:lnTo>
                    <a:pt x="22085" y="24122"/>
                  </a:lnTo>
                  <a:lnTo>
                    <a:pt x="4243" y="24122"/>
                  </a:lnTo>
                  <a:lnTo>
                    <a:pt x="4231" y="17152"/>
                  </a:lnTo>
                  <a:lnTo>
                    <a:pt x="4121" y="17189"/>
                  </a:lnTo>
                  <a:cubicBezTo>
                    <a:pt x="3843" y="17274"/>
                    <a:pt x="3564" y="17310"/>
                    <a:pt x="3273" y="17322"/>
                  </a:cubicBezTo>
                  <a:cubicBezTo>
                    <a:pt x="1564" y="17322"/>
                    <a:pt x="170" y="15928"/>
                    <a:pt x="170" y="14207"/>
                  </a:cubicBezTo>
                  <a:cubicBezTo>
                    <a:pt x="170" y="12498"/>
                    <a:pt x="1564" y="11104"/>
                    <a:pt x="3273" y="11104"/>
                  </a:cubicBezTo>
                  <a:cubicBezTo>
                    <a:pt x="3564" y="11104"/>
                    <a:pt x="3843" y="11152"/>
                    <a:pt x="4121" y="11237"/>
                  </a:cubicBezTo>
                  <a:lnTo>
                    <a:pt x="4231" y="11273"/>
                  </a:lnTo>
                  <a:lnTo>
                    <a:pt x="4231" y="4304"/>
                  </a:lnTo>
                  <a:lnTo>
                    <a:pt x="10243" y="4304"/>
                  </a:lnTo>
                  <a:lnTo>
                    <a:pt x="10206" y="4182"/>
                  </a:lnTo>
                  <a:cubicBezTo>
                    <a:pt x="10109" y="3891"/>
                    <a:pt x="10061" y="3588"/>
                    <a:pt x="10049" y="3273"/>
                  </a:cubicBezTo>
                  <a:cubicBezTo>
                    <a:pt x="10049" y="1564"/>
                    <a:pt x="11443" y="170"/>
                    <a:pt x="13164" y="170"/>
                  </a:cubicBezTo>
                  <a:close/>
                  <a:moveTo>
                    <a:pt x="13164" y="1"/>
                  </a:moveTo>
                  <a:cubicBezTo>
                    <a:pt x="11346" y="1"/>
                    <a:pt x="9879" y="1467"/>
                    <a:pt x="9879" y="3273"/>
                  </a:cubicBezTo>
                  <a:cubicBezTo>
                    <a:pt x="9879" y="3564"/>
                    <a:pt x="9928" y="3843"/>
                    <a:pt x="10000" y="4122"/>
                  </a:cubicBezTo>
                  <a:lnTo>
                    <a:pt x="4061" y="4122"/>
                  </a:lnTo>
                  <a:lnTo>
                    <a:pt x="4061" y="11043"/>
                  </a:lnTo>
                  <a:cubicBezTo>
                    <a:pt x="3806" y="10970"/>
                    <a:pt x="3540" y="10934"/>
                    <a:pt x="3273" y="10934"/>
                  </a:cubicBezTo>
                  <a:cubicBezTo>
                    <a:pt x="1467" y="10934"/>
                    <a:pt x="0" y="12401"/>
                    <a:pt x="0" y="14219"/>
                  </a:cubicBezTo>
                  <a:cubicBezTo>
                    <a:pt x="0" y="16025"/>
                    <a:pt x="1467" y="17492"/>
                    <a:pt x="3273" y="17492"/>
                  </a:cubicBezTo>
                  <a:cubicBezTo>
                    <a:pt x="3540" y="17492"/>
                    <a:pt x="3806" y="17455"/>
                    <a:pt x="4061" y="17383"/>
                  </a:cubicBezTo>
                  <a:lnTo>
                    <a:pt x="4061" y="24304"/>
                  </a:lnTo>
                  <a:lnTo>
                    <a:pt x="22255" y="24304"/>
                  </a:lnTo>
                  <a:lnTo>
                    <a:pt x="22255" y="17322"/>
                  </a:lnTo>
                  <a:lnTo>
                    <a:pt x="22170" y="17322"/>
                  </a:lnTo>
                  <a:cubicBezTo>
                    <a:pt x="20449" y="17322"/>
                    <a:pt x="19067" y="15928"/>
                    <a:pt x="19067" y="14207"/>
                  </a:cubicBezTo>
                  <a:cubicBezTo>
                    <a:pt x="19067" y="12498"/>
                    <a:pt x="20449" y="11104"/>
                    <a:pt x="22170" y="11104"/>
                  </a:cubicBezTo>
                  <a:lnTo>
                    <a:pt x="22255" y="11104"/>
                  </a:lnTo>
                  <a:lnTo>
                    <a:pt x="22255" y="4122"/>
                  </a:lnTo>
                  <a:lnTo>
                    <a:pt x="16316" y="4122"/>
                  </a:lnTo>
                  <a:cubicBezTo>
                    <a:pt x="16400" y="3843"/>
                    <a:pt x="16437" y="3564"/>
                    <a:pt x="16449" y="3273"/>
                  </a:cubicBezTo>
                  <a:cubicBezTo>
                    <a:pt x="16437" y="1467"/>
                    <a:pt x="14970" y="1"/>
                    <a:pt x="1316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1"/>
            <p:cNvSpPr/>
            <p:nvPr/>
          </p:nvSpPr>
          <p:spPr>
            <a:xfrm>
              <a:off x="6645962" y="2995204"/>
              <a:ext cx="1184480" cy="1058853"/>
            </a:xfrm>
            <a:custGeom>
              <a:rect b="b" l="l" r="r" t="t"/>
              <a:pathLst>
                <a:path extrusionOk="0" h="20001" w="22374">
                  <a:moveTo>
                    <a:pt x="4349" y="1"/>
                  </a:moveTo>
                  <a:lnTo>
                    <a:pt x="4349" y="6946"/>
                  </a:lnTo>
                  <a:cubicBezTo>
                    <a:pt x="4070" y="6861"/>
                    <a:pt x="3779" y="6813"/>
                    <a:pt x="3476" y="6813"/>
                  </a:cubicBezTo>
                  <a:cubicBezTo>
                    <a:pt x="3456" y="6812"/>
                    <a:pt x="3436" y="6812"/>
                    <a:pt x="3416" y="6812"/>
                  </a:cubicBezTo>
                  <a:cubicBezTo>
                    <a:pt x="1493" y="6812"/>
                    <a:pt x="0" y="8530"/>
                    <a:pt x="264" y="10449"/>
                  </a:cubicBezTo>
                  <a:cubicBezTo>
                    <a:pt x="497" y="12072"/>
                    <a:pt x="1884" y="13202"/>
                    <a:pt x="3431" y="13202"/>
                  </a:cubicBezTo>
                  <a:cubicBezTo>
                    <a:pt x="3733" y="13202"/>
                    <a:pt x="4042" y="13159"/>
                    <a:pt x="4349" y="13068"/>
                  </a:cubicBezTo>
                  <a:lnTo>
                    <a:pt x="4349" y="20001"/>
                  </a:lnTo>
                  <a:lnTo>
                    <a:pt x="10167" y="20001"/>
                  </a:lnTo>
                  <a:cubicBezTo>
                    <a:pt x="10167" y="18243"/>
                    <a:pt x="11598" y="16813"/>
                    <a:pt x="13367" y="16813"/>
                  </a:cubicBezTo>
                  <a:cubicBezTo>
                    <a:pt x="15125" y="16813"/>
                    <a:pt x="16555" y="18243"/>
                    <a:pt x="16555" y="20001"/>
                  </a:cubicBezTo>
                  <a:lnTo>
                    <a:pt x="22374" y="20001"/>
                  </a:lnTo>
                  <a:lnTo>
                    <a:pt x="22374" y="13201"/>
                  </a:lnTo>
                  <a:cubicBezTo>
                    <a:pt x="20640" y="13164"/>
                    <a:pt x="19246" y="11746"/>
                    <a:pt x="19246" y="10001"/>
                  </a:cubicBezTo>
                  <a:cubicBezTo>
                    <a:pt x="19246" y="8267"/>
                    <a:pt x="20640" y="6849"/>
                    <a:pt x="22374" y="6813"/>
                  </a:cubicBezTo>
                  <a:lnTo>
                    <a:pt x="2237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6568669" y="2828283"/>
              <a:ext cx="244689" cy="236430"/>
            </a:xfrm>
            <a:custGeom>
              <a:rect b="b" l="l" r="r" t="t"/>
              <a:pathLst>
                <a:path extrusionOk="0" h="4466" w="4622">
                  <a:moveTo>
                    <a:pt x="2230" y="0"/>
                  </a:moveTo>
                  <a:cubicBezTo>
                    <a:pt x="2199" y="0"/>
                    <a:pt x="2168" y="1"/>
                    <a:pt x="2136" y="2"/>
                  </a:cubicBezTo>
                  <a:cubicBezTo>
                    <a:pt x="1942" y="2"/>
                    <a:pt x="1761" y="26"/>
                    <a:pt x="1579" y="87"/>
                  </a:cubicBezTo>
                  <a:cubicBezTo>
                    <a:pt x="1445" y="123"/>
                    <a:pt x="1312" y="172"/>
                    <a:pt x="1191" y="232"/>
                  </a:cubicBezTo>
                  <a:cubicBezTo>
                    <a:pt x="1130" y="257"/>
                    <a:pt x="1082" y="293"/>
                    <a:pt x="1021" y="317"/>
                  </a:cubicBezTo>
                  <a:cubicBezTo>
                    <a:pt x="803" y="451"/>
                    <a:pt x="609" y="632"/>
                    <a:pt x="439" y="838"/>
                  </a:cubicBezTo>
                  <a:cubicBezTo>
                    <a:pt x="379" y="923"/>
                    <a:pt x="330" y="1008"/>
                    <a:pt x="282" y="1093"/>
                  </a:cubicBezTo>
                  <a:cubicBezTo>
                    <a:pt x="173" y="1287"/>
                    <a:pt x="88" y="1505"/>
                    <a:pt x="51" y="1723"/>
                  </a:cubicBezTo>
                  <a:cubicBezTo>
                    <a:pt x="51" y="1735"/>
                    <a:pt x="51" y="1748"/>
                    <a:pt x="51" y="1760"/>
                  </a:cubicBezTo>
                  <a:lnTo>
                    <a:pt x="27" y="2051"/>
                  </a:lnTo>
                  <a:cubicBezTo>
                    <a:pt x="1" y="3470"/>
                    <a:pt x="1160" y="4466"/>
                    <a:pt x="2400" y="4466"/>
                  </a:cubicBezTo>
                  <a:cubicBezTo>
                    <a:pt x="2866" y="4466"/>
                    <a:pt x="3343" y="4325"/>
                    <a:pt x="3773" y="4014"/>
                  </a:cubicBezTo>
                  <a:cubicBezTo>
                    <a:pt x="3942" y="3893"/>
                    <a:pt x="4076" y="3760"/>
                    <a:pt x="4197" y="3602"/>
                  </a:cubicBezTo>
                  <a:cubicBezTo>
                    <a:pt x="4233" y="3554"/>
                    <a:pt x="4258" y="3505"/>
                    <a:pt x="4294" y="3457"/>
                  </a:cubicBezTo>
                  <a:cubicBezTo>
                    <a:pt x="4318" y="3432"/>
                    <a:pt x="4330" y="3408"/>
                    <a:pt x="4342" y="3372"/>
                  </a:cubicBezTo>
                  <a:cubicBezTo>
                    <a:pt x="4439" y="3214"/>
                    <a:pt x="4500" y="3045"/>
                    <a:pt x="4548" y="2863"/>
                  </a:cubicBezTo>
                  <a:cubicBezTo>
                    <a:pt x="4597" y="2693"/>
                    <a:pt x="4621" y="2499"/>
                    <a:pt x="4621" y="2317"/>
                  </a:cubicBezTo>
                  <a:cubicBezTo>
                    <a:pt x="4609" y="1760"/>
                    <a:pt x="4403" y="1226"/>
                    <a:pt x="4027" y="814"/>
                  </a:cubicBezTo>
                  <a:cubicBezTo>
                    <a:pt x="3845" y="608"/>
                    <a:pt x="3627" y="438"/>
                    <a:pt x="3385" y="305"/>
                  </a:cubicBezTo>
                  <a:cubicBezTo>
                    <a:pt x="3288" y="245"/>
                    <a:pt x="3179" y="196"/>
                    <a:pt x="3070" y="160"/>
                  </a:cubicBezTo>
                  <a:cubicBezTo>
                    <a:pt x="2797" y="50"/>
                    <a:pt x="2514" y="0"/>
                    <a:pt x="223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6234455" y="2890594"/>
              <a:ext cx="526277" cy="554494"/>
            </a:xfrm>
            <a:custGeom>
              <a:rect b="b" l="l" r="r" t="t"/>
              <a:pathLst>
                <a:path extrusionOk="0" h="10474" w="9941">
                  <a:moveTo>
                    <a:pt x="6813" y="1"/>
                  </a:moveTo>
                  <a:lnTo>
                    <a:pt x="6595" y="255"/>
                  </a:lnTo>
                  <a:lnTo>
                    <a:pt x="1552" y="5989"/>
                  </a:lnTo>
                  <a:lnTo>
                    <a:pt x="607" y="7056"/>
                  </a:lnTo>
                  <a:lnTo>
                    <a:pt x="1" y="7759"/>
                  </a:lnTo>
                  <a:lnTo>
                    <a:pt x="3092" y="10474"/>
                  </a:lnTo>
                  <a:lnTo>
                    <a:pt x="3310" y="10231"/>
                  </a:lnTo>
                  <a:lnTo>
                    <a:pt x="3989" y="9456"/>
                  </a:lnTo>
                  <a:lnTo>
                    <a:pt x="4134" y="9286"/>
                  </a:lnTo>
                  <a:lnTo>
                    <a:pt x="4292" y="9116"/>
                  </a:lnTo>
                  <a:lnTo>
                    <a:pt x="4607" y="8753"/>
                  </a:lnTo>
                  <a:lnTo>
                    <a:pt x="4861" y="8474"/>
                  </a:lnTo>
                  <a:lnTo>
                    <a:pt x="4886" y="8437"/>
                  </a:lnTo>
                  <a:lnTo>
                    <a:pt x="6219" y="6922"/>
                  </a:lnTo>
                  <a:lnTo>
                    <a:pt x="6437" y="6680"/>
                  </a:lnTo>
                  <a:lnTo>
                    <a:pt x="6704" y="6377"/>
                  </a:lnTo>
                  <a:lnTo>
                    <a:pt x="7007" y="6037"/>
                  </a:lnTo>
                  <a:lnTo>
                    <a:pt x="7310" y="5698"/>
                  </a:lnTo>
                  <a:lnTo>
                    <a:pt x="7358" y="5637"/>
                  </a:lnTo>
                  <a:lnTo>
                    <a:pt x="8752" y="4049"/>
                  </a:lnTo>
                  <a:lnTo>
                    <a:pt x="9055" y="3722"/>
                  </a:lnTo>
                  <a:lnTo>
                    <a:pt x="9116" y="3649"/>
                  </a:lnTo>
                  <a:lnTo>
                    <a:pt x="9831" y="2849"/>
                  </a:lnTo>
                  <a:lnTo>
                    <a:pt x="9940" y="2728"/>
                  </a:lnTo>
                  <a:lnTo>
                    <a:pt x="9855" y="2655"/>
                  </a:lnTo>
                  <a:lnTo>
                    <a:pt x="9055" y="1952"/>
                  </a:lnTo>
                  <a:lnTo>
                    <a:pt x="8680" y="1637"/>
                  </a:lnTo>
                  <a:cubicBezTo>
                    <a:pt x="8680" y="1637"/>
                    <a:pt x="6825" y="1"/>
                    <a:pt x="681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1"/>
            <p:cNvSpPr/>
            <p:nvPr/>
          </p:nvSpPr>
          <p:spPr>
            <a:xfrm>
              <a:off x="5925811" y="3206754"/>
              <a:ext cx="479372" cy="384027"/>
            </a:xfrm>
            <a:custGeom>
              <a:rect b="b" l="l" r="r" t="t"/>
              <a:pathLst>
                <a:path extrusionOk="0" h="7254" w="9055">
                  <a:moveTo>
                    <a:pt x="2024" y="0"/>
                  </a:moveTo>
                  <a:cubicBezTo>
                    <a:pt x="1516" y="0"/>
                    <a:pt x="1068" y="126"/>
                    <a:pt x="715" y="380"/>
                  </a:cubicBezTo>
                  <a:cubicBezTo>
                    <a:pt x="376" y="635"/>
                    <a:pt x="121" y="999"/>
                    <a:pt x="0" y="1411"/>
                  </a:cubicBezTo>
                  <a:cubicBezTo>
                    <a:pt x="2606" y="3362"/>
                    <a:pt x="5212" y="5314"/>
                    <a:pt x="7831" y="7253"/>
                  </a:cubicBezTo>
                  <a:cubicBezTo>
                    <a:pt x="7903" y="7241"/>
                    <a:pt x="7976" y="7229"/>
                    <a:pt x="8049" y="7205"/>
                  </a:cubicBezTo>
                  <a:cubicBezTo>
                    <a:pt x="8134" y="7181"/>
                    <a:pt x="8194" y="7144"/>
                    <a:pt x="8255" y="7096"/>
                  </a:cubicBezTo>
                  <a:cubicBezTo>
                    <a:pt x="8437" y="6890"/>
                    <a:pt x="8376" y="6575"/>
                    <a:pt x="8364" y="6453"/>
                  </a:cubicBezTo>
                  <a:cubicBezTo>
                    <a:pt x="8352" y="6368"/>
                    <a:pt x="8352" y="6296"/>
                    <a:pt x="8352" y="6211"/>
                  </a:cubicBezTo>
                  <a:cubicBezTo>
                    <a:pt x="8352" y="6174"/>
                    <a:pt x="8352" y="6138"/>
                    <a:pt x="8352" y="6090"/>
                  </a:cubicBezTo>
                  <a:cubicBezTo>
                    <a:pt x="8352" y="6065"/>
                    <a:pt x="8364" y="6041"/>
                    <a:pt x="8364" y="6017"/>
                  </a:cubicBezTo>
                  <a:cubicBezTo>
                    <a:pt x="8388" y="5896"/>
                    <a:pt x="8413" y="5774"/>
                    <a:pt x="8461" y="5665"/>
                  </a:cubicBezTo>
                  <a:cubicBezTo>
                    <a:pt x="8473" y="5629"/>
                    <a:pt x="8485" y="5581"/>
                    <a:pt x="8510" y="5532"/>
                  </a:cubicBezTo>
                  <a:cubicBezTo>
                    <a:pt x="8534" y="5459"/>
                    <a:pt x="8558" y="5387"/>
                    <a:pt x="8582" y="5326"/>
                  </a:cubicBezTo>
                  <a:cubicBezTo>
                    <a:pt x="8703" y="4987"/>
                    <a:pt x="8849" y="4647"/>
                    <a:pt x="8849" y="4647"/>
                  </a:cubicBezTo>
                  <a:cubicBezTo>
                    <a:pt x="8861" y="4635"/>
                    <a:pt x="8873" y="4611"/>
                    <a:pt x="8885" y="4599"/>
                  </a:cubicBezTo>
                  <a:cubicBezTo>
                    <a:pt x="8922" y="4502"/>
                    <a:pt x="8970" y="4381"/>
                    <a:pt x="9019" y="4235"/>
                  </a:cubicBezTo>
                  <a:cubicBezTo>
                    <a:pt x="9031" y="4211"/>
                    <a:pt x="9043" y="4187"/>
                    <a:pt x="9055" y="4150"/>
                  </a:cubicBezTo>
                  <a:cubicBezTo>
                    <a:pt x="8897" y="4041"/>
                    <a:pt x="8752" y="3944"/>
                    <a:pt x="8606" y="3835"/>
                  </a:cubicBezTo>
                  <a:cubicBezTo>
                    <a:pt x="8510" y="3774"/>
                    <a:pt x="8425" y="3714"/>
                    <a:pt x="8340" y="3653"/>
                  </a:cubicBezTo>
                  <a:cubicBezTo>
                    <a:pt x="7225" y="2865"/>
                    <a:pt x="6728" y="2477"/>
                    <a:pt x="6485" y="2284"/>
                  </a:cubicBezTo>
                  <a:cubicBezTo>
                    <a:pt x="6449" y="2247"/>
                    <a:pt x="6303" y="2138"/>
                    <a:pt x="6085" y="1944"/>
                  </a:cubicBezTo>
                  <a:cubicBezTo>
                    <a:pt x="6000" y="1884"/>
                    <a:pt x="5928" y="1811"/>
                    <a:pt x="5819" y="1726"/>
                  </a:cubicBezTo>
                  <a:cubicBezTo>
                    <a:pt x="5806" y="1714"/>
                    <a:pt x="5782" y="1690"/>
                    <a:pt x="5758" y="1677"/>
                  </a:cubicBezTo>
                  <a:cubicBezTo>
                    <a:pt x="5625" y="1556"/>
                    <a:pt x="5479" y="1435"/>
                    <a:pt x="5346" y="1326"/>
                  </a:cubicBezTo>
                  <a:lnTo>
                    <a:pt x="5249" y="1265"/>
                  </a:lnTo>
                  <a:cubicBezTo>
                    <a:pt x="4115" y="431"/>
                    <a:pt x="296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1"/>
            <p:cNvSpPr/>
            <p:nvPr/>
          </p:nvSpPr>
          <p:spPr>
            <a:xfrm>
              <a:off x="5925811" y="3196483"/>
              <a:ext cx="447925" cy="394297"/>
            </a:xfrm>
            <a:custGeom>
              <a:rect b="b" l="l" r="r" t="t"/>
              <a:pathLst>
                <a:path extrusionOk="0" h="7448" w="8461">
                  <a:moveTo>
                    <a:pt x="2019" y="1"/>
                  </a:moveTo>
                  <a:cubicBezTo>
                    <a:pt x="1769" y="1"/>
                    <a:pt x="1519" y="25"/>
                    <a:pt x="1273" y="77"/>
                  </a:cubicBezTo>
                  <a:cubicBezTo>
                    <a:pt x="1079" y="114"/>
                    <a:pt x="897" y="199"/>
                    <a:pt x="740" y="308"/>
                  </a:cubicBezTo>
                  <a:cubicBezTo>
                    <a:pt x="437" y="538"/>
                    <a:pt x="206" y="853"/>
                    <a:pt x="97" y="1217"/>
                  </a:cubicBezTo>
                  <a:cubicBezTo>
                    <a:pt x="49" y="1338"/>
                    <a:pt x="12" y="1471"/>
                    <a:pt x="0" y="1605"/>
                  </a:cubicBezTo>
                  <a:cubicBezTo>
                    <a:pt x="231" y="1787"/>
                    <a:pt x="473" y="1956"/>
                    <a:pt x="715" y="2138"/>
                  </a:cubicBezTo>
                  <a:cubicBezTo>
                    <a:pt x="3079" y="3908"/>
                    <a:pt x="5467" y="5690"/>
                    <a:pt x="7831" y="7447"/>
                  </a:cubicBezTo>
                  <a:cubicBezTo>
                    <a:pt x="7903" y="7435"/>
                    <a:pt x="7976" y="7423"/>
                    <a:pt x="8049" y="7399"/>
                  </a:cubicBezTo>
                  <a:cubicBezTo>
                    <a:pt x="8134" y="7375"/>
                    <a:pt x="8194" y="7338"/>
                    <a:pt x="8255" y="7290"/>
                  </a:cubicBezTo>
                  <a:cubicBezTo>
                    <a:pt x="8291" y="7253"/>
                    <a:pt x="8303" y="7205"/>
                    <a:pt x="8328" y="7169"/>
                  </a:cubicBezTo>
                  <a:cubicBezTo>
                    <a:pt x="8352" y="7120"/>
                    <a:pt x="8364" y="7059"/>
                    <a:pt x="8376" y="7011"/>
                  </a:cubicBezTo>
                  <a:cubicBezTo>
                    <a:pt x="8388" y="6890"/>
                    <a:pt x="8376" y="6769"/>
                    <a:pt x="8352" y="6647"/>
                  </a:cubicBezTo>
                  <a:cubicBezTo>
                    <a:pt x="8352" y="6562"/>
                    <a:pt x="8340" y="6478"/>
                    <a:pt x="8340" y="6393"/>
                  </a:cubicBezTo>
                  <a:cubicBezTo>
                    <a:pt x="8340" y="6356"/>
                    <a:pt x="8340" y="6320"/>
                    <a:pt x="8340" y="6284"/>
                  </a:cubicBezTo>
                  <a:cubicBezTo>
                    <a:pt x="8352" y="6259"/>
                    <a:pt x="8352" y="6223"/>
                    <a:pt x="8364" y="6199"/>
                  </a:cubicBezTo>
                  <a:cubicBezTo>
                    <a:pt x="8376" y="6078"/>
                    <a:pt x="8413" y="5968"/>
                    <a:pt x="8461" y="5859"/>
                  </a:cubicBezTo>
                  <a:cubicBezTo>
                    <a:pt x="7819" y="5059"/>
                    <a:pt x="7225" y="4223"/>
                    <a:pt x="6703" y="3338"/>
                  </a:cubicBezTo>
                  <a:cubicBezTo>
                    <a:pt x="6316" y="2684"/>
                    <a:pt x="5952" y="2005"/>
                    <a:pt x="5637" y="1302"/>
                  </a:cubicBezTo>
                  <a:cubicBezTo>
                    <a:pt x="4716" y="599"/>
                    <a:pt x="3637" y="162"/>
                    <a:pt x="2485" y="29"/>
                  </a:cubicBezTo>
                  <a:cubicBezTo>
                    <a:pt x="2331" y="10"/>
                    <a:pt x="2175" y="1"/>
                    <a:pt x="20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5925811" y="3260859"/>
              <a:ext cx="440884" cy="329922"/>
            </a:xfrm>
            <a:custGeom>
              <a:rect b="b" l="l" r="r" t="t"/>
              <a:pathLst>
                <a:path extrusionOk="0" h="6232" w="8328">
                  <a:moveTo>
                    <a:pt x="97" y="1"/>
                  </a:moveTo>
                  <a:cubicBezTo>
                    <a:pt x="49" y="122"/>
                    <a:pt x="25" y="255"/>
                    <a:pt x="0" y="389"/>
                  </a:cubicBezTo>
                  <a:cubicBezTo>
                    <a:pt x="2606" y="2340"/>
                    <a:pt x="5212" y="4292"/>
                    <a:pt x="7831" y="6231"/>
                  </a:cubicBezTo>
                  <a:cubicBezTo>
                    <a:pt x="7903" y="6219"/>
                    <a:pt x="7976" y="6207"/>
                    <a:pt x="8049" y="6183"/>
                  </a:cubicBezTo>
                  <a:cubicBezTo>
                    <a:pt x="8134" y="6159"/>
                    <a:pt x="8194" y="6122"/>
                    <a:pt x="8255" y="6074"/>
                  </a:cubicBezTo>
                  <a:cubicBezTo>
                    <a:pt x="8291" y="6037"/>
                    <a:pt x="8303" y="6001"/>
                    <a:pt x="8328" y="5965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5925811" y="3199924"/>
              <a:ext cx="67446" cy="109798"/>
            </a:xfrm>
            <a:custGeom>
              <a:rect b="b" l="l" r="r" t="t"/>
              <a:pathLst>
                <a:path extrusionOk="0" h="2074" w="1274">
                  <a:moveTo>
                    <a:pt x="1273" y="0"/>
                  </a:moveTo>
                  <a:lnTo>
                    <a:pt x="1273" y="0"/>
                  </a:lnTo>
                  <a:cubicBezTo>
                    <a:pt x="1079" y="49"/>
                    <a:pt x="897" y="122"/>
                    <a:pt x="740" y="243"/>
                  </a:cubicBezTo>
                  <a:cubicBezTo>
                    <a:pt x="437" y="473"/>
                    <a:pt x="206" y="788"/>
                    <a:pt x="97" y="1152"/>
                  </a:cubicBezTo>
                  <a:cubicBezTo>
                    <a:pt x="49" y="1273"/>
                    <a:pt x="25" y="1406"/>
                    <a:pt x="0" y="1540"/>
                  </a:cubicBezTo>
                  <a:cubicBezTo>
                    <a:pt x="243" y="1722"/>
                    <a:pt x="473" y="1891"/>
                    <a:pt x="715" y="2073"/>
                  </a:cubicBezTo>
                  <a:cubicBezTo>
                    <a:pt x="897" y="1382"/>
                    <a:pt x="1091" y="691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7102680" y="1945290"/>
              <a:ext cx="165649" cy="213401"/>
            </a:xfrm>
            <a:custGeom>
              <a:rect b="b" l="l" r="r" t="t"/>
              <a:pathLst>
                <a:path extrusionOk="0" h="4031" w="3129">
                  <a:moveTo>
                    <a:pt x="1649" y="0"/>
                  </a:moveTo>
                  <a:cubicBezTo>
                    <a:pt x="1216" y="0"/>
                    <a:pt x="810" y="203"/>
                    <a:pt x="546" y="548"/>
                  </a:cubicBezTo>
                  <a:cubicBezTo>
                    <a:pt x="268" y="887"/>
                    <a:pt x="98" y="1287"/>
                    <a:pt x="37" y="1711"/>
                  </a:cubicBezTo>
                  <a:cubicBezTo>
                    <a:pt x="37" y="1711"/>
                    <a:pt x="13" y="1905"/>
                    <a:pt x="13" y="1917"/>
                  </a:cubicBezTo>
                  <a:cubicBezTo>
                    <a:pt x="1" y="2087"/>
                    <a:pt x="1" y="2257"/>
                    <a:pt x="25" y="2426"/>
                  </a:cubicBezTo>
                  <a:cubicBezTo>
                    <a:pt x="134" y="3299"/>
                    <a:pt x="692" y="3978"/>
                    <a:pt x="1419" y="4026"/>
                  </a:cubicBezTo>
                  <a:cubicBezTo>
                    <a:pt x="1453" y="4029"/>
                    <a:pt x="1486" y="4031"/>
                    <a:pt x="1519" y="4031"/>
                  </a:cubicBezTo>
                  <a:cubicBezTo>
                    <a:pt x="2328" y="4031"/>
                    <a:pt x="3046" y="3195"/>
                    <a:pt x="3116" y="2135"/>
                  </a:cubicBezTo>
                  <a:cubicBezTo>
                    <a:pt x="3116" y="2026"/>
                    <a:pt x="3128" y="1929"/>
                    <a:pt x="3116" y="1820"/>
                  </a:cubicBezTo>
                  <a:cubicBezTo>
                    <a:pt x="3092" y="887"/>
                    <a:pt x="2534" y="111"/>
                    <a:pt x="1807" y="2"/>
                  </a:cubicBezTo>
                  <a:lnTo>
                    <a:pt x="1722" y="2"/>
                  </a:lnTo>
                  <a:cubicBezTo>
                    <a:pt x="1698" y="1"/>
                    <a:pt x="1673" y="0"/>
                    <a:pt x="164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7203479" y="2064617"/>
              <a:ext cx="49552" cy="42087"/>
            </a:xfrm>
            <a:custGeom>
              <a:rect b="b" l="l" r="r" t="t"/>
              <a:pathLst>
                <a:path extrusionOk="0" h="795" w="936">
                  <a:moveTo>
                    <a:pt x="419" y="0"/>
                  </a:moveTo>
                  <a:cubicBezTo>
                    <a:pt x="405" y="0"/>
                    <a:pt x="390" y="1"/>
                    <a:pt x="376" y="3"/>
                  </a:cubicBezTo>
                  <a:cubicBezTo>
                    <a:pt x="158" y="15"/>
                    <a:pt x="0" y="209"/>
                    <a:pt x="12" y="427"/>
                  </a:cubicBezTo>
                  <a:cubicBezTo>
                    <a:pt x="36" y="654"/>
                    <a:pt x="225" y="795"/>
                    <a:pt x="419" y="795"/>
                  </a:cubicBezTo>
                  <a:cubicBezTo>
                    <a:pt x="526" y="795"/>
                    <a:pt x="633" y="752"/>
                    <a:pt x="715" y="657"/>
                  </a:cubicBezTo>
                  <a:cubicBezTo>
                    <a:pt x="936" y="390"/>
                    <a:pt x="745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7107815" y="2063982"/>
              <a:ext cx="49658" cy="42087"/>
            </a:xfrm>
            <a:custGeom>
              <a:rect b="b" l="l" r="r" t="t"/>
              <a:pathLst>
                <a:path extrusionOk="0" h="795" w="938">
                  <a:moveTo>
                    <a:pt x="432" y="0"/>
                  </a:moveTo>
                  <a:cubicBezTo>
                    <a:pt x="418" y="0"/>
                    <a:pt x="403" y="1"/>
                    <a:pt x="389" y="3"/>
                  </a:cubicBezTo>
                  <a:cubicBezTo>
                    <a:pt x="171" y="15"/>
                    <a:pt x="1" y="209"/>
                    <a:pt x="25" y="427"/>
                  </a:cubicBezTo>
                  <a:cubicBezTo>
                    <a:pt x="41" y="653"/>
                    <a:pt x="233" y="794"/>
                    <a:pt x="429" y="794"/>
                  </a:cubicBezTo>
                  <a:cubicBezTo>
                    <a:pt x="537" y="794"/>
                    <a:pt x="646" y="752"/>
                    <a:pt x="728" y="657"/>
                  </a:cubicBezTo>
                  <a:cubicBezTo>
                    <a:pt x="937" y="390"/>
                    <a:pt x="757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7156627" y="2106440"/>
              <a:ext cx="38540" cy="22764"/>
            </a:xfrm>
            <a:custGeom>
              <a:rect b="b" l="l" r="r" t="t"/>
              <a:pathLst>
                <a:path extrusionOk="0" h="430" w="728">
                  <a:moveTo>
                    <a:pt x="727" y="1"/>
                  </a:moveTo>
                  <a:cubicBezTo>
                    <a:pt x="582" y="1"/>
                    <a:pt x="424" y="13"/>
                    <a:pt x="279" y="49"/>
                  </a:cubicBezTo>
                  <a:cubicBezTo>
                    <a:pt x="182" y="73"/>
                    <a:pt x="85" y="110"/>
                    <a:pt x="0" y="146"/>
                  </a:cubicBezTo>
                  <a:cubicBezTo>
                    <a:pt x="0" y="158"/>
                    <a:pt x="61" y="376"/>
                    <a:pt x="243" y="425"/>
                  </a:cubicBezTo>
                  <a:cubicBezTo>
                    <a:pt x="260" y="428"/>
                    <a:pt x="278" y="430"/>
                    <a:pt x="296" y="430"/>
                  </a:cubicBezTo>
                  <a:cubicBezTo>
                    <a:pt x="469" y="430"/>
                    <a:pt x="673" y="275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7241332" y="2031318"/>
              <a:ext cx="47858" cy="40605"/>
            </a:xfrm>
            <a:custGeom>
              <a:rect b="b" l="l" r="r" t="t"/>
              <a:pathLst>
                <a:path extrusionOk="0" h="767" w="904">
                  <a:moveTo>
                    <a:pt x="407" y="0"/>
                  </a:moveTo>
                  <a:cubicBezTo>
                    <a:pt x="397" y="0"/>
                    <a:pt x="386" y="1"/>
                    <a:pt x="376" y="1"/>
                  </a:cubicBezTo>
                  <a:cubicBezTo>
                    <a:pt x="158" y="38"/>
                    <a:pt x="0" y="244"/>
                    <a:pt x="37" y="474"/>
                  </a:cubicBezTo>
                  <a:cubicBezTo>
                    <a:pt x="87" y="661"/>
                    <a:pt x="252" y="766"/>
                    <a:pt x="418" y="766"/>
                  </a:cubicBezTo>
                  <a:cubicBezTo>
                    <a:pt x="533" y="766"/>
                    <a:pt x="648" y="716"/>
                    <a:pt x="727" y="607"/>
                  </a:cubicBezTo>
                  <a:cubicBezTo>
                    <a:pt x="903" y="349"/>
                    <a:pt x="716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1"/>
            <p:cNvSpPr/>
            <p:nvPr/>
          </p:nvSpPr>
          <p:spPr>
            <a:xfrm>
              <a:off x="7188550" y="2024753"/>
              <a:ext cx="23294" cy="25517"/>
            </a:xfrm>
            <a:custGeom>
              <a:rect b="b" l="l" r="r" t="t"/>
              <a:pathLst>
                <a:path extrusionOk="0" h="482" w="440">
                  <a:moveTo>
                    <a:pt x="127" y="0"/>
                  </a:moveTo>
                  <a:cubicBezTo>
                    <a:pt x="64" y="0"/>
                    <a:pt x="0" y="69"/>
                    <a:pt x="52" y="137"/>
                  </a:cubicBezTo>
                  <a:lnTo>
                    <a:pt x="270" y="440"/>
                  </a:lnTo>
                  <a:cubicBezTo>
                    <a:pt x="282" y="465"/>
                    <a:pt x="306" y="477"/>
                    <a:pt x="343" y="477"/>
                  </a:cubicBezTo>
                  <a:cubicBezTo>
                    <a:pt x="346" y="480"/>
                    <a:pt x="351" y="482"/>
                    <a:pt x="356" y="482"/>
                  </a:cubicBezTo>
                  <a:cubicBezTo>
                    <a:pt x="368" y="482"/>
                    <a:pt x="383" y="473"/>
                    <a:pt x="391" y="465"/>
                  </a:cubicBezTo>
                  <a:cubicBezTo>
                    <a:pt x="440" y="440"/>
                    <a:pt x="440" y="380"/>
                    <a:pt x="415" y="343"/>
                  </a:cubicBezTo>
                  <a:lnTo>
                    <a:pt x="197" y="40"/>
                  </a:lnTo>
                  <a:cubicBezTo>
                    <a:pt x="179" y="12"/>
                    <a:pt x="153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1"/>
            <p:cNvSpPr/>
            <p:nvPr/>
          </p:nvSpPr>
          <p:spPr>
            <a:xfrm>
              <a:off x="7206656" y="2021736"/>
              <a:ext cx="19958" cy="26364"/>
            </a:xfrm>
            <a:custGeom>
              <a:rect b="b" l="l" r="r" t="t"/>
              <a:pathLst>
                <a:path extrusionOk="0" h="498" w="377">
                  <a:moveTo>
                    <a:pt x="97" y="0"/>
                  </a:moveTo>
                  <a:cubicBezTo>
                    <a:pt x="81" y="0"/>
                    <a:pt x="65" y="5"/>
                    <a:pt x="49" y="13"/>
                  </a:cubicBezTo>
                  <a:cubicBezTo>
                    <a:pt x="13" y="37"/>
                    <a:pt x="1" y="85"/>
                    <a:pt x="25" y="134"/>
                  </a:cubicBezTo>
                  <a:lnTo>
                    <a:pt x="195" y="449"/>
                  </a:lnTo>
                  <a:cubicBezTo>
                    <a:pt x="207" y="473"/>
                    <a:pt x="243" y="497"/>
                    <a:pt x="279" y="497"/>
                  </a:cubicBezTo>
                  <a:cubicBezTo>
                    <a:pt x="292" y="497"/>
                    <a:pt x="304" y="485"/>
                    <a:pt x="316" y="485"/>
                  </a:cubicBezTo>
                  <a:cubicBezTo>
                    <a:pt x="352" y="461"/>
                    <a:pt x="376" y="400"/>
                    <a:pt x="352" y="364"/>
                  </a:cubicBezTo>
                  <a:lnTo>
                    <a:pt x="170" y="49"/>
                  </a:lnTo>
                  <a:cubicBezTo>
                    <a:pt x="154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7198979" y="2061388"/>
              <a:ext cx="12229" cy="20064"/>
            </a:xfrm>
            <a:custGeom>
              <a:rect b="b" l="l" r="r" t="t"/>
              <a:pathLst>
                <a:path extrusionOk="0" h="379" w="231">
                  <a:moveTo>
                    <a:pt x="127" y="1"/>
                  </a:moveTo>
                  <a:cubicBezTo>
                    <a:pt x="88" y="1"/>
                    <a:pt x="59" y="34"/>
                    <a:pt x="49" y="76"/>
                  </a:cubicBezTo>
                  <a:lnTo>
                    <a:pt x="12" y="270"/>
                  </a:lnTo>
                  <a:cubicBezTo>
                    <a:pt x="0" y="330"/>
                    <a:pt x="37" y="379"/>
                    <a:pt x="97" y="379"/>
                  </a:cubicBezTo>
                  <a:cubicBezTo>
                    <a:pt x="133" y="379"/>
                    <a:pt x="170" y="342"/>
                    <a:pt x="182" y="306"/>
                  </a:cubicBezTo>
                  <a:lnTo>
                    <a:pt x="218" y="112"/>
                  </a:lnTo>
                  <a:cubicBezTo>
                    <a:pt x="230" y="64"/>
                    <a:pt x="194" y="15"/>
                    <a:pt x="146" y="3"/>
                  </a:cubicBezTo>
                  <a:cubicBezTo>
                    <a:pt x="139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7215655" y="2062023"/>
              <a:ext cx="10959" cy="20064"/>
            </a:xfrm>
            <a:custGeom>
              <a:rect b="b" l="l" r="r" t="t"/>
              <a:pathLst>
                <a:path extrusionOk="0" h="379" w="207">
                  <a:moveTo>
                    <a:pt x="104" y="1"/>
                  </a:moveTo>
                  <a:cubicBezTo>
                    <a:pt x="98" y="1"/>
                    <a:pt x="91" y="2"/>
                    <a:pt x="85" y="3"/>
                  </a:cubicBezTo>
                  <a:cubicBezTo>
                    <a:pt x="37" y="15"/>
                    <a:pt x="0" y="52"/>
                    <a:pt x="12" y="100"/>
                  </a:cubicBezTo>
                  <a:lnTo>
                    <a:pt x="25" y="294"/>
                  </a:lnTo>
                  <a:cubicBezTo>
                    <a:pt x="37" y="343"/>
                    <a:pt x="73" y="379"/>
                    <a:pt x="122" y="379"/>
                  </a:cubicBezTo>
                  <a:lnTo>
                    <a:pt x="134" y="379"/>
                  </a:lnTo>
                  <a:cubicBezTo>
                    <a:pt x="182" y="367"/>
                    <a:pt x="206" y="318"/>
                    <a:pt x="206" y="270"/>
                  </a:cubicBezTo>
                  <a:lnTo>
                    <a:pt x="182" y="88"/>
                  </a:lnTo>
                  <a:cubicBezTo>
                    <a:pt x="182" y="35"/>
                    <a:pt x="14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7189344" y="2036030"/>
              <a:ext cx="49446" cy="31340"/>
            </a:xfrm>
            <a:custGeom>
              <a:rect b="b" l="l" r="r" t="t"/>
              <a:pathLst>
                <a:path extrusionOk="0" h="592" w="934">
                  <a:moveTo>
                    <a:pt x="491" y="0"/>
                  </a:moveTo>
                  <a:cubicBezTo>
                    <a:pt x="473" y="0"/>
                    <a:pt x="455" y="3"/>
                    <a:pt x="437" y="9"/>
                  </a:cubicBezTo>
                  <a:lnTo>
                    <a:pt x="388" y="9"/>
                  </a:lnTo>
                  <a:cubicBezTo>
                    <a:pt x="328" y="21"/>
                    <a:pt x="267" y="34"/>
                    <a:pt x="219" y="70"/>
                  </a:cubicBezTo>
                  <a:cubicBezTo>
                    <a:pt x="73" y="143"/>
                    <a:pt x="0" y="264"/>
                    <a:pt x="0" y="349"/>
                  </a:cubicBezTo>
                  <a:cubicBezTo>
                    <a:pt x="0" y="421"/>
                    <a:pt x="85" y="482"/>
                    <a:pt x="182" y="518"/>
                  </a:cubicBezTo>
                  <a:cubicBezTo>
                    <a:pt x="206" y="531"/>
                    <a:pt x="243" y="543"/>
                    <a:pt x="267" y="555"/>
                  </a:cubicBezTo>
                  <a:cubicBezTo>
                    <a:pt x="328" y="567"/>
                    <a:pt x="388" y="579"/>
                    <a:pt x="449" y="591"/>
                  </a:cubicBezTo>
                  <a:lnTo>
                    <a:pt x="631" y="591"/>
                  </a:lnTo>
                  <a:cubicBezTo>
                    <a:pt x="776" y="579"/>
                    <a:pt x="897" y="531"/>
                    <a:pt x="922" y="446"/>
                  </a:cubicBezTo>
                  <a:cubicBezTo>
                    <a:pt x="934" y="337"/>
                    <a:pt x="897" y="227"/>
                    <a:pt x="812" y="155"/>
                  </a:cubicBezTo>
                  <a:cubicBezTo>
                    <a:pt x="740" y="82"/>
                    <a:pt x="643" y="34"/>
                    <a:pt x="546" y="9"/>
                  </a:cubicBezTo>
                  <a:cubicBezTo>
                    <a:pt x="528" y="3"/>
                    <a:pt x="509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1"/>
            <p:cNvSpPr/>
            <p:nvPr/>
          </p:nvSpPr>
          <p:spPr>
            <a:xfrm>
              <a:off x="7189344" y="2036559"/>
              <a:ext cx="34305" cy="29488"/>
            </a:xfrm>
            <a:custGeom>
              <a:rect b="b" l="l" r="r" t="t"/>
              <a:pathLst>
                <a:path extrusionOk="0" h="557" w="648">
                  <a:moveTo>
                    <a:pt x="487" y="0"/>
                  </a:moveTo>
                  <a:cubicBezTo>
                    <a:pt x="471" y="0"/>
                    <a:pt x="454" y="4"/>
                    <a:pt x="437" y="11"/>
                  </a:cubicBezTo>
                  <a:lnTo>
                    <a:pt x="388" y="11"/>
                  </a:lnTo>
                  <a:cubicBezTo>
                    <a:pt x="328" y="24"/>
                    <a:pt x="267" y="36"/>
                    <a:pt x="219" y="72"/>
                  </a:cubicBezTo>
                  <a:cubicBezTo>
                    <a:pt x="73" y="145"/>
                    <a:pt x="0" y="266"/>
                    <a:pt x="0" y="351"/>
                  </a:cubicBezTo>
                  <a:cubicBezTo>
                    <a:pt x="0" y="424"/>
                    <a:pt x="85" y="484"/>
                    <a:pt x="182" y="521"/>
                  </a:cubicBezTo>
                  <a:cubicBezTo>
                    <a:pt x="206" y="533"/>
                    <a:pt x="243" y="545"/>
                    <a:pt x="267" y="557"/>
                  </a:cubicBezTo>
                  <a:cubicBezTo>
                    <a:pt x="449" y="521"/>
                    <a:pt x="582" y="375"/>
                    <a:pt x="606" y="193"/>
                  </a:cubicBezTo>
                  <a:cubicBezTo>
                    <a:pt x="647" y="101"/>
                    <a:pt x="576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1"/>
            <p:cNvSpPr/>
            <p:nvPr/>
          </p:nvSpPr>
          <p:spPr>
            <a:xfrm>
              <a:off x="7111680" y="2023165"/>
              <a:ext cx="21864" cy="25570"/>
            </a:xfrm>
            <a:custGeom>
              <a:rect b="b" l="l" r="r" t="t"/>
              <a:pathLst>
                <a:path extrusionOk="0" h="483" w="413">
                  <a:moveTo>
                    <a:pt x="103" y="0"/>
                  </a:moveTo>
                  <a:cubicBezTo>
                    <a:pt x="84" y="0"/>
                    <a:pt x="64" y="7"/>
                    <a:pt x="49" y="22"/>
                  </a:cubicBezTo>
                  <a:cubicBezTo>
                    <a:pt x="13" y="46"/>
                    <a:pt x="1" y="95"/>
                    <a:pt x="25" y="143"/>
                  </a:cubicBezTo>
                  <a:lnTo>
                    <a:pt x="243" y="446"/>
                  </a:lnTo>
                  <a:cubicBezTo>
                    <a:pt x="255" y="470"/>
                    <a:pt x="292" y="483"/>
                    <a:pt x="316" y="483"/>
                  </a:cubicBezTo>
                  <a:cubicBezTo>
                    <a:pt x="328" y="483"/>
                    <a:pt x="352" y="470"/>
                    <a:pt x="364" y="470"/>
                  </a:cubicBezTo>
                  <a:cubicBezTo>
                    <a:pt x="401" y="434"/>
                    <a:pt x="413" y="386"/>
                    <a:pt x="389" y="337"/>
                  </a:cubicBezTo>
                  <a:lnTo>
                    <a:pt x="170" y="34"/>
                  </a:lnTo>
                  <a:cubicBezTo>
                    <a:pt x="156" y="13"/>
                    <a:pt x="13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7127615" y="2020889"/>
              <a:ext cx="21282" cy="25941"/>
            </a:xfrm>
            <a:custGeom>
              <a:rect b="b" l="l" r="r" t="t"/>
              <a:pathLst>
                <a:path extrusionOk="0" h="490" w="402">
                  <a:moveTo>
                    <a:pt x="136" y="0"/>
                  </a:moveTo>
                  <a:cubicBezTo>
                    <a:pt x="75" y="0"/>
                    <a:pt x="0" y="66"/>
                    <a:pt x="51" y="126"/>
                  </a:cubicBezTo>
                  <a:lnTo>
                    <a:pt x="221" y="441"/>
                  </a:lnTo>
                  <a:cubicBezTo>
                    <a:pt x="232" y="464"/>
                    <a:pt x="266" y="487"/>
                    <a:pt x="300" y="489"/>
                  </a:cubicBezTo>
                  <a:lnTo>
                    <a:pt x="300" y="489"/>
                  </a:lnTo>
                  <a:cubicBezTo>
                    <a:pt x="368" y="485"/>
                    <a:pt x="402" y="415"/>
                    <a:pt x="378" y="356"/>
                  </a:cubicBezTo>
                  <a:lnTo>
                    <a:pt x="197" y="41"/>
                  </a:lnTo>
                  <a:cubicBezTo>
                    <a:pt x="186" y="12"/>
                    <a:pt x="162" y="0"/>
                    <a:pt x="136" y="0"/>
                  </a:cubicBezTo>
                  <a:close/>
                  <a:moveTo>
                    <a:pt x="300" y="489"/>
                  </a:moveTo>
                  <a:cubicBezTo>
                    <a:pt x="298" y="489"/>
                    <a:pt x="296" y="489"/>
                    <a:pt x="294" y="489"/>
                  </a:cubicBezTo>
                  <a:lnTo>
                    <a:pt x="306" y="489"/>
                  </a:lnTo>
                  <a:cubicBezTo>
                    <a:pt x="304" y="489"/>
                    <a:pt x="302" y="489"/>
                    <a:pt x="300" y="489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7120680" y="2060065"/>
              <a:ext cx="12229" cy="19482"/>
            </a:xfrm>
            <a:custGeom>
              <a:rect b="b" l="l" r="r" t="t"/>
              <a:pathLst>
                <a:path extrusionOk="0" h="368" w="231">
                  <a:moveTo>
                    <a:pt x="134" y="1"/>
                  </a:moveTo>
                  <a:cubicBezTo>
                    <a:pt x="94" y="1"/>
                    <a:pt x="59" y="26"/>
                    <a:pt x="49" y="77"/>
                  </a:cubicBezTo>
                  <a:lnTo>
                    <a:pt x="12" y="270"/>
                  </a:lnTo>
                  <a:cubicBezTo>
                    <a:pt x="0" y="319"/>
                    <a:pt x="49" y="367"/>
                    <a:pt x="97" y="367"/>
                  </a:cubicBezTo>
                  <a:cubicBezTo>
                    <a:pt x="134" y="367"/>
                    <a:pt x="170" y="343"/>
                    <a:pt x="182" y="307"/>
                  </a:cubicBezTo>
                  <a:lnTo>
                    <a:pt x="219" y="101"/>
                  </a:lnTo>
                  <a:cubicBezTo>
                    <a:pt x="231" y="52"/>
                    <a:pt x="206" y="16"/>
                    <a:pt x="158" y="4"/>
                  </a:cubicBezTo>
                  <a:cubicBezTo>
                    <a:pt x="150" y="2"/>
                    <a:pt x="14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7137356" y="2060753"/>
              <a:ext cx="10959" cy="19429"/>
            </a:xfrm>
            <a:custGeom>
              <a:rect b="b" l="l" r="r" t="t"/>
              <a:pathLst>
                <a:path extrusionOk="0" h="367" w="207">
                  <a:moveTo>
                    <a:pt x="104" y="1"/>
                  </a:moveTo>
                  <a:cubicBezTo>
                    <a:pt x="98" y="1"/>
                    <a:pt x="92" y="1"/>
                    <a:pt x="85" y="3"/>
                  </a:cubicBezTo>
                  <a:cubicBezTo>
                    <a:pt x="37" y="3"/>
                    <a:pt x="0" y="51"/>
                    <a:pt x="0" y="100"/>
                  </a:cubicBezTo>
                  <a:lnTo>
                    <a:pt x="25" y="294"/>
                  </a:lnTo>
                  <a:cubicBezTo>
                    <a:pt x="37" y="330"/>
                    <a:pt x="73" y="367"/>
                    <a:pt x="122" y="367"/>
                  </a:cubicBezTo>
                  <a:cubicBezTo>
                    <a:pt x="170" y="367"/>
                    <a:pt x="207" y="318"/>
                    <a:pt x="207" y="270"/>
                  </a:cubicBezTo>
                  <a:lnTo>
                    <a:pt x="182" y="76"/>
                  </a:lnTo>
                  <a:cubicBezTo>
                    <a:pt x="182" y="34"/>
                    <a:pt x="146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7111045" y="2034547"/>
              <a:ext cx="50081" cy="31499"/>
            </a:xfrm>
            <a:custGeom>
              <a:rect b="b" l="l" r="r" t="t"/>
              <a:pathLst>
                <a:path extrusionOk="0" h="595" w="946">
                  <a:moveTo>
                    <a:pt x="401" y="1"/>
                  </a:moveTo>
                  <a:cubicBezTo>
                    <a:pt x="328" y="13"/>
                    <a:pt x="267" y="37"/>
                    <a:pt x="219" y="62"/>
                  </a:cubicBezTo>
                  <a:cubicBezTo>
                    <a:pt x="73" y="134"/>
                    <a:pt x="1" y="255"/>
                    <a:pt x="1" y="340"/>
                  </a:cubicBezTo>
                  <a:cubicBezTo>
                    <a:pt x="1" y="413"/>
                    <a:pt x="85" y="474"/>
                    <a:pt x="194" y="522"/>
                  </a:cubicBezTo>
                  <a:cubicBezTo>
                    <a:pt x="219" y="534"/>
                    <a:pt x="243" y="546"/>
                    <a:pt x="267" y="546"/>
                  </a:cubicBezTo>
                  <a:cubicBezTo>
                    <a:pt x="328" y="571"/>
                    <a:pt x="388" y="583"/>
                    <a:pt x="449" y="595"/>
                  </a:cubicBezTo>
                  <a:cubicBezTo>
                    <a:pt x="455" y="589"/>
                    <a:pt x="464" y="586"/>
                    <a:pt x="475" y="586"/>
                  </a:cubicBezTo>
                  <a:cubicBezTo>
                    <a:pt x="485" y="586"/>
                    <a:pt x="497" y="589"/>
                    <a:pt x="510" y="595"/>
                  </a:cubicBezTo>
                  <a:lnTo>
                    <a:pt x="643" y="595"/>
                  </a:lnTo>
                  <a:cubicBezTo>
                    <a:pt x="776" y="571"/>
                    <a:pt x="898" y="534"/>
                    <a:pt x="922" y="437"/>
                  </a:cubicBezTo>
                  <a:cubicBezTo>
                    <a:pt x="946" y="328"/>
                    <a:pt x="898" y="231"/>
                    <a:pt x="825" y="158"/>
                  </a:cubicBezTo>
                  <a:cubicBezTo>
                    <a:pt x="740" y="86"/>
                    <a:pt x="655" y="37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7111045" y="2035236"/>
              <a:ext cx="32135" cy="28905"/>
            </a:xfrm>
            <a:custGeom>
              <a:rect b="b" l="l" r="r" t="t"/>
              <a:pathLst>
                <a:path extrusionOk="0" h="546" w="607">
                  <a:moveTo>
                    <a:pt x="401" y="0"/>
                  </a:moveTo>
                  <a:cubicBezTo>
                    <a:pt x="328" y="12"/>
                    <a:pt x="267" y="36"/>
                    <a:pt x="219" y="61"/>
                  </a:cubicBezTo>
                  <a:cubicBezTo>
                    <a:pt x="85" y="133"/>
                    <a:pt x="1" y="255"/>
                    <a:pt x="1" y="339"/>
                  </a:cubicBezTo>
                  <a:cubicBezTo>
                    <a:pt x="1" y="412"/>
                    <a:pt x="85" y="473"/>
                    <a:pt x="194" y="521"/>
                  </a:cubicBezTo>
                  <a:cubicBezTo>
                    <a:pt x="219" y="533"/>
                    <a:pt x="243" y="546"/>
                    <a:pt x="267" y="546"/>
                  </a:cubicBezTo>
                  <a:cubicBezTo>
                    <a:pt x="449" y="521"/>
                    <a:pt x="594" y="364"/>
                    <a:pt x="607" y="182"/>
                  </a:cubicBezTo>
                  <a:cubicBezTo>
                    <a:pt x="607" y="121"/>
                    <a:pt x="582" y="61"/>
                    <a:pt x="5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1"/>
            <p:cNvSpPr/>
            <p:nvPr/>
          </p:nvSpPr>
          <p:spPr>
            <a:xfrm>
              <a:off x="5726860" y="1594348"/>
              <a:ext cx="1018460" cy="982513"/>
            </a:xfrm>
            <a:custGeom>
              <a:rect b="b" l="l" r="r" t="t"/>
              <a:pathLst>
                <a:path extrusionOk="0" h="18559" w="19238">
                  <a:moveTo>
                    <a:pt x="5880" y="1"/>
                  </a:moveTo>
                  <a:lnTo>
                    <a:pt x="4025" y="3795"/>
                  </a:lnTo>
                  <a:cubicBezTo>
                    <a:pt x="3746" y="3673"/>
                    <a:pt x="3443" y="3613"/>
                    <a:pt x="3152" y="3613"/>
                  </a:cubicBezTo>
                  <a:cubicBezTo>
                    <a:pt x="3143" y="3613"/>
                    <a:pt x="3134" y="3613"/>
                    <a:pt x="3125" y="3613"/>
                  </a:cubicBezTo>
                  <a:cubicBezTo>
                    <a:pt x="2094" y="3613"/>
                    <a:pt x="1186" y="4300"/>
                    <a:pt x="922" y="5310"/>
                  </a:cubicBezTo>
                  <a:cubicBezTo>
                    <a:pt x="655" y="6316"/>
                    <a:pt x="1104" y="7370"/>
                    <a:pt x="2025" y="7880"/>
                  </a:cubicBezTo>
                  <a:lnTo>
                    <a:pt x="1" y="12025"/>
                  </a:lnTo>
                  <a:lnTo>
                    <a:pt x="4546" y="14243"/>
                  </a:lnTo>
                  <a:cubicBezTo>
                    <a:pt x="4961" y="13423"/>
                    <a:pt x="5793" y="12947"/>
                    <a:pt x="6659" y="12947"/>
                  </a:cubicBezTo>
                  <a:cubicBezTo>
                    <a:pt x="7008" y="12947"/>
                    <a:pt x="7363" y="13025"/>
                    <a:pt x="7698" y="13189"/>
                  </a:cubicBezTo>
                  <a:cubicBezTo>
                    <a:pt x="8861" y="13758"/>
                    <a:pt x="9358" y="15165"/>
                    <a:pt x="8801" y="16328"/>
                  </a:cubicBezTo>
                  <a:lnTo>
                    <a:pt x="13346" y="18558"/>
                  </a:lnTo>
                  <a:lnTo>
                    <a:pt x="19237" y="6534"/>
                  </a:lnTo>
                  <a:lnTo>
                    <a:pt x="14595" y="4267"/>
                  </a:lnTo>
                  <a:cubicBezTo>
                    <a:pt x="15540" y="3201"/>
                    <a:pt x="15322" y="1540"/>
                    <a:pt x="14134" y="740"/>
                  </a:cubicBezTo>
                  <a:cubicBezTo>
                    <a:pt x="13729" y="465"/>
                    <a:pt x="13271" y="334"/>
                    <a:pt x="12819" y="334"/>
                  </a:cubicBezTo>
                  <a:cubicBezTo>
                    <a:pt x="11958" y="334"/>
                    <a:pt x="11117" y="807"/>
                    <a:pt x="10704" y="1649"/>
                  </a:cubicBezTo>
                  <a:cubicBezTo>
                    <a:pt x="10607" y="1843"/>
                    <a:pt x="10534" y="2061"/>
                    <a:pt x="10510" y="2279"/>
                  </a:cubicBez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1"/>
            <p:cNvSpPr/>
            <p:nvPr/>
          </p:nvSpPr>
          <p:spPr>
            <a:xfrm>
              <a:off x="5675508" y="1581536"/>
              <a:ext cx="1041542" cy="1006866"/>
            </a:xfrm>
            <a:custGeom>
              <a:rect b="b" l="l" r="r" t="t"/>
              <a:pathLst>
                <a:path extrusionOk="0" h="19019" w="19674">
                  <a:moveTo>
                    <a:pt x="6195" y="473"/>
                  </a:moveTo>
                  <a:lnTo>
                    <a:pt x="10874" y="2764"/>
                  </a:lnTo>
                  <a:lnTo>
                    <a:pt x="10910" y="2534"/>
                  </a:lnTo>
                  <a:cubicBezTo>
                    <a:pt x="10947" y="2328"/>
                    <a:pt x="11007" y="2134"/>
                    <a:pt x="11092" y="1952"/>
                  </a:cubicBezTo>
                  <a:cubicBezTo>
                    <a:pt x="11486" y="1224"/>
                    <a:pt x="12242" y="805"/>
                    <a:pt x="13024" y="805"/>
                  </a:cubicBezTo>
                  <a:cubicBezTo>
                    <a:pt x="13350" y="805"/>
                    <a:pt x="13679" y="877"/>
                    <a:pt x="13989" y="1031"/>
                  </a:cubicBezTo>
                  <a:cubicBezTo>
                    <a:pt x="15044" y="1540"/>
                    <a:pt x="15504" y="2800"/>
                    <a:pt x="15031" y="3879"/>
                  </a:cubicBezTo>
                  <a:cubicBezTo>
                    <a:pt x="14935" y="4061"/>
                    <a:pt x="14825" y="4231"/>
                    <a:pt x="14680" y="4376"/>
                  </a:cubicBezTo>
                  <a:lnTo>
                    <a:pt x="14535" y="4546"/>
                  </a:lnTo>
                  <a:lnTo>
                    <a:pt x="19213" y="6849"/>
                  </a:lnTo>
                  <a:lnTo>
                    <a:pt x="13492" y="18546"/>
                  </a:lnTo>
                  <a:lnTo>
                    <a:pt x="9250" y="16473"/>
                  </a:lnTo>
                  <a:cubicBezTo>
                    <a:pt x="9759" y="15237"/>
                    <a:pt x="9213" y="13806"/>
                    <a:pt x="8013" y="13225"/>
                  </a:cubicBezTo>
                  <a:cubicBezTo>
                    <a:pt x="7651" y="13047"/>
                    <a:pt x="7267" y="12963"/>
                    <a:pt x="6889" y="12963"/>
                  </a:cubicBezTo>
                  <a:cubicBezTo>
                    <a:pt x="6002" y="12963"/>
                    <a:pt x="5147" y="13427"/>
                    <a:pt x="4680" y="14243"/>
                  </a:cubicBezTo>
                  <a:lnTo>
                    <a:pt x="462" y="12170"/>
                  </a:lnTo>
                  <a:lnTo>
                    <a:pt x="2486" y="8037"/>
                  </a:lnTo>
                  <a:lnTo>
                    <a:pt x="2340" y="7964"/>
                  </a:lnTo>
                  <a:cubicBezTo>
                    <a:pt x="1371" y="7406"/>
                    <a:pt x="995" y="6206"/>
                    <a:pt x="1480" y="5200"/>
                  </a:cubicBezTo>
                  <a:cubicBezTo>
                    <a:pt x="1849" y="4453"/>
                    <a:pt x="2598" y="4021"/>
                    <a:pt x="3377" y="4021"/>
                  </a:cubicBezTo>
                  <a:cubicBezTo>
                    <a:pt x="3647" y="4021"/>
                    <a:pt x="3920" y="4073"/>
                    <a:pt x="4183" y="4182"/>
                  </a:cubicBezTo>
                  <a:lnTo>
                    <a:pt x="4340" y="4243"/>
                  </a:lnTo>
                  <a:lnTo>
                    <a:pt x="6195" y="473"/>
                  </a:lnTo>
                  <a:close/>
                  <a:moveTo>
                    <a:pt x="6025" y="0"/>
                  </a:moveTo>
                  <a:lnTo>
                    <a:pt x="4171" y="3806"/>
                  </a:lnTo>
                  <a:cubicBezTo>
                    <a:pt x="3907" y="3717"/>
                    <a:pt x="3638" y="3674"/>
                    <a:pt x="3373" y="3674"/>
                  </a:cubicBezTo>
                  <a:cubicBezTo>
                    <a:pt x="2456" y="3674"/>
                    <a:pt x="1588" y="4187"/>
                    <a:pt x="1165" y="5043"/>
                  </a:cubicBezTo>
                  <a:cubicBezTo>
                    <a:pt x="631" y="6158"/>
                    <a:pt x="995" y="7491"/>
                    <a:pt x="2025" y="8182"/>
                  </a:cubicBezTo>
                  <a:lnTo>
                    <a:pt x="1" y="12328"/>
                  </a:lnTo>
                  <a:lnTo>
                    <a:pt x="4849" y="14703"/>
                  </a:lnTo>
                  <a:lnTo>
                    <a:pt x="4922" y="14558"/>
                  </a:lnTo>
                  <a:cubicBezTo>
                    <a:pt x="5303" y="13779"/>
                    <a:pt x="6086" y="13327"/>
                    <a:pt x="6896" y="13327"/>
                  </a:cubicBezTo>
                  <a:cubicBezTo>
                    <a:pt x="7219" y="13327"/>
                    <a:pt x="7547" y="13400"/>
                    <a:pt x="7856" y="13552"/>
                  </a:cubicBezTo>
                  <a:cubicBezTo>
                    <a:pt x="8947" y="14085"/>
                    <a:pt x="9395" y="15394"/>
                    <a:pt x="8874" y="16485"/>
                  </a:cubicBezTo>
                  <a:lnTo>
                    <a:pt x="8789" y="16643"/>
                  </a:lnTo>
                  <a:lnTo>
                    <a:pt x="13638" y="19019"/>
                  </a:lnTo>
                  <a:lnTo>
                    <a:pt x="19601" y="6837"/>
                  </a:lnTo>
                  <a:lnTo>
                    <a:pt x="19674" y="6679"/>
                  </a:lnTo>
                  <a:lnTo>
                    <a:pt x="15092" y="4437"/>
                  </a:lnTo>
                  <a:cubicBezTo>
                    <a:pt x="15189" y="4315"/>
                    <a:pt x="15274" y="4182"/>
                    <a:pt x="15347" y="4037"/>
                  </a:cubicBezTo>
                  <a:cubicBezTo>
                    <a:pt x="15965" y="2776"/>
                    <a:pt x="15444" y="1249"/>
                    <a:pt x="14171" y="631"/>
                  </a:cubicBezTo>
                  <a:cubicBezTo>
                    <a:pt x="13811" y="454"/>
                    <a:pt x="13429" y="370"/>
                    <a:pt x="13053" y="370"/>
                  </a:cubicBezTo>
                  <a:cubicBezTo>
                    <a:pt x="12112" y="370"/>
                    <a:pt x="11206" y="894"/>
                    <a:pt x="10765" y="1794"/>
                  </a:cubicBezTo>
                  <a:cubicBezTo>
                    <a:pt x="10704" y="1940"/>
                    <a:pt x="10644" y="2085"/>
                    <a:pt x="10607" y="2243"/>
                  </a:cubicBezTo>
                  <a:lnTo>
                    <a:pt x="6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1"/>
            <p:cNvSpPr/>
            <p:nvPr/>
          </p:nvSpPr>
          <p:spPr>
            <a:xfrm>
              <a:off x="6581639" y="2130105"/>
              <a:ext cx="55852" cy="143256"/>
            </a:xfrm>
            <a:custGeom>
              <a:rect b="b" l="l" r="r" t="t"/>
              <a:pathLst>
                <a:path extrusionOk="0" h="2706" w="1055">
                  <a:moveTo>
                    <a:pt x="389" y="1"/>
                  </a:moveTo>
                  <a:cubicBezTo>
                    <a:pt x="385" y="1"/>
                    <a:pt x="380" y="1"/>
                    <a:pt x="376" y="2"/>
                  </a:cubicBezTo>
                  <a:cubicBezTo>
                    <a:pt x="267" y="14"/>
                    <a:pt x="194" y="244"/>
                    <a:pt x="170" y="681"/>
                  </a:cubicBezTo>
                  <a:cubicBezTo>
                    <a:pt x="109" y="1360"/>
                    <a:pt x="49" y="2038"/>
                    <a:pt x="0" y="2705"/>
                  </a:cubicBezTo>
                  <a:lnTo>
                    <a:pt x="1055" y="2438"/>
                  </a:lnTo>
                  <a:lnTo>
                    <a:pt x="1055" y="1226"/>
                  </a:lnTo>
                  <a:cubicBezTo>
                    <a:pt x="761" y="402"/>
                    <a:pt x="535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1"/>
            <p:cNvSpPr/>
            <p:nvPr/>
          </p:nvSpPr>
          <p:spPr>
            <a:xfrm>
              <a:off x="7085369" y="1929408"/>
              <a:ext cx="188731" cy="126632"/>
            </a:xfrm>
            <a:custGeom>
              <a:rect b="b" l="l" r="r" t="t"/>
              <a:pathLst>
                <a:path extrusionOk="0" h="2392" w="3565">
                  <a:moveTo>
                    <a:pt x="2220" y="0"/>
                  </a:moveTo>
                  <a:cubicBezTo>
                    <a:pt x="2167" y="0"/>
                    <a:pt x="2114" y="4"/>
                    <a:pt x="2061" y="11"/>
                  </a:cubicBezTo>
                  <a:cubicBezTo>
                    <a:pt x="1698" y="72"/>
                    <a:pt x="1370" y="278"/>
                    <a:pt x="1152" y="581"/>
                  </a:cubicBezTo>
                  <a:cubicBezTo>
                    <a:pt x="1115" y="577"/>
                    <a:pt x="1078" y="575"/>
                    <a:pt x="1041" y="575"/>
                  </a:cubicBezTo>
                  <a:cubicBezTo>
                    <a:pt x="740" y="575"/>
                    <a:pt x="448" y="704"/>
                    <a:pt x="243" y="920"/>
                  </a:cubicBezTo>
                  <a:cubicBezTo>
                    <a:pt x="86" y="1114"/>
                    <a:pt x="1" y="1357"/>
                    <a:pt x="13" y="1611"/>
                  </a:cubicBezTo>
                  <a:cubicBezTo>
                    <a:pt x="335" y="1685"/>
                    <a:pt x="660" y="1722"/>
                    <a:pt x="985" y="1722"/>
                  </a:cubicBezTo>
                  <a:cubicBezTo>
                    <a:pt x="1296" y="1722"/>
                    <a:pt x="1608" y="1688"/>
                    <a:pt x="1916" y="1623"/>
                  </a:cubicBezTo>
                  <a:cubicBezTo>
                    <a:pt x="2224" y="1550"/>
                    <a:pt x="2505" y="1468"/>
                    <a:pt x="2724" y="1468"/>
                  </a:cubicBezTo>
                  <a:cubicBezTo>
                    <a:pt x="2868" y="1468"/>
                    <a:pt x="2986" y="1503"/>
                    <a:pt x="3067" y="1599"/>
                  </a:cubicBezTo>
                  <a:cubicBezTo>
                    <a:pt x="3286" y="1829"/>
                    <a:pt x="3043" y="2338"/>
                    <a:pt x="3164" y="2387"/>
                  </a:cubicBezTo>
                  <a:cubicBezTo>
                    <a:pt x="3170" y="2390"/>
                    <a:pt x="3176" y="2391"/>
                    <a:pt x="3183" y="2391"/>
                  </a:cubicBezTo>
                  <a:cubicBezTo>
                    <a:pt x="3262" y="2391"/>
                    <a:pt x="3406" y="2199"/>
                    <a:pt x="3540" y="1987"/>
                  </a:cubicBezTo>
                  <a:cubicBezTo>
                    <a:pt x="3552" y="1660"/>
                    <a:pt x="3552" y="1344"/>
                    <a:pt x="3564" y="1017"/>
                  </a:cubicBezTo>
                  <a:cubicBezTo>
                    <a:pt x="3321" y="398"/>
                    <a:pt x="2774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1"/>
            <p:cNvSpPr/>
            <p:nvPr/>
          </p:nvSpPr>
          <p:spPr>
            <a:xfrm>
              <a:off x="6741414" y="2814889"/>
              <a:ext cx="137379" cy="202178"/>
            </a:xfrm>
            <a:custGeom>
              <a:rect b="b" l="l" r="r" t="t"/>
              <a:pathLst>
                <a:path extrusionOk="0" h="3819" w="2595">
                  <a:moveTo>
                    <a:pt x="1" y="1"/>
                  </a:moveTo>
                  <a:lnTo>
                    <a:pt x="25" y="73"/>
                  </a:lnTo>
                  <a:cubicBezTo>
                    <a:pt x="61" y="231"/>
                    <a:pt x="98" y="401"/>
                    <a:pt x="158" y="582"/>
                  </a:cubicBezTo>
                  <a:cubicBezTo>
                    <a:pt x="401" y="1455"/>
                    <a:pt x="788" y="2291"/>
                    <a:pt x="1310" y="3031"/>
                  </a:cubicBezTo>
                  <a:cubicBezTo>
                    <a:pt x="1492" y="3310"/>
                    <a:pt x="1698" y="3576"/>
                    <a:pt x="1916" y="3819"/>
                  </a:cubicBezTo>
                  <a:lnTo>
                    <a:pt x="2546" y="3807"/>
                  </a:lnTo>
                  <a:lnTo>
                    <a:pt x="2595" y="3807"/>
                  </a:lnTo>
                  <a:cubicBezTo>
                    <a:pt x="2570" y="3613"/>
                    <a:pt x="2558" y="3419"/>
                    <a:pt x="2546" y="3225"/>
                  </a:cubicBezTo>
                  <a:lnTo>
                    <a:pt x="2546" y="885"/>
                  </a:lnTo>
                  <a:cubicBezTo>
                    <a:pt x="1746" y="607"/>
                    <a:pt x="958" y="328"/>
                    <a:pt x="170" y="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1"/>
            <p:cNvSpPr/>
            <p:nvPr/>
          </p:nvSpPr>
          <p:spPr>
            <a:xfrm>
              <a:off x="6852430" y="2867988"/>
              <a:ext cx="260571" cy="236059"/>
            </a:xfrm>
            <a:custGeom>
              <a:rect b="b" l="l" r="r" t="t"/>
              <a:pathLst>
                <a:path extrusionOk="0" h="4459" w="4922">
                  <a:moveTo>
                    <a:pt x="2456" y="0"/>
                  </a:moveTo>
                  <a:cubicBezTo>
                    <a:pt x="2337" y="0"/>
                    <a:pt x="2217" y="9"/>
                    <a:pt x="2098" y="28"/>
                  </a:cubicBezTo>
                  <a:cubicBezTo>
                    <a:pt x="1043" y="161"/>
                    <a:pt x="195" y="985"/>
                    <a:pt x="37" y="2052"/>
                  </a:cubicBezTo>
                  <a:cubicBezTo>
                    <a:pt x="25" y="2113"/>
                    <a:pt x="13" y="2173"/>
                    <a:pt x="13" y="2234"/>
                  </a:cubicBezTo>
                  <a:cubicBezTo>
                    <a:pt x="1" y="2501"/>
                    <a:pt x="37" y="2755"/>
                    <a:pt x="122" y="3010"/>
                  </a:cubicBezTo>
                  <a:cubicBezTo>
                    <a:pt x="146" y="3107"/>
                    <a:pt x="195" y="3192"/>
                    <a:pt x="231" y="3289"/>
                  </a:cubicBezTo>
                  <a:cubicBezTo>
                    <a:pt x="340" y="3482"/>
                    <a:pt x="473" y="3664"/>
                    <a:pt x="631" y="3834"/>
                  </a:cubicBezTo>
                  <a:cubicBezTo>
                    <a:pt x="643" y="3834"/>
                    <a:pt x="655" y="3846"/>
                    <a:pt x="667" y="3846"/>
                  </a:cubicBezTo>
                  <a:lnTo>
                    <a:pt x="885" y="4040"/>
                  </a:lnTo>
                  <a:cubicBezTo>
                    <a:pt x="1283" y="4317"/>
                    <a:pt x="1749" y="4458"/>
                    <a:pt x="2217" y="4458"/>
                  </a:cubicBezTo>
                  <a:cubicBezTo>
                    <a:pt x="2591" y="4458"/>
                    <a:pt x="2966" y="4368"/>
                    <a:pt x="3310" y="4185"/>
                  </a:cubicBezTo>
                  <a:cubicBezTo>
                    <a:pt x="4425" y="3628"/>
                    <a:pt x="4922" y="2331"/>
                    <a:pt x="4425" y="1264"/>
                  </a:cubicBezTo>
                  <a:cubicBezTo>
                    <a:pt x="4413" y="1228"/>
                    <a:pt x="4401" y="1204"/>
                    <a:pt x="4389" y="1167"/>
                  </a:cubicBezTo>
                  <a:cubicBezTo>
                    <a:pt x="4316" y="1010"/>
                    <a:pt x="4207" y="852"/>
                    <a:pt x="4086" y="719"/>
                  </a:cubicBezTo>
                  <a:cubicBezTo>
                    <a:pt x="3964" y="573"/>
                    <a:pt x="3819" y="452"/>
                    <a:pt x="3673" y="355"/>
                  </a:cubicBezTo>
                  <a:cubicBezTo>
                    <a:pt x="3304" y="118"/>
                    <a:pt x="2883" y="0"/>
                    <a:pt x="245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1"/>
            <p:cNvSpPr/>
            <p:nvPr/>
          </p:nvSpPr>
          <p:spPr>
            <a:xfrm>
              <a:off x="6876200" y="2977257"/>
              <a:ext cx="350410" cy="584616"/>
            </a:xfrm>
            <a:custGeom>
              <a:rect b="b" l="l" r="r" t="t"/>
              <a:pathLst>
                <a:path extrusionOk="0" h="11043" w="6619">
                  <a:moveTo>
                    <a:pt x="3988" y="0"/>
                  </a:moveTo>
                  <a:lnTo>
                    <a:pt x="3903" y="12"/>
                  </a:lnTo>
                  <a:lnTo>
                    <a:pt x="2873" y="291"/>
                  </a:lnTo>
                  <a:lnTo>
                    <a:pt x="2400" y="412"/>
                  </a:lnTo>
                  <a:cubicBezTo>
                    <a:pt x="2400" y="412"/>
                    <a:pt x="0" y="1043"/>
                    <a:pt x="0" y="1055"/>
                  </a:cubicBezTo>
                  <a:lnTo>
                    <a:pt x="85" y="1382"/>
                  </a:lnTo>
                  <a:lnTo>
                    <a:pt x="2036" y="8764"/>
                  </a:lnTo>
                  <a:lnTo>
                    <a:pt x="2400" y="10146"/>
                  </a:lnTo>
                  <a:lnTo>
                    <a:pt x="2643" y="11043"/>
                  </a:lnTo>
                  <a:lnTo>
                    <a:pt x="6618" y="9976"/>
                  </a:lnTo>
                  <a:lnTo>
                    <a:pt x="6534" y="9673"/>
                  </a:lnTo>
                  <a:lnTo>
                    <a:pt x="6267" y="8679"/>
                  </a:lnTo>
                  <a:lnTo>
                    <a:pt x="6206" y="8449"/>
                  </a:lnTo>
                  <a:lnTo>
                    <a:pt x="6158" y="8243"/>
                  </a:lnTo>
                  <a:lnTo>
                    <a:pt x="6024" y="7770"/>
                  </a:lnTo>
                  <a:lnTo>
                    <a:pt x="5940" y="7406"/>
                  </a:lnTo>
                  <a:lnTo>
                    <a:pt x="5927" y="7370"/>
                  </a:lnTo>
                  <a:lnTo>
                    <a:pt x="5406" y="5406"/>
                  </a:lnTo>
                  <a:lnTo>
                    <a:pt x="5334" y="5091"/>
                  </a:lnTo>
                  <a:lnTo>
                    <a:pt x="5224" y="4715"/>
                  </a:lnTo>
                  <a:lnTo>
                    <a:pt x="5103" y="4279"/>
                  </a:lnTo>
                  <a:lnTo>
                    <a:pt x="4994" y="3843"/>
                  </a:lnTo>
                  <a:lnTo>
                    <a:pt x="4970" y="3758"/>
                  </a:lnTo>
                  <a:lnTo>
                    <a:pt x="4437" y="1721"/>
                  </a:lnTo>
                  <a:lnTo>
                    <a:pt x="4327" y="1285"/>
                  </a:lnTo>
                  <a:lnTo>
                    <a:pt x="4303" y="1200"/>
                  </a:lnTo>
                  <a:lnTo>
                    <a:pt x="4024" y="158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1"/>
            <p:cNvSpPr/>
            <p:nvPr/>
          </p:nvSpPr>
          <p:spPr>
            <a:xfrm>
              <a:off x="6799807" y="3490620"/>
              <a:ext cx="521141" cy="317058"/>
            </a:xfrm>
            <a:custGeom>
              <a:rect b="b" l="l" r="r" t="t"/>
              <a:pathLst>
                <a:path extrusionOk="0" h="5989" w="9844">
                  <a:moveTo>
                    <a:pt x="7831" y="0"/>
                  </a:moveTo>
                  <a:cubicBezTo>
                    <a:pt x="7649" y="61"/>
                    <a:pt x="7480" y="134"/>
                    <a:pt x="7322" y="182"/>
                  </a:cubicBezTo>
                  <a:cubicBezTo>
                    <a:pt x="7213" y="231"/>
                    <a:pt x="7116" y="267"/>
                    <a:pt x="7019" y="303"/>
                  </a:cubicBezTo>
                  <a:cubicBezTo>
                    <a:pt x="5746" y="788"/>
                    <a:pt x="5140" y="994"/>
                    <a:pt x="4837" y="1079"/>
                  </a:cubicBezTo>
                  <a:cubicBezTo>
                    <a:pt x="4801" y="1103"/>
                    <a:pt x="4619" y="1152"/>
                    <a:pt x="4352" y="1237"/>
                  </a:cubicBezTo>
                  <a:cubicBezTo>
                    <a:pt x="4243" y="1273"/>
                    <a:pt x="4134" y="1297"/>
                    <a:pt x="4013" y="1334"/>
                  </a:cubicBezTo>
                  <a:cubicBezTo>
                    <a:pt x="3989" y="1334"/>
                    <a:pt x="3964" y="1346"/>
                    <a:pt x="3940" y="1346"/>
                  </a:cubicBezTo>
                  <a:cubicBezTo>
                    <a:pt x="3758" y="1394"/>
                    <a:pt x="3589" y="1443"/>
                    <a:pt x="3419" y="1503"/>
                  </a:cubicBezTo>
                  <a:lnTo>
                    <a:pt x="3310" y="1540"/>
                  </a:lnTo>
                  <a:cubicBezTo>
                    <a:pt x="1273" y="2279"/>
                    <a:pt x="1" y="3576"/>
                    <a:pt x="49" y="4813"/>
                  </a:cubicBezTo>
                  <a:cubicBezTo>
                    <a:pt x="73" y="5249"/>
                    <a:pt x="231" y="5649"/>
                    <a:pt x="510" y="5988"/>
                  </a:cubicBezTo>
                  <a:cubicBezTo>
                    <a:pt x="3576" y="4910"/>
                    <a:pt x="6655" y="3831"/>
                    <a:pt x="9722" y="2740"/>
                  </a:cubicBezTo>
                  <a:cubicBezTo>
                    <a:pt x="9758" y="2667"/>
                    <a:pt x="9783" y="2606"/>
                    <a:pt x="9807" y="2534"/>
                  </a:cubicBezTo>
                  <a:cubicBezTo>
                    <a:pt x="9831" y="2449"/>
                    <a:pt x="9843" y="2376"/>
                    <a:pt x="9831" y="2303"/>
                  </a:cubicBezTo>
                  <a:cubicBezTo>
                    <a:pt x="9758" y="2037"/>
                    <a:pt x="9455" y="1903"/>
                    <a:pt x="9358" y="1855"/>
                  </a:cubicBezTo>
                  <a:cubicBezTo>
                    <a:pt x="9286" y="1819"/>
                    <a:pt x="9213" y="1770"/>
                    <a:pt x="9140" y="1734"/>
                  </a:cubicBezTo>
                  <a:cubicBezTo>
                    <a:pt x="9116" y="1709"/>
                    <a:pt x="9080" y="1685"/>
                    <a:pt x="9055" y="1661"/>
                  </a:cubicBezTo>
                  <a:cubicBezTo>
                    <a:pt x="9031" y="1637"/>
                    <a:pt x="9007" y="1625"/>
                    <a:pt x="8995" y="1600"/>
                  </a:cubicBezTo>
                  <a:cubicBezTo>
                    <a:pt x="8910" y="1516"/>
                    <a:pt x="8825" y="1431"/>
                    <a:pt x="8752" y="1334"/>
                  </a:cubicBezTo>
                  <a:cubicBezTo>
                    <a:pt x="8728" y="1297"/>
                    <a:pt x="8704" y="1261"/>
                    <a:pt x="8680" y="1225"/>
                  </a:cubicBezTo>
                  <a:cubicBezTo>
                    <a:pt x="8631" y="1152"/>
                    <a:pt x="8583" y="1091"/>
                    <a:pt x="8546" y="1031"/>
                  </a:cubicBezTo>
                  <a:cubicBezTo>
                    <a:pt x="8328" y="740"/>
                    <a:pt x="8134" y="437"/>
                    <a:pt x="8134" y="437"/>
                  </a:cubicBezTo>
                  <a:cubicBezTo>
                    <a:pt x="8122" y="425"/>
                    <a:pt x="8110" y="400"/>
                    <a:pt x="8110" y="388"/>
                  </a:cubicBezTo>
                  <a:cubicBezTo>
                    <a:pt x="8049" y="303"/>
                    <a:pt x="7977" y="194"/>
                    <a:pt x="7880" y="61"/>
                  </a:cubicBezTo>
                  <a:cubicBezTo>
                    <a:pt x="7867" y="37"/>
                    <a:pt x="7855" y="12"/>
                    <a:pt x="78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1"/>
            <p:cNvSpPr/>
            <p:nvPr/>
          </p:nvSpPr>
          <p:spPr>
            <a:xfrm>
              <a:off x="6790807" y="3550284"/>
              <a:ext cx="529506" cy="257394"/>
            </a:xfrm>
            <a:custGeom>
              <a:rect b="b" l="l" r="r" t="t"/>
              <a:pathLst>
                <a:path extrusionOk="0" h="4862" w="10002">
                  <a:moveTo>
                    <a:pt x="3565" y="1"/>
                  </a:moveTo>
                  <a:cubicBezTo>
                    <a:pt x="2474" y="376"/>
                    <a:pt x="1504" y="1031"/>
                    <a:pt x="752" y="1916"/>
                  </a:cubicBezTo>
                  <a:cubicBezTo>
                    <a:pt x="474" y="2219"/>
                    <a:pt x="268" y="2570"/>
                    <a:pt x="110" y="2946"/>
                  </a:cubicBezTo>
                  <a:cubicBezTo>
                    <a:pt x="37" y="3128"/>
                    <a:pt x="1" y="3322"/>
                    <a:pt x="1" y="3528"/>
                  </a:cubicBezTo>
                  <a:cubicBezTo>
                    <a:pt x="25" y="3904"/>
                    <a:pt x="171" y="4267"/>
                    <a:pt x="413" y="4558"/>
                  </a:cubicBezTo>
                  <a:cubicBezTo>
                    <a:pt x="486" y="4667"/>
                    <a:pt x="571" y="4776"/>
                    <a:pt x="668" y="4861"/>
                  </a:cubicBezTo>
                  <a:cubicBezTo>
                    <a:pt x="959" y="4764"/>
                    <a:pt x="1237" y="4655"/>
                    <a:pt x="1516" y="4558"/>
                  </a:cubicBezTo>
                  <a:cubicBezTo>
                    <a:pt x="4304" y="3576"/>
                    <a:pt x="7104" y="2595"/>
                    <a:pt x="9892" y="1613"/>
                  </a:cubicBezTo>
                  <a:cubicBezTo>
                    <a:pt x="9928" y="1540"/>
                    <a:pt x="9953" y="1479"/>
                    <a:pt x="9977" y="1407"/>
                  </a:cubicBezTo>
                  <a:cubicBezTo>
                    <a:pt x="10001" y="1322"/>
                    <a:pt x="10001" y="1249"/>
                    <a:pt x="10001" y="1164"/>
                  </a:cubicBezTo>
                  <a:cubicBezTo>
                    <a:pt x="9989" y="1128"/>
                    <a:pt x="9965" y="1092"/>
                    <a:pt x="9940" y="1055"/>
                  </a:cubicBezTo>
                  <a:cubicBezTo>
                    <a:pt x="9916" y="1007"/>
                    <a:pt x="9880" y="970"/>
                    <a:pt x="9831" y="934"/>
                  </a:cubicBezTo>
                  <a:cubicBezTo>
                    <a:pt x="9747" y="849"/>
                    <a:pt x="9637" y="789"/>
                    <a:pt x="9528" y="740"/>
                  </a:cubicBezTo>
                  <a:cubicBezTo>
                    <a:pt x="9444" y="704"/>
                    <a:pt x="9371" y="655"/>
                    <a:pt x="9310" y="607"/>
                  </a:cubicBezTo>
                  <a:cubicBezTo>
                    <a:pt x="9274" y="595"/>
                    <a:pt x="9250" y="570"/>
                    <a:pt x="9225" y="546"/>
                  </a:cubicBezTo>
                  <a:cubicBezTo>
                    <a:pt x="9201" y="522"/>
                    <a:pt x="9177" y="498"/>
                    <a:pt x="9165" y="486"/>
                  </a:cubicBezTo>
                  <a:cubicBezTo>
                    <a:pt x="9068" y="401"/>
                    <a:pt x="8995" y="304"/>
                    <a:pt x="8922" y="207"/>
                  </a:cubicBezTo>
                  <a:cubicBezTo>
                    <a:pt x="8306" y="257"/>
                    <a:pt x="7687" y="283"/>
                    <a:pt x="7067" y="283"/>
                  </a:cubicBezTo>
                  <a:cubicBezTo>
                    <a:pt x="5895" y="283"/>
                    <a:pt x="4722" y="191"/>
                    <a:pt x="356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1"/>
            <p:cNvSpPr/>
            <p:nvPr/>
          </p:nvSpPr>
          <p:spPr>
            <a:xfrm>
              <a:off x="6812672" y="3606136"/>
              <a:ext cx="507642" cy="201543"/>
            </a:xfrm>
            <a:custGeom>
              <a:rect b="b" l="l" r="r" t="t"/>
              <a:pathLst>
                <a:path extrusionOk="0" h="3807" w="9589">
                  <a:moveTo>
                    <a:pt x="9527" y="0"/>
                  </a:moveTo>
                  <a:lnTo>
                    <a:pt x="0" y="3503"/>
                  </a:lnTo>
                  <a:cubicBezTo>
                    <a:pt x="73" y="3612"/>
                    <a:pt x="158" y="3709"/>
                    <a:pt x="255" y="3806"/>
                  </a:cubicBezTo>
                  <a:cubicBezTo>
                    <a:pt x="3333" y="2728"/>
                    <a:pt x="6412" y="1649"/>
                    <a:pt x="9479" y="558"/>
                  </a:cubicBezTo>
                  <a:cubicBezTo>
                    <a:pt x="9515" y="485"/>
                    <a:pt x="9540" y="424"/>
                    <a:pt x="9564" y="352"/>
                  </a:cubicBezTo>
                  <a:cubicBezTo>
                    <a:pt x="9588" y="267"/>
                    <a:pt x="9588" y="194"/>
                    <a:pt x="9588" y="109"/>
                  </a:cubicBezTo>
                  <a:cubicBezTo>
                    <a:pt x="9576" y="73"/>
                    <a:pt x="9552" y="37"/>
                    <a:pt x="95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6790172" y="3706246"/>
              <a:ext cx="80945" cy="101433"/>
            </a:xfrm>
            <a:custGeom>
              <a:rect b="b" l="l" r="r" t="t"/>
              <a:pathLst>
                <a:path extrusionOk="0" h="1916" w="1529">
                  <a:moveTo>
                    <a:pt x="122" y="0"/>
                  </a:moveTo>
                  <a:cubicBezTo>
                    <a:pt x="49" y="182"/>
                    <a:pt x="1" y="376"/>
                    <a:pt x="13" y="582"/>
                  </a:cubicBezTo>
                  <a:cubicBezTo>
                    <a:pt x="25" y="958"/>
                    <a:pt x="171" y="1321"/>
                    <a:pt x="413" y="1612"/>
                  </a:cubicBezTo>
                  <a:cubicBezTo>
                    <a:pt x="486" y="1721"/>
                    <a:pt x="583" y="1830"/>
                    <a:pt x="680" y="1915"/>
                  </a:cubicBezTo>
                  <a:cubicBezTo>
                    <a:pt x="958" y="1818"/>
                    <a:pt x="1237" y="1709"/>
                    <a:pt x="1528" y="1612"/>
                  </a:cubicBezTo>
                  <a:cubicBezTo>
                    <a:pt x="1055" y="1079"/>
                    <a:pt x="595" y="533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6741414" y="2223862"/>
              <a:ext cx="725172" cy="963932"/>
            </a:xfrm>
            <a:custGeom>
              <a:rect b="b" l="l" r="r" t="t"/>
              <a:pathLst>
                <a:path extrusionOk="0" h="18208" w="13698">
                  <a:moveTo>
                    <a:pt x="9795" y="1"/>
                  </a:moveTo>
                  <a:cubicBezTo>
                    <a:pt x="9686" y="437"/>
                    <a:pt x="9334" y="752"/>
                    <a:pt x="8886" y="813"/>
                  </a:cubicBezTo>
                  <a:cubicBezTo>
                    <a:pt x="8842" y="818"/>
                    <a:pt x="8799" y="821"/>
                    <a:pt x="8756" y="821"/>
                  </a:cubicBezTo>
                  <a:cubicBezTo>
                    <a:pt x="8294" y="821"/>
                    <a:pt x="7865" y="529"/>
                    <a:pt x="7710" y="86"/>
                  </a:cubicBezTo>
                  <a:cubicBezTo>
                    <a:pt x="7638" y="83"/>
                    <a:pt x="7566" y="81"/>
                    <a:pt x="7495" y="81"/>
                  </a:cubicBezTo>
                  <a:cubicBezTo>
                    <a:pt x="7000" y="81"/>
                    <a:pt x="6515" y="154"/>
                    <a:pt x="6049" y="292"/>
                  </a:cubicBezTo>
                  <a:cubicBezTo>
                    <a:pt x="5964" y="316"/>
                    <a:pt x="5892" y="340"/>
                    <a:pt x="5807" y="364"/>
                  </a:cubicBezTo>
                  <a:cubicBezTo>
                    <a:pt x="5625" y="425"/>
                    <a:pt x="5443" y="498"/>
                    <a:pt x="5261" y="595"/>
                  </a:cubicBezTo>
                  <a:cubicBezTo>
                    <a:pt x="5128" y="655"/>
                    <a:pt x="4982" y="740"/>
                    <a:pt x="4837" y="813"/>
                  </a:cubicBezTo>
                  <a:cubicBezTo>
                    <a:pt x="4861" y="1225"/>
                    <a:pt x="4886" y="1637"/>
                    <a:pt x="4898" y="2049"/>
                  </a:cubicBezTo>
                  <a:cubicBezTo>
                    <a:pt x="4946" y="3007"/>
                    <a:pt x="4982" y="3952"/>
                    <a:pt x="5031" y="4910"/>
                  </a:cubicBezTo>
                  <a:cubicBezTo>
                    <a:pt x="5055" y="5407"/>
                    <a:pt x="5079" y="5916"/>
                    <a:pt x="5104" y="6413"/>
                  </a:cubicBezTo>
                  <a:lnTo>
                    <a:pt x="5164" y="7880"/>
                  </a:lnTo>
                  <a:cubicBezTo>
                    <a:pt x="5213" y="8619"/>
                    <a:pt x="5237" y="9346"/>
                    <a:pt x="5273" y="10074"/>
                  </a:cubicBezTo>
                  <a:lnTo>
                    <a:pt x="5273" y="10231"/>
                  </a:lnTo>
                  <a:cubicBezTo>
                    <a:pt x="3807" y="10486"/>
                    <a:pt x="2340" y="10752"/>
                    <a:pt x="885" y="11007"/>
                  </a:cubicBezTo>
                  <a:lnTo>
                    <a:pt x="1" y="11165"/>
                  </a:lnTo>
                  <a:cubicBezTo>
                    <a:pt x="1067" y="12874"/>
                    <a:pt x="3795" y="16692"/>
                    <a:pt x="8498" y="17880"/>
                  </a:cubicBezTo>
                  <a:cubicBezTo>
                    <a:pt x="9189" y="18049"/>
                    <a:pt x="9904" y="18159"/>
                    <a:pt x="10619" y="18207"/>
                  </a:cubicBezTo>
                  <a:cubicBezTo>
                    <a:pt x="10934" y="18037"/>
                    <a:pt x="12764" y="17092"/>
                    <a:pt x="13407" y="14922"/>
                  </a:cubicBezTo>
                  <a:cubicBezTo>
                    <a:pt x="13637" y="14146"/>
                    <a:pt x="13698" y="13322"/>
                    <a:pt x="13552" y="12522"/>
                  </a:cubicBezTo>
                  <a:cubicBezTo>
                    <a:pt x="13504" y="12231"/>
                    <a:pt x="13419" y="11940"/>
                    <a:pt x="13322" y="11662"/>
                  </a:cubicBezTo>
                  <a:cubicBezTo>
                    <a:pt x="13274" y="11165"/>
                    <a:pt x="13237" y="10668"/>
                    <a:pt x="13189" y="10158"/>
                  </a:cubicBezTo>
                  <a:cubicBezTo>
                    <a:pt x="13080" y="9019"/>
                    <a:pt x="12983" y="7880"/>
                    <a:pt x="12886" y="6740"/>
                  </a:cubicBezTo>
                  <a:lnTo>
                    <a:pt x="12716" y="4692"/>
                  </a:lnTo>
                  <a:cubicBezTo>
                    <a:pt x="12643" y="3904"/>
                    <a:pt x="12583" y="3116"/>
                    <a:pt x="12510" y="2316"/>
                  </a:cubicBezTo>
                  <a:cubicBezTo>
                    <a:pt x="12449" y="1758"/>
                    <a:pt x="12401" y="1189"/>
                    <a:pt x="12352" y="631"/>
                  </a:cubicBezTo>
                  <a:cubicBezTo>
                    <a:pt x="11831" y="364"/>
                    <a:pt x="11261" y="170"/>
                    <a:pt x="10667" y="73"/>
                  </a:cubicBezTo>
                  <a:cubicBezTo>
                    <a:pt x="10389" y="25"/>
                    <a:pt x="10098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1"/>
            <p:cNvSpPr/>
            <p:nvPr/>
          </p:nvSpPr>
          <p:spPr>
            <a:xfrm>
              <a:off x="6832313" y="2438271"/>
              <a:ext cx="62522" cy="132826"/>
            </a:xfrm>
            <a:custGeom>
              <a:rect b="b" l="l" r="r" t="t"/>
              <a:pathLst>
                <a:path extrusionOk="0" h="2509" w="1181">
                  <a:moveTo>
                    <a:pt x="9" y="1"/>
                  </a:moveTo>
                  <a:cubicBezTo>
                    <a:pt x="3" y="1"/>
                    <a:pt x="1" y="3"/>
                    <a:pt x="5" y="11"/>
                  </a:cubicBezTo>
                  <a:cubicBezTo>
                    <a:pt x="17" y="24"/>
                    <a:pt x="17" y="24"/>
                    <a:pt x="17" y="36"/>
                  </a:cubicBezTo>
                  <a:cubicBezTo>
                    <a:pt x="308" y="860"/>
                    <a:pt x="599" y="1672"/>
                    <a:pt x="890" y="2508"/>
                  </a:cubicBezTo>
                  <a:cubicBezTo>
                    <a:pt x="962" y="2448"/>
                    <a:pt x="1047" y="2375"/>
                    <a:pt x="1120" y="2314"/>
                  </a:cubicBezTo>
                  <a:lnTo>
                    <a:pt x="1181" y="2266"/>
                  </a:lnTo>
                  <a:lnTo>
                    <a:pt x="1181" y="2205"/>
                  </a:lnTo>
                  <a:lnTo>
                    <a:pt x="1181" y="278"/>
                  </a:lnTo>
                  <a:cubicBezTo>
                    <a:pt x="805" y="193"/>
                    <a:pt x="429" y="108"/>
                    <a:pt x="53" y="11"/>
                  </a:cubicBezTo>
                  <a:cubicBezTo>
                    <a:pt x="45" y="11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1"/>
            <p:cNvSpPr/>
            <p:nvPr/>
          </p:nvSpPr>
          <p:spPr>
            <a:xfrm>
              <a:off x="6801766" y="2254674"/>
              <a:ext cx="224624" cy="306152"/>
            </a:xfrm>
            <a:custGeom>
              <a:rect b="b" l="l" r="r" t="t"/>
              <a:pathLst>
                <a:path extrusionOk="0" h="5783" w="4243">
                  <a:moveTo>
                    <a:pt x="4109" y="1"/>
                  </a:moveTo>
                  <a:cubicBezTo>
                    <a:pt x="3964" y="73"/>
                    <a:pt x="3818" y="158"/>
                    <a:pt x="3685" y="219"/>
                  </a:cubicBezTo>
                  <a:cubicBezTo>
                    <a:pt x="2921" y="643"/>
                    <a:pt x="2145" y="1043"/>
                    <a:pt x="1382" y="1455"/>
                  </a:cubicBezTo>
                  <a:cubicBezTo>
                    <a:pt x="909" y="1698"/>
                    <a:pt x="461" y="1952"/>
                    <a:pt x="0" y="2195"/>
                  </a:cubicBezTo>
                  <a:cubicBezTo>
                    <a:pt x="570" y="3395"/>
                    <a:pt x="1127" y="4595"/>
                    <a:pt x="1685" y="5782"/>
                  </a:cubicBezTo>
                  <a:cubicBezTo>
                    <a:pt x="2424" y="5298"/>
                    <a:pt x="3152" y="4813"/>
                    <a:pt x="3879" y="4316"/>
                  </a:cubicBezTo>
                  <a:cubicBezTo>
                    <a:pt x="4000" y="4243"/>
                    <a:pt x="4121" y="4158"/>
                    <a:pt x="4242" y="4073"/>
                  </a:cubicBezTo>
                  <a:cubicBezTo>
                    <a:pt x="4206" y="3201"/>
                    <a:pt x="4182" y="2328"/>
                    <a:pt x="4146" y="1455"/>
                  </a:cubicBezTo>
                  <a:cubicBezTo>
                    <a:pt x="4133" y="970"/>
                    <a:pt x="4121" y="485"/>
                    <a:pt x="410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7392742" y="2480570"/>
              <a:ext cx="120703" cy="143785"/>
            </a:xfrm>
            <a:custGeom>
              <a:rect b="b" l="l" r="r" t="t"/>
              <a:pathLst>
                <a:path extrusionOk="0" h="2716" w="2280">
                  <a:moveTo>
                    <a:pt x="2280" y="0"/>
                  </a:moveTo>
                  <a:lnTo>
                    <a:pt x="1" y="1103"/>
                  </a:lnTo>
                  <a:cubicBezTo>
                    <a:pt x="74" y="1249"/>
                    <a:pt x="146" y="1406"/>
                    <a:pt x="219" y="1564"/>
                  </a:cubicBezTo>
                  <a:cubicBezTo>
                    <a:pt x="292" y="1734"/>
                    <a:pt x="364" y="1879"/>
                    <a:pt x="425" y="2037"/>
                  </a:cubicBezTo>
                  <a:lnTo>
                    <a:pt x="764" y="2715"/>
                  </a:lnTo>
                  <a:cubicBezTo>
                    <a:pt x="1274" y="1818"/>
                    <a:pt x="1771" y="909"/>
                    <a:pt x="228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7339483" y="2256579"/>
              <a:ext cx="222083" cy="355598"/>
            </a:xfrm>
            <a:custGeom>
              <a:rect b="b" l="l" r="r" t="t"/>
              <a:pathLst>
                <a:path extrusionOk="0" h="6717" w="4195">
                  <a:moveTo>
                    <a:pt x="1043" y="1"/>
                  </a:moveTo>
                  <a:cubicBezTo>
                    <a:pt x="692" y="655"/>
                    <a:pt x="352" y="1298"/>
                    <a:pt x="1" y="1940"/>
                  </a:cubicBezTo>
                  <a:cubicBezTo>
                    <a:pt x="340" y="3528"/>
                    <a:pt x="680" y="5128"/>
                    <a:pt x="1019" y="6716"/>
                  </a:cubicBezTo>
                  <a:lnTo>
                    <a:pt x="4195" y="3262"/>
                  </a:lnTo>
                  <a:cubicBezTo>
                    <a:pt x="3540" y="2280"/>
                    <a:pt x="2752" y="1407"/>
                    <a:pt x="1855" y="643"/>
                  </a:cubicBezTo>
                  <a:cubicBezTo>
                    <a:pt x="1577" y="413"/>
                    <a:pt x="1310" y="195"/>
                    <a:pt x="10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1"/>
            <p:cNvSpPr/>
            <p:nvPr/>
          </p:nvSpPr>
          <p:spPr>
            <a:xfrm>
              <a:off x="7223967" y="2343878"/>
              <a:ext cx="315152" cy="127744"/>
            </a:xfrm>
            <a:custGeom>
              <a:rect b="b" l="l" r="r" t="t"/>
              <a:pathLst>
                <a:path extrusionOk="0" h="2413" w="5953">
                  <a:moveTo>
                    <a:pt x="3007" y="0"/>
                  </a:moveTo>
                  <a:cubicBezTo>
                    <a:pt x="2740" y="0"/>
                    <a:pt x="2474" y="61"/>
                    <a:pt x="2231" y="194"/>
                  </a:cubicBezTo>
                  <a:cubicBezTo>
                    <a:pt x="1928" y="364"/>
                    <a:pt x="1674" y="619"/>
                    <a:pt x="1540" y="946"/>
                  </a:cubicBezTo>
                  <a:cubicBezTo>
                    <a:pt x="1419" y="910"/>
                    <a:pt x="1298" y="885"/>
                    <a:pt x="1189" y="885"/>
                  </a:cubicBezTo>
                  <a:cubicBezTo>
                    <a:pt x="522" y="885"/>
                    <a:pt x="1" y="1407"/>
                    <a:pt x="1" y="2061"/>
                  </a:cubicBezTo>
                  <a:cubicBezTo>
                    <a:pt x="1" y="2182"/>
                    <a:pt x="13" y="2303"/>
                    <a:pt x="49" y="2413"/>
                  </a:cubicBezTo>
                  <a:lnTo>
                    <a:pt x="5637" y="2413"/>
                  </a:lnTo>
                  <a:lnTo>
                    <a:pt x="5952" y="2073"/>
                  </a:lnTo>
                  <a:cubicBezTo>
                    <a:pt x="5843" y="1831"/>
                    <a:pt x="5637" y="1637"/>
                    <a:pt x="5371" y="1576"/>
                  </a:cubicBezTo>
                  <a:cubicBezTo>
                    <a:pt x="5213" y="1164"/>
                    <a:pt x="4849" y="885"/>
                    <a:pt x="4413" y="813"/>
                  </a:cubicBezTo>
                  <a:cubicBezTo>
                    <a:pt x="4195" y="425"/>
                    <a:pt x="3807" y="146"/>
                    <a:pt x="3371" y="37"/>
                  </a:cubicBezTo>
                  <a:cubicBezTo>
                    <a:pt x="3249" y="13"/>
                    <a:pt x="3128" y="0"/>
                    <a:pt x="300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1"/>
            <p:cNvSpPr/>
            <p:nvPr/>
          </p:nvSpPr>
          <p:spPr>
            <a:xfrm>
              <a:off x="6874877" y="2238633"/>
              <a:ext cx="276029" cy="93121"/>
            </a:xfrm>
            <a:custGeom>
              <a:rect b="b" l="l" r="r" t="t"/>
              <a:pathLst>
                <a:path extrusionOk="0" h="1759" w="5214">
                  <a:moveTo>
                    <a:pt x="3504" y="1"/>
                  </a:moveTo>
                  <a:cubicBezTo>
                    <a:pt x="3431" y="25"/>
                    <a:pt x="3358" y="61"/>
                    <a:pt x="3274" y="85"/>
                  </a:cubicBezTo>
                  <a:cubicBezTo>
                    <a:pt x="3080" y="146"/>
                    <a:pt x="2898" y="219"/>
                    <a:pt x="2728" y="304"/>
                  </a:cubicBezTo>
                  <a:cubicBezTo>
                    <a:pt x="2583" y="376"/>
                    <a:pt x="2437" y="461"/>
                    <a:pt x="2304" y="522"/>
                  </a:cubicBezTo>
                  <a:cubicBezTo>
                    <a:pt x="1540" y="946"/>
                    <a:pt x="777" y="1346"/>
                    <a:pt x="1" y="1758"/>
                  </a:cubicBezTo>
                  <a:cubicBezTo>
                    <a:pt x="1" y="1758"/>
                    <a:pt x="5213" y="1758"/>
                    <a:pt x="5213" y="1734"/>
                  </a:cubicBezTo>
                  <a:cubicBezTo>
                    <a:pt x="5213" y="1346"/>
                    <a:pt x="4946" y="1007"/>
                    <a:pt x="4571" y="910"/>
                  </a:cubicBezTo>
                  <a:cubicBezTo>
                    <a:pt x="4413" y="510"/>
                    <a:pt x="4049" y="219"/>
                    <a:pt x="3613" y="158"/>
                  </a:cubicBezTo>
                  <a:cubicBezTo>
                    <a:pt x="3589" y="110"/>
                    <a:pt x="3552" y="61"/>
                    <a:pt x="3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7010934" y="2512652"/>
              <a:ext cx="275341" cy="128379"/>
            </a:xfrm>
            <a:custGeom>
              <a:rect b="b" l="l" r="r" t="t"/>
              <a:pathLst>
                <a:path extrusionOk="0" h="2425" w="5201">
                  <a:moveTo>
                    <a:pt x="2198" y="0"/>
                  </a:moveTo>
                  <a:cubicBezTo>
                    <a:pt x="1605" y="0"/>
                    <a:pt x="1013" y="319"/>
                    <a:pt x="728" y="946"/>
                  </a:cubicBezTo>
                  <a:cubicBezTo>
                    <a:pt x="607" y="909"/>
                    <a:pt x="498" y="885"/>
                    <a:pt x="376" y="885"/>
                  </a:cubicBezTo>
                  <a:cubicBezTo>
                    <a:pt x="243" y="885"/>
                    <a:pt x="122" y="909"/>
                    <a:pt x="1" y="946"/>
                  </a:cubicBezTo>
                  <a:lnTo>
                    <a:pt x="61" y="2425"/>
                  </a:lnTo>
                  <a:lnTo>
                    <a:pt x="5189" y="2425"/>
                  </a:lnTo>
                  <a:cubicBezTo>
                    <a:pt x="5201" y="2025"/>
                    <a:pt x="4934" y="1673"/>
                    <a:pt x="4558" y="1576"/>
                  </a:cubicBezTo>
                  <a:cubicBezTo>
                    <a:pt x="4401" y="1164"/>
                    <a:pt x="4037" y="885"/>
                    <a:pt x="3601" y="812"/>
                  </a:cubicBezTo>
                  <a:cubicBezTo>
                    <a:pt x="3288" y="268"/>
                    <a:pt x="2742" y="0"/>
                    <a:pt x="21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7256049" y="2758401"/>
              <a:ext cx="200907" cy="128432"/>
            </a:xfrm>
            <a:custGeom>
              <a:rect b="b" l="l" r="r" t="t"/>
              <a:pathLst>
                <a:path extrusionOk="0" h="2426" w="3795">
                  <a:moveTo>
                    <a:pt x="3007" y="1"/>
                  </a:moveTo>
                  <a:cubicBezTo>
                    <a:pt x="2377" y="1"/>
                    <a:pt x="1807" y="377"/>
                    <a:pt x="1540" y="946"/>
                  </a:cubicBezTo>
                  <a:cubicBezTo>
                    <a:pt x="1451" y="916"/>
                    <a:pt x="1353" y="895"/>
                    <a:pt x="1253" y="895"/>
                  </a:cubicBezTo>
                  <a:cubicBezTo>
                    <a:pt x="1232" y="895"/>
                    <a:pt x="1210" y="896"/>
                    <a:pt x="1189" y="898"/>
                  </a:cubicBezTo>
                  <a:cubicBezTo>
                    <a:pt x="1182" y="898"/>
                    <a:pt x="1174" y="898"/>
                    <a:pt x="1167" y="898"/>
                  </a:cubicBezTo>
                  <a:cubicBezTo>
                    <a:pt x="522" y="898"/>
                    <a:pt x="1" y="1426"/>
                    <a:pt x="1" y="2074"/>
                  </a:cubicBezTo>
                  <a:cubicBezTo>
                    <a:pt x="1" y="2195"/>
                    <a:pt x="25" y="2304"/>
                    <a:pt x="62" y="2425"/>
                  </a:cubicBezTo>
                  <a:lnTo>
                    <a:pt x="3795" y="2425"/>
                  </a:lnTo>
                  <a:cubicBezTo>
                    <a:pt x="3746" y="2122"/>
                    <a:pt x="3674" y="1831"/>
                    <a:pt x="3565" y="1552"/>
                  </a:cubicBezTo>
                  <a:cubicBezTo>
                    <a:pt x="3528" y="1055"/>
                    <a:pt x="3480" y="558"/>
                    <a:pt x="3443" y="61"/>
                  </a:cubicBezTo>
                  <a:cubicBezTo>
                    <a:pt x="3298" y="25"/>
                    <a:pt x="3153" y="1"/>
                    <a:pt x="30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6784401" y="2756496"/>
              <a:ext cx="319016" cy="84757"/>
            </a:xfrm>
            <a:custGeom>
              <a:rect b="b" l="l" r="r" t="t"/>
              <a:pathLst>
                <a:path extrusionOk="0" h="1601" w="6026">
                  <a:moveTo>
                    <a:pt x="4461" y="0"/>
                  </a:moveTo>
                  <a:lnTo>
                    <a:pt x="4461" y="170"/>
                  </a:lnTo>
                  <a:cubicBezTo>
                    <a:pt x="2995" y="425"/>
                    <a:pt x="1528" y="679"/>
                    <a:pt x="73" y="946"/>
                  </a:cubicBezTo>
                  <a:cubicBezTo>
                    <a:pt x="1" y="1152"/>
                    <a:pt x="1" y="1382"/>
                    <a:pt x="73" y="1601"/>
                  </a:cubicBezTo>
                  <a:cubicBezTo>
                    <a:pt x="73" y="1601"/>
                    <a:pt x="6025" y="1601"/>
                    <a:pt x="6025" y="1576"/>
                  </a:cubicBezTo>
                  <a:cubicBezTo>
                    <a:pt x="6025" y="1188"/>
                    <a:pt x="5771" y="861"/>
                    <a:pt x="5407" y="752"/>
                  </a:cubicBezTo>
                  <a:cubicBezTo>
                    <a:pt x="5249" y="352"/>
                    <a:pt x="4886" y="73"/>
                    <a:pt x="44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7020569" y="2945810"/>
              <a:ext cx="318328" cy="127744"/>
            </a:xfrm>
            <a:custGeom>
              <a:rect b="b" l="l" r="r" t="t"/>
              <a:pathLst>
                <a:path extrusionOk="0" h="2413" w="6013">
                  <a:moveTo>
                    <a:pt x="3015" y="0"/>
                  </a:moveTo>
                  <a:cubicBezTo>
                    <a:pt x="2420" y="0"/>
                    <a:pt x="1825" y="319"/>
                    <a:pt x="1540" y="946"/>
                  </a:cubicBezTo>
                  <a:cubicBezTo>
                    <a:pt x="1431" y="909"/>
                    <a:pt x="1310" y="885"/>
                    <a:pt x="1188" y="885"/>
                  </a:cubicBezTo>
                  <a:cubicBezTo>
                    <a:pt x="534" y="885"/>
                    <a:pt x="0" y="1419"/>
                    <a:pt x="0" y="2073"/>
                  </a:cubicBezTo>
                  <a:cubicBezTo>
                    <a:pt x="0" y="2182"/>
                    <a:pt x="25" y="2303"/>
                    <a:pt x="61" y="2412"/>
                  </a:cubicBezTo>
                  <a:cubicBezTo>
                    <a:pt x="61" y="2412"/>
                    <a:pt x="6013" y="2412"/>
                    <a:pt x="6013" y="2400"/>
                  </a:cubicBezTo>
                  <a:cubicBezTo>
                    <a:pt x="6013" y="2012"/>
                    <a:pt x="5758" y="1673"/>
                    <a:pt x="5382" y="1576"/>
                  </a:cubicBezTo>
                  <a:cubicBezTo>
                    <a:pt x="5213" y="1164"/>
                    <a:pt x="4849" y="885"/>
                    <a:pt x="4413" y="812"/>
                  </a:cubicBezTo>
                  <a:cubicBezTo>
                    <a:pt x="4106" y="268"/>
                    <a:pt x="3560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5758293" y="4049565"/>
              <a:ext cx="2088165" cy="9635"/>
            </a:xfrm>
            <a:custGeom>
              <a:rect b="b" l="l" r="r" t="t"/>
              <a:pathLst>
                <a:path extrusionOk="0" h="182" w="39444">
                  <a:moveTo>
                    <a:pt x="110" y="0"/>
                  </a:moveTo>
                  <a:cubicBezTo>
                    <a:pt x="1" y="0"/>
                    <a:pt x="1" y="182"/>
                    <a:pt x="110" y="182"/>
                  </a:cubicBezTo>
                  <a:lnTo>
                    <a:pt x="39323" y="182"/>
                  </a:lnTo>
                  <a:cubicBezTo>
                    <a:pt x="39444" y="182"/>
                    <a:pt x="39444" y="0"/>
                    <a:pt x="3932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52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3" name="Google Shape;2993;p51"/>
          <p:cNvSpPr txBox="1"/>
          <p:nvPr>
            <p:ph type="title"/>
          </p:nvPr>
        </p:nvSpPr>
        <p:spPr>
          <a:xfrm>
            <a:off x="629912" y="2309900"/>
            <a:ext cx="5205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Company Culture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And job roles</a:t>
            </a:r>
            <a:endParaRPr sz="4300"/>
          </a:p>
        </p:txBody>
      </p:sp>
      <p:sp>
        <p:nvSpPr>
          <p:cNvPr id="2994" name="Google Shape;2994;p51"/>
          <p:cNvSpPr txBox="1"/>
          <p:nvPr>
            <p:ph idx="2" type="title"/>
          </p:nvPr>
        </p:nvSpPr>
        <p:spPr>
          <a:xfrm>
            <a:off x="1641710" y="956202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95" name="Google Shape;2995;p51"/>
          <p:cNvGrpSpPr/>
          <p:nvPr/>
        </p:nvGrpSpPr>
        <p:grpSpPr>
          <a:xfrm>
            <a:off x="5920493" y="1380167"/>
            <a:ext cx="2326255" cy="2552733"/>
            <a:chOff x="5560680" y="1506467"/>
            <a:chExt cx="2326255" cy="2552733"/>
          </a:xfrm>
        </p:grpSpPr>
        <p:sp>
          <p:nvSpPr>
            <p:cNvPr id="2996" name="Google Shape;2996;p51"/>
            <p:cNvSpPr/>
            <p:nvPr/>
          </p:nvSpPr>
          <p:spPr>
            <a:xfrm>
              <a:off x="7190615" y="1506467"/>
              <a:ext cx="677050" cy="517224"/>
            </a:xfrm>
            <a:custGeom>
              <a:rect b="b" l="l" r="r" t="t"/>
              <a:pathLst>
                <a:path extrusionOk="0" h="9770" w="12789">
                  <a:moveTo>
                    <a:pt x="6292" y="0"/>
                  </a:moveTo>
                  <a:cubicBezTo>
                    <a:pt x="6861" y="1794"/>
                    <a:pt x="6486" y="3382"/>
                    <a:pt x="5576" y="3867"/>
                  </a:cubicBezTo>
                  <a:cubicBezTo>
                    <a:pt x="5346" y="3978"/>
                    <a:pt x="5094" y="4037"/>
                    <a:pt x="4838" y="4037"/>
                  </a:cubicBezTo>
                  <a:cubicBezTo>
                    <a:pt x="4705" y="4037"/>
                    <a:pt x="4570" y="4021"/>
                    <a:pt x="4437" y="3988"/>
                  </a:cubicBezTo>
                  <a:cubicBezTo>
                    <a:pt x="4037" y="4024"/>
                    <a:pt x="3504" y="4133"/>
                    <a:pt x="3128" y="4521"/>
                  </a:cubicBezTo>
                  <a:cubicBezTo>
                    <a:pt x="2437" y="5212"/>
                    <a:pt x="2716" y="6243"/>
                    <a:pt x="2134" y="6485"/>
                  </a:cubicBezTo>
                  <a:cubicBezTo>
                    <a:pt x="2063" y="6517"/>
                    <a:pt x="1994" y="6531"/>
                    <a:pt x="1927" y="6531"/>
                  </a:cubicBezTo>
                  <a:cubicBezTo>
                    <a:pt x="1649" y="6531"/>
                    <a:pt x="1395" y="6308"/>
                    <a:pt x="1098" y="6308"/>
                  </a:cubicBezTo>
                  <a:cubicBezTo>
                    <a:pt x="1037" y="6308"/>
                    <a:pt x="975" y="6317"/>
                    <a:pt x="910" y="6339"/>
                  </a:cubicBezTo>
                  <a:cubicBezTo>
                    <a:pt x="534" y="6449"/>
                    <a:pt x="158" y="6946"/>
                    <a:pt x="1" y="8546"/>
                  </a:cubicBezTo>
                  <a:cubicBezTo>
                    <a:pt x="267" y="8958"/>
                    <a:pt x="522" y="9358"/>
                    <a:pt x="788" y="9770"/>
                  </a:cubicBezTo>
                  <a:cubicBezTo>
                    <a:pt x="1188" y="9346"/>
                    <a:pt x="1782" y="8849"/>
                    <a:pt x="2570" y="8764"/>
                  </a:cubicBezTo>
                  <a:cubicBezTo>
                    <a:pt x="2647" y="8756"/>
                    <a:pt x="2721" y="8752"/>
                    <a:pt x="2793" y="8752"/>
                  </a:cubicBezTo>
                  <a:cubicBezTo>
                    <a:pt x="3638" y="8752"/>
                    <a:pt x="4169" y="9265"/>
                    <a:pt x="4712" y="9265"/>
                  </a:cubicBezTo>
                  <a:cubicBezTo>
                    <a:pt x="4817" y="9265"/>
                    <a:pt x="4923" y="9246"/>
                    <a:pt x="5031" y="9200"/>
                  </a:cubicBezTo>
                  <a:cubicBezTo>
                    <a:pt x="5855" y="8849"/>
                    <a:pt x="5443" y="7564"/>
                    <a:pt x="6231" y="6958"/>
                  </a:cubicBezTo>
                  <a:cubicBezTo>
                    <a:pt x="6460" y="6784"/>
                    <a:pt x="6720" y="6716"/>
                    <a:pt x="7002" y="6716"/>
                  </a:cubicBezTo>
                  <a:cubicBezTo>
                    <a:pt x="8023" y="6716"/>
                    <a:pt x="9325" y="7609"/>
                    <a:pt x="10403" y="7609"/>
                  </a:cubicBezTo>
                  <a:cubicBezTo>
                    <a:pt x="10605" y="7609"/>
                    <a:pt x="10799" y="7578"/>
                    <a:pt x="10983" y="7503"/>
                  </a:cubicBezTo>
                  <a:cubicBezTo>
                    <a:pt x="12013" y="7091"/>
                    <a:pt x="12789" y="5285"/>
                    <a:pt x="12437" y="0"/>
                  </a:cubicBezTo>
                  <a:lnTo>
                    <a:pt x="8716" y="0"/>
                  </a:lnTo>
                  <a:cubicBezTo>
                    <a:pt x="8692" y="315"/>
                    <a:pt x="8643" y="618"/>
                    <a:pt x="8607" y="933"/>
                  </a:cubicBezTo>
                  <a:cubicBezTo>
                    <a:pt x="8546" y="618"/>
                    <a:pt x="8486" y="315"/>
                    <a:pt x="8413" y="0"/>
                  </a:cubicBezTo>
                  <a:lnTo>
                    <a:pt x="7589" y="0"/>
                  </a:lnTo>
                  <a:lnTo>
                    <a:pt x="7358" y="412"/>
                  </a:lnTo>
                  <a:cubicBezTo>
                    <a:pt x="7322" y="279"/>
                    <a:pt x="7298" y="145"/>
                    <a:pt x="7261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7223332" y="1514143"/>
              <a:ext cx="663603" cy="516641"/>
            </a:xfrm>
            <a:custGeom>
              <a:rect b="b" l="l" r="r" t="t"/>
              <a:pathLst>
                <a:path extrusionOk="0" h="9759" w="12535">
                  <a:moveTo>
                    <a:pt x="12365" y="0"/>
                  </a:moveTo>
                  <a:cubicBezTo>
                    <a:pt x="12304" y="0"/>
                    <a:pt x="12268" y="37"/>
                    <a:pt x="12268" y="85"/>
                  </a:cubicBezTo>
                  <a:cubicBezTo>
                    <a:pt x="12365" y="5176"/>
                    <a:pt x="11746" y="7964"/>
                    <a:pt x="10437" y="8364"/>
                  </a:cubicBezTo>
                  <a:cubicBezTo>
                    <a:pt x="10324" y="8397"/>
                    <a:pt x="10207" y="8411"/>
                    <a:pt x="10086" y="8411"/>
                  </a:cubicBezTo>
                  <a:cubicBezTo>
                    <a:pt x="9530" y="8411"/>
                    <a:pt x="8897" y="8103"/>
                    <a:pt x="8280" y="7795"/>
                  </a:cubicBezTo>
                  <a:cubicBezTo>
                    <a:pt x="7655" y="7478"/>
                    <a:pt x="7018" y="7155"/>
                    <a:pt x="6437" y="7155"/>
                  </a:cubicBezTo>
                  <a:cubicBezTo>
                    <a:pt x="6195" y="7155"/>
                    <a:pt x="5963" y="7211"/>
                    <a:pt x="5746" y="7346"/>
                  </a:cubicBezTo>
                  <a:cubicBezTo>
                    <a:pt x="5310" y="7613"/>
                    <a:pt x="5152" y="8085"/>
                    <a:pt x="5019" y="8498"/>
                  </a:cubicBezTo>
                  <a:cubicBezTo>
                    <a:pt x="4874" y="8946"/>
                    <a:pt x="4740" y="9322"/>
                    <a:pt x="4352" y="9443"/>
                  </a:cubicBezTo>
                  <a:cubicBezTo>
                    <a:pt x="4278" y="9464"/>
                    <a:pt x="4208" y="9474"/>
                    <a:pt x="4139" y="9474"/>
                  </a:cubicBezTo>
                  <a:cubicBezTo>
                    <a:pt x="3892" y="9474"/>
                    <a:pt x="3664" y="9350"/>
                    <a:pt x="3371" y="9188"/>
                  </a:cubicBezTo>
                  <a:cubicBezTo>
                    <a:pt x="2995" y="8982"/>
                    <a:pt x="2583" y="8752"/>
                    <a:pt x="1977" y="8752"/>
                  </a:cubicBezTo>
                  <a:cubicBezTo>
                    <a:pt x="1322" y="8752"/>
                    <a:pt x="680" y="9043"/>
                    <a:pt x="37" y="9601"/>
                  </a:cubicBezTo>
                  <a:cubicBezTo>
                    <a:pt x="1" y="9637"/>
                    <a:pt x="1" y="9685"/>
                    <a:pt x="37" y="9722"/>
                  </a:cubicBezTo>
                  <a:cubicBezTo>
                    <a:pt x="49" y="9746"/>
                    <a:pt x="73" y="9746"/>
                    <a:pt x="98" y="9758"/>
                  </a:cubicBezTo>
                  <a:cubicBezTo>
                    <a:pt x="122" y="9746"/>
                    <a:pt x="134" y="9746"/>
                    <a:pt x="146" y="9734"/>
                  </a:cubicBezTo>
                  <a:cubicBezTo>
                    <a:pt x="752" y="9201"/>
                    <a:pt x="1370" y="8934"/>
                    <a:pt x="1977" y="8934"/>
                  </a:cubicBezTo>
                  <a:cubicBezTo>
                    <a:pt x="2534" y="8934"/>
                    <a:pt x="2934" y="9152"/>
                    <a:pt x="3286" y="9346"/>
                  </a:cubicBezTo>
                  <a:cubicBezTo>
                    <a:pt x="3566" y="9505"/>
                    <a:pt x="3839" y="9657"/>
                    <a:pt x="4133" y="9657"/>
                  </a:cubicBezTo>
                  <a:cubicBezTo>
                    <a:pt x="4220" y="9657"/>
                    <a:pt x="4309" y="9643"/>
                    <a:pt x="4401" y="9613"/>
                  </a:cubicBezTo>
                  <a:cubicBezTo>
                    <a:pt x="4886" y="9467"/>
                    <a:pt x="5031" y="8995"/>
                    <a:pt x="5189" y="8558"/>
                  </a:cubicBezTo>
                  <a:cubicBezTo>
                    <a:pt x="5322" y="8146"/>
                    <a:pt x="5455" y="7722"/>
                    <a:pt x="5843" y="7491"/>
                  </a:cubicBezTo>
                  <a:cubicBezTo>
                    <a:pt x="6030" y="7377"/>
                    <a:pt x="6230" y="7329"/>
                    <a:pt x="6442" y="7329"/>
                  </a:cubicBezTo>
                  <a:cubicBezTo>
                    <a:pt x="6972" y="7329"/>
                    <a:pt x="7571" y="7631"/>
                    <a:pt x="8195" y="7952"/>
                  </a:cubicBezTo>
                  <a:cubicBezTo>
                    <a:pt x="8831" y="8265"/>
                    <a:pt x="9483" y="8595"/>
                    <a:pt x="10081" y="8595"/>
                  </a:cubicBezTo>
                  <a:cubicBezTo>
                    <a:pt x="10224" y="8595"/>
                    <a:pt x="10363" y="8576"/>
                    <a:pt x="10498" y="8534"/>
                  </a:cubicBezTo>
                  <a:cubicBezTo>
                    <a:pt x="11892" y="8098"/>
                    <a:pt x="12534" y="5346"/>
                    <a:pt x="12449" y="85"/>
                  </a:cubicBezTo>
                  <a:cubicBezTo>
                    <a:pt x="12449" y="37"/>
                    <a:pt x="12401" y="0"/>
                    <a:pt x="1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7304225" y="2259226"/>
              <a:ext cx="274017" cy="478048"/>
            </a:xfrm>
            <a:custGeom>
              <a:rect b="b" l="l" r="r" t="t"/>
              <a:pathLst>
                <a:path extrusionOk="0" h="9030" w="5176">
                  <a:moveTo>
                    <a:pt x="1200" y="1"/>
                  </a:moveTo>
                  <a:cubicBezTo>
                    <a:pt x="525" y="1"/>
                    <a:pt x="65" y="481"/>
                    <a:pt x="0" y="557"/>
                  </a:cubicBezTo>
                  <a:cubicBezTo>
                    <a:pt x="158" y="1296"/>
                    <a:pt x="364" y="2024"/>
                    <a:pt x="618" y="2739"/>
                  </a:cubicBezTo>
                  <a:cubicBezTo>
                    <a:pt x="618" y="2739"/>
                    <a:pt x="752" y="3127"/>
                    <a:pt x="1164" y="4096"/>
                  </a:cubicBezTo>
                  <a:cubicBezTo>
                    <a:pt x="1224" y="4242"/>
                    <a:pt x="1273" y="4375"/>
                    <a:pt x="1346" y="4545"/>
                  </a:cubicBezTo>
                  <a:cubicBezTo>
                    <a:pt x="1443" y="4763"/>
                    <a:pt x="1552" y="5006"/>
                    <a:pt x="1673" y="5272"/>
                  </a:cubicBezTo>
                  <a:cubicBezTo>
                    <a:pt x="1746" y="5418"/>
                    <a:pt x="1818" y="5575"/>
                    <a:pt x="1891" y="5733"/>
                  </a:cubicBezTo>
                  <a:cubicBezTo>
                    <a:pt x="1964" y="5903"/>
                    <a:pt x="2036" y="6048"/>
                    <a:pt x="2109" y="6206"/>
                  </a:cubicBezTo>
                  <a:lnTo>
                    <a:pt x="2436" y="6896"/>
                  </a:lnTo>
                  <a:lnTo>
                    <a:pt x="2473" y="6957"/>
                  </a:lnTo>
                  <a:cubicBezTo>
                    <a:pt x="2618" y="7284"/>
                    <a:pt x="2788" y="7612"/>
                    <a:pt x="2946" y="7915"/>
                  </a:cubicBezTo>
                  <a:cubicBezTo>
                    <a:pt x="3135" y="7618"/>
                    <a:pt x="3430" y="7454"/>
                    <a:pt x="3719" y="7454"/>
                  </a:cubicBezTo>
                  <a:cubicBezTo>
                    <a:pt x="3819" y="7454"/>
                    <a:pt x="3919" y="7474"/>
                    <a:pt x="4012" y="7515"/>
                  </a:cubicBezTo>
                  <a:cubicBezTo>
                    <a:pt x="4497" y="7709"/>
                    <a:pt x="4800" y="8412"/>
                    <a:pt x="4558" y="9030"/>
                  </a:cubicBezTo>
                  <a:cubicBezTo>
                    <a:pt x="4837" y="8775"/>
                    <a:pt x="5030" y="8448"/>
                    <a:pt x="5103" y="8084"/>
                  </a:cubicBezTo>
                  <a:cubicBezTo>
                    <a:pt x="5176" y="7709"/>
                    <a:pt x="5152" y="7309"/>
                    <a:pt x="5030" y="6945"/>
                  </a:cubicBezTo>
                  <a:cubicBezTo>
                    <a:pt x="4946" y="6678"/>
                    <a:pt x="4849" y="6424"/>
                    <a:pt x="4727" y="6169"/>
                  </a:cubicBezTo>
                  <a:cubicBezTo>
                    <a:pt x="4667" y="6012"/>
                    <a:pt x="4618" y="5854"/>
                    <a:pt x="4546" y="5684"/>
                  </a:cubicBezTo>
                  <a:cubicBezTo>
                    <a:pt x="4461" y="5478"/>
                    <a:pt x="4388" y="5272"/>
                    <a:pt x="4303" y="5066"/>
                  </a:cubicBezTo>
                  <a:cubicBezTo>
                    <a:pt x="4243" y="4909"/>
                    <a:pt x="4170" y="4739"/>
                    <a:pt x="4121" y="4593"/>
                  </a:cubicBezTo>
                  <a:cubicBezTo>
                    <a:pt x="4012" y="4315"/>
                    <a:pt x="3903" y="4036"/>
                    <a:pt x="3794" y="3757"/>
                  </a:cubicBezTo>
                  <a:cubicBezTo>
                    <a:pt x="3758" y="3660"/>
                    <a:pt x="3721" y="3563"/>
                    <a:pt x="3673" y="3454"/>
                  </a:cubicBezTo>
                  <a:cubicBezTo>
                    <a:pt x="3649" y="3369"/>
                    <a:pt x="3600" y="3272"/>
                    <a:pt x="3576" y="3187"/>
                  </a:cubicBezTo>
                  <a:cubicBezTo>
                    <a:pt x="3503" y="3018"/>
                    <a:pt x="3443" y="2872"/>
                    <a:pt x="3394" y="2715"/>
                  </a:cubicBezTo>
                  <a:cubicBezTo>
                    <a:pt x="3382" y="2690"/>
                    <a:pt x="3358" y="2666"/>
                    <a:pt x="3358" y="2630"/>
                  </a:cubicBezTo>
                  <a:cubicBezTo>
                    <a:pt x="3261" y="2387"/>
                    <a:pt x="3164" y="2145"/>
                    <a:pt x="3079" y="1902"/>
                  </a:cubicBezTo>
                  <a:cubicBezTo>
                    <a:pt x="2921" y="933"/>
                    <a:pt x="2230" y="157"/>
                    <a:pt x="1455" y="24"/>
                  </a:cubicBezTo>
                  <a:cubicBezTo>
                    <a:pt x="1367" y="8"/>
                    <a:pt x="1282" y="1"/>
                    <a:pt x="1200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6735643" y="2246785"/>
              <a:ext cx="415897" cy="367298"/>
            </a:xfrm>
            <a:custGeom>
              <a:rect b="b" l="l" r="r" t="t"/>
              <a:pathLst>
                <a:path extrusionOk="0" h="6938" w="7856">
                  <a:moveTo>
                    <a:pt x="6347" y="0"/>
                  </a:moveTo>
                  <a:cubicBezTo>
                    <a:pt x="5679" y="0"/>
                    <a:pt x="4959" y="400"/>
                    <a:pt x="4498" y="1083"/>
                  </a:cubicBezTo>
                  <a:cubicBezTo>
                    <a:pt x="4316" y="1265"/>
                    <a:pt x="4134" y="1447"/>
                    <a:pt x="3940" y="1628"/>
                  </a:cubicBezTo>
                  <a:cubicBezTo>
                    <a:pt x="3916" y="1653"/>
                    <a:pt x="3891" y="1677"/>
                    <a:pt x="3867" y="1701"/>
                  </a:cubicBezTo>
                  <a:cubicBezTo>
                    <a:pt x="3758" y="1822"/>
                    <a:pt x="3637" y="1931"/>
                    <a:pt x="3516" y="2053"/>
                  </a:cubicBezTo>
                  <a:cubicBezTo>
                    <a:pt x="3443" y="2125"/>
                    <a:pt x="3370" y="2186"/>
                    <a:pt x="3298" y="2259"/>
                  </a:cubicBezTo>
                  <a:cubicBezTo>
                    <a:pt x="3225" y="2331"/>
                    <a:pt x="3152" y="2404"/>
                    <a:pt x="3067" y="2489"/>
                  </a:cubicBezTo>
                  <a:cubicBezTo>
                    <a:pt x="2861" y="2671"/>
                    <a:pt x="2643" y="2889"/>
                    <a:pt x="2437" y="3095"/>
                  </a:cubicBezTo>
                  <a:cubicBezTo>
                    <a:pt x="2316" y="3216"/>
                    <a:pt x="2194" y="3325"/>
                    <a:pt x="2061" y="3459"/>
                  </a:cubicBezTo>
                  <a:cubicBezTo>
                    <a:pt x="2001" y="3507"/>
                    <a:pt x="1940" y="3568"/>
                    <a:pt x="1879" y="3628"/>
                  </a:cubicBezTo>
                  <a:cubicBezTo>
                    <a:pt x="1879" y="3641"/>
                    <a:pt x="1867" y="3653"/>
                    <a:pt x="1855" y="3653"/>
                  </a:cubicBezTo>
                  <a:cubicBezTo>
                    <a:pt x="1770" y="3750"/>
                    <a:pt x="1673" y="3834"/>
                    <a:pt x="1576" y="3919"/>
                  </a:cubicBezTo>
                  <a:cubicBezTo>
                    <a:pt x="1455" y="4041"/>
                    <a:pt x="1346" y="4162"/>
                    <a:pt x="1213" y="4271"/>
                  </a:cubicBezTo>
                  <a:cubicBezTo>
                    <a:pt x="1007" y="4453"/>
                    <a:pt x="801" y="4647"/>
                    <a:pt x="607" y="4853"/>
                  </a:cubicBezTo>
                  <a:cubicBezTo>
                    <a:pt x="352" y="5144"/>
                    <a:pt x="170" y="5483"/>
                    <a:pt x="85" y="5859"/>
                  </a:cubicBezTo>
                  <a:cubicBezTo>
                    <a:pt x="0" y="6222"/>
                    <a:pt x="37" y="6598"/>
                    <a:pt x="182" y="6938"/>
                  </a:cubicBezTo>
                  <a:cubicBezTo>
                    <a:pt x="218" y="6298"/>
                    <a:pt x="763" y="5797"/>
                    <a:pt x="1274" y="5797"/>
                  </a:cubicBezTo>
                  <a:cubicBezTo>
                    <a:pt x="1286" y="5797"/>
                    <a:pt x="1298" y="5798"/>
                    <a:pt x="1310" y="5798"/>
                  </a:cubicBezTo>
                  <a:cubicBezTo>
                    <a:pt x="1734" y="5834"/>
                    <a:pt x="2085" y="6174"/>
                    <a:pt x="2110" y="6610"/>
                  </a:cubicBezTo>
                  <a:cubicBezTo>
                    <a:pt x="2316" y="6453"/>
                    <a:pt x="2510" y="6283"/>
                    <a:pt x="2716" y="6125"/>
                  </a:cubicBezTo>
                  <a:cubicBezTo>
                    <a:pt x="2788" y="6065"/>
                    <a:pt x="2873" y="5992"/>
                    <a:pt x="2946" y="5931"/>
                  </a:cubicBezTo>
                  <a:lnTo>
                    <a:pt x="3007" y="5883"/>
                  </a:lnTo>
                  <a:lnTo>
                    <a:pt x="3588" y="5410"/>
                  </a:lnTo>
                  <a:cubicBezTo>
                    <a:pt x="3710" y="5289"/>
                    <a:pt x="3843" y="5180"/>
                    <a:pt x="3964" y="5071"/>
                  </a:cubicBezTo>
                  <a:cubicBezTo>
                    <a:pt x="4364" y="4744"/>
                    <a:pt x="4679" y="4453"/>
                    <a:pt x="4970" y="4198"/>
                  </a:cubicBezTo>
                  <a:cubicBezTo>
                    <a:pt x="5091" y="4077"/>
                    <a:pt x="5213" y="3980"/>
                    <a:pt x="5310" y="3883"/>
                  </a:cubicBezTo>
                  <a:cubicBezTo>
                    <a:pt x="6098" y="3168"/>
                    <a:pt x="6376" y="2865"/>
                    <a:pt x="6376" y="2865"/>
                  </a:cubicBezTo>
                  <a:cubicBezTo>
                    <a:pt x="6898" y="2319"/>
                    <a:pt x="7395" y="1737"/>
                    <a:pt x="7855" y="1131"/>
                  </a:cubicBezTo>
                  <a:cubicBezTo>
                    <a:pt x="7807" y="1034"/>
                    <a:pt x="7540" y="247"/>
                    <a:pt x="6752" y="53"/>
                  </a:cubicBezTo>
                  <a:cubicBezTo>
                    <a:pt x="6621" y="17"/>
                    <a:pt x="6485" y="0"/>
                    <a:pt x="6347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6524516" y="2241227"/>
              <a:ext cx="328599" cy="395938"/>
            </a:xfrm>
            <a:custGeom>
              <a:rect b="b" l="l" r="r" t="t"/>
              <a:pathLst>
                <a:path extrusionOk="0" h="7479" w="6207">
                  <a:moveTo>
                    <a:pt x="1891" y="0"/>
                  </a:moveTo>
                  <a:cubicBezTo>
                    <a:pt x="1407" y="61"/>
                    <a:pt x="728" y="218"/>
                    <a:pt x="437" y="727"/>
                  </a:cubicBezTo>
                  <a:cubicBezTo>
                    <a:pt x="1" y="1503"/>
                    <a:pt x="764" y="2691"/>
                    <a:pt x="1746" y="4158"/>
                  </a:cubicBezTo>
                  <a:cubicBezTo>
                    <a:pt x="2473" y="5249"/>
                    <a:pt x="3310" y="6267"/>
                    <a:pt x="4231" y="7188"/>
                  </a:cubicBezTo>
                  <a:cubicBezTo>
                    <a:pt x="4243" y="7200"/>
                    <a:pt x="4255" y="7212"/>
                    <a:pt x="4279" y="7224"/>
                  </a:cubicBezTo>
                  <a:cubicBezTo>
                    <a:pt x="4468" y="7393"/>
                    <a:pt x="4708" y="7479"/>
                    <a:pt x="4952" y="7479"/>
                  </a:cubicBezTo>
                  <a:cubicBezTo>
                    <a:pt x="5164" y="7479"/>
                    <a:pt x="5379" y="7414"/>
                    <a:pt x="5564" y="7285"/>
                  </a:cubicBezTo>
                  <a:cubicBezTo>
                    <a:pt x="5964" y="7055"/>
                    <a:pt x="6207" y="6606"/>
                    <a:pt x="6195" y="6146"/>
                  </a:cubicBezTo>
                  <a:cubicBezTo>
                    <a:pt x="6195" y="6036"/>
                    <a:pt x="6170" y="5927"/>
                    <a:pt x="6122" y="5830"/>
                  </a:cubicBezTo>
                  <a:cubicBezTo>
                    <a:pt x="5613" y="5139"/>
                    <a:pt x="5128" y="4461"/>
                    <a:pt x="4619" y="3770"/>
                  </a:cubicBezTo>
                  <a:cubicBezTo>
                    <a:pt x="3710" y="2509"/>
                    <a:pt x="2801" y="1261"/>
                    <a:pt x="1891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7456906" y="2357325"/>
              <a:ext cx="328652" cy="394774"/>
            </a:xfrm>
            <a:custGeom>
              <a:rect b="b" l="l" r="r" t="t"/>
              <a:pathLst>
                <a:path extrusionOk="0" h="7457" w="6208">
                  <a:moveTo>
                    <a:pt x="4316" y="1"/>
                  </a:moveTo>
                  <a:cubicBezTo>
                    <a:pt x="3407" y="1249"/>
                    <a:pt x="2498" y="2510"/>
                    <a:pt x="1589" y="3759"/>
                  </a:cubicBezTo>
                  <a:lnTo>
                    <a:pt x="86" y="5831"/>
                  </a:lnTo>
                  <a:cubicBezTo>
                    <a:pt x="49" y="5928"/>
                    <a:pt x="25" y="6037"/>
                    <a:pt x="13" y="6147"/>
                  </a:cubicBezTo>
                  <a:cubicBezTo>
                    <a:pt x="1" y="6607"/>
                    <a:pt x="243" y="7044"/>
                    <a:pt x="656" y="7286"/>
                  </a:cubicBezTo>
                  <a:cubicBezTo>
                    <a:pt x="841" y="7399"/>
                    <a:pt x="1052" y="7457"/>
                    <a:pt x="1265" y="7457"/>
                  </a:cubicBezTo>
                  <a:cubicBezTo>
                    <a:pt x="1441" y="7457"/>
                    <a:pt x="1618" y="7417"/>
                    <a:pt x="1783" y="7334"/>
                  </a:cubicBezTo>
                  <a:cubicBezTo>
                    <a:pt x="1831" y="7298"/>
                    <a:pt x="1892" y="7262"/>
                    <a:pt x="1940" y="7225"/>
                  </a:cubicBezTo>
                  <a:cubicBezTo>
                    <a:pt x="1953" y="7213"/>
                    <a:pt x="1965" y="7201"/>
                    <a:pt x="1977" y="7189"/>
                  </a:cubicBezTo>
                  <a:cubicBezTo>
                    <a:pt x="2898" y="6268"/>
                    <a:pt x="3734" y="5250"/>
                    <a:pt x="4462" y="4159"/>
                  </a:cubicBezTo>
                  <a:cubicBezTo>
                    <a:pt x="5443" y="2680"/>
                    <a:pt x="6207" y="1504"/>
                    <a:pt x="5771" y="716"/>
                  </a:cubicBezTo>
                  <a:cubicBezTo>
                    <a:pt x="5480" y="219"/>
                    <a:pt x="4801" y="62"/>
                    <a:pt x="4316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7027611" y="2220633"/>
              <a:ext cx="388315" cy="580169"/>
            </a:xfrm>
            <a:custGeom>
              <a:rect b="b" l="l" r="r" t="t"/>
              <a:pathLst>
                <a:path extrusionOk="0" h="10959" w="7335">
                  <a:moveTo>
                    <a:pt x="3530" y="1"/>
                  </a:moveTo>
                  <a:cubicBezTo>
                    <a:pt x="2823" y="1"/>
                    <a:pt x="2068" y="133"/>
                    <a:pt x="1334" y="498"/>
                  </a:cubicBezTo>
                  <a:cubicBezTo>
                    <a:pt x="837" y="741"/>
                    <a:pt x="377" y="1068"/>
                    <a:pt x="1" y="1468"/>
                  </a:cubicBezTo>
                  <a:cubicBezTo>
                    <a:pt x="37" y="2850"/>
                    <a:pt x="134" y="4316"/>
                    <a:pt x="304" y="5868"/>
                  </a:cubicBezTo>
                  <a:cubicBezTo>
                    <a:pt x="473" y="7504"/>
                    <a:pt x="692" y="9032"/>
                    <a:pt x="958" y="10450"/>
                  </a:cubicBezTo>
                  <a:lnTo>
                    <a:pt x="7334" y="10959"/>
                  </a:lnTo>
                  <a:cubicBezTo>
                    <a:pt x="7164" y="7589"/>
                    <a:pt x="7007" y="4231"/>
                    <a:pt x="6849" y="862"/>
                  </a:cubicBezTo>
                  <a:cubicBezTo>
                    <a:pt x="6553" y="709"/>
                    <a:pt x="5168" y="1"/>
                    <a:pt x="3530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7154033" y="2070494"/>
              <a:ext cx="93121" cy="201490"/>
            </a:xfrm>
            <a:custGeom>
              <a:rect b="b" l="l" r="r" t="t"/>
              <a:pathLst>
                <a:path extrusionOk="0" h="3806" w="1759">
                  <a:moveTo>
                    <a:pt x="1382" y="1"/>
                  </a:moveTo>
                  <a:lnTo>
                    <a:pt x="1104" y="98"/>
                  </a:lnTo>
                  <a:cubicBezTo>
                    <a:pt x="1079" y="98"/>
                    <a:pt x="1071" y="103"/>
                    <a:pt x="1069" y="103"/>
                  </a:cubicBezTo>
                  <a:cubicBezTo>
                    <a:pt x="1067" y="103"/>
                    <a:pt x="1067" y="102"/>
                    <a:pt x="1067" y="98"/>
                  </a:cubicBezTo>
                  <a:lnTo>
                    <a:pt x="582" y="280"/>
                  </a:lnTo>
                  <a:cubicBezTo>
                    <a:pt x="558" y="364"/>
                    <a:pt x="546" y="449"/>
                    <a:pt x="534" y="534"/>
                  </a:cubicBezTo>
                  <a:cubicBezTo>
                    <a:pt x="473" y="801"/>
                    <a:pt x="413" y="1164"/>
                    <a:pt x="352" y="1504"/>
                  </a:cubicBezTo>
                  <a:cubicBezTo>
                    <a:pt x="328" y="1601"/>
                    <a:pt x="316" y="1673"/>
                    <a:pt x="304" y="1746"/>
                  </a:cubicBezTo>
                  <a:cubicBezTo>
                    <a:pt x="255" y="2001"/>
                    <a:pt x="219" y="2219"/>
                    <a:pt x="182" y="2377"/>
                  </a:cubicBezTo>
                  <a:lnTo>
                    <a:pt x="182" y="2413"/>
                  </a:lnTo>
                  <a:cubicBezTo>
                    <a:pt x="158" y="2546"/>
                    <a:pt x="146" y="2631"/>
                    <a:pt x="146" y="2631"/>
                  </a:cubicBezTo>
                  <a:cubicBezTo>
                    <a:pt x="134" y="2704"/>
                    <a:pt x="122" y="2789"/>
                    <a:pt x="98" y="2873"/>
                  </a:cubicBezTo>
                  <a:cubicBezTo>
                    <a:pt x="1" y="3322"/>
                    <a:pt x="98" y="3516"/>
                    <a:pt x="134" y="3577"/>
                  </a:cubicBezTo>
                  <a:cubicBezTo>
                    <a:pt x="218" y="3725"/>
                    <a:pt x="382" y="3805"/>
                    <a:pt x="596" y="3805"/>
                  </a:cubicBezTo>
                  <a:cubicBezTo>
                    <a:pt x="906" y="3805"/>
                    <a:pt x="1321" y="3639"/>
                    <a:pt x="1758" y="3273"/>
                  </a:cubicBezTo>
                  <a:cubicBezTo>
                    <a:pt x="1758" y="3140"/>
                    <a:pt x="1746" y="3019"/>
                    <a:pt x="1746" y="2910"/>
                  </a:cubicBezTo>
                  <a:cubicBezTo>
                    <a:pt x="1698" y="2510"/>
                    <a:pt x="1661" y="2110"/>
                    <a:pt x="1613" y="1710"/>
                  </a:cubicBezTo>
                  <a:cubicBezTo>
                    <a:pt x="1601" y="1601"/>
                    <a:pt x="1601" y="1504"/>
                    <a:pt x="1589" y="1407"/>
                  </a:cubicBezTo>
                  <a:cubicBezTo>
                    <a:pt x="1552" y="1152"/>
                    <a:pt x="1528" y="910"/>
                    <a:pt x="1504" y="655"/>
                  </a:cubicBezTo>
                  <a:cubicBezTo>
                    <a:pt x="1492" y="534"/>
                    <a:pt x="1479" y="425"/>
                    <a:pt x="1455" y="255"/>
                  </a:cubicBezTo>
                  <a:cubicBezTo>
                    <a:pt x="1431" y="183"/>
                    <a:pt x="1419" y="110"/>
                    <a:pt x="1395" y="37"/>
                  </a:cubicBezTo>
                  <a:cubicBezTo>
                    <a:pt x="1407" y="25"/>
                    <a:pt x="1382" y="13"/>
                    <a:pt x="1382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7159803" y="2070494"/>
              <a:ext cx="80257" cy="152150"/>
            </a:xfrm>
            <a:custGeom>
              <a:rect b="b" l="l" r="r" t="t"/>
              <a:pathLst>
                <a:path extrusionOk="0" h="2874" w="1516">
                  <a:moveTo>
                    <a:pt x="1286" y="1"/>
                  </a:moveTo>
                  <a:lnTo>
                    <a:pt x="995" y="98"/>
                  </a:lnTo>
                  <a:cubicBezTo>
                    <a:pt x="970" y="98"/>
                    <a:pt x="962" y="103"/>
                    <a:pt x="960" y="103"/>
                  </a:cubicBezTo>
                  <a:cubicBezTo>
                    <a:pt x="958" y="103"/>
                    <a:pt x="958" y="102"/>
                    <a:pt x="958" y="98"/>
                  </a:cubicBezTo>
                  <a:lnTo>
                    <a:pt x="473" y="280"/>
                  </a:lnTo>
                  <a:cubicBezTo>
                    <a:pt x="449" y="364"/>
                    <a:pt x="437" y="449"/>
                    <a:pt x="425" y="546"/>
                  </a:cubicBezTo>
                  <a:cubicBezTo>
                    <a:pt x="364" y="801"/>
                    <a:pt x="304" y="1164"/>
                    <a:pt x="243" y="1516"/>
                  </a:cubicBezTo>
                  <a:cubicBezTo>
                    <a:pt x="231" y="1601"/>
                    <a:pt x="207" y="1673"/>
                    <a:pt x="195" y="1758"/>
                  </a:cubicBezTo>
                  <a:cubicBezTo>
                    <a:pt x="158" y="2001"/>
                    <a:pt x="110" y="2219"/>
                    <a:pt x="86" y="2389"/>
                  </a:cubicBezTo>
                  <a:lnTo>
                    <a:pt x="86" y="2425"/>
                  </a:lnTo>
                  <a:cubicBezTo>
                    <a:pt x="49" y="2558"/>
                    <a:pt x="37" y="2631"/>
                    <a:pt x="37" y="2631"/>
                  </a:cubicBezTo>
                  <a:cubicBezTo>
                    <a:pt x="37" y="2716"/>
                    <a:pt x="13" y="2789"/>
                    <a:pt x="1" y="2873"/>
                  </a:cubicBezTo>
                  <a:cubicBezTo>
                    <a:pt x="9" y="2874"/>
                    <a:pt x="18" y="2874"/>
                    <a:pt x="27" y="2874"/>
                  </a:cubicBezTo>
                  <a:cubicBezTo>
                    <a:pt x="731" y="2874"/>
                    <a:pt x="1348" y="2392"/>
                    <a:pt x="1516" y="1698"/>
                  </a:cubicBezTo>
                  <a:cubicBezTo>
                    <a:pt x="1504" y="1601"/>
                    <a:pt x="1492" y="1504"/>
                    <a:pt x="1480" y="1407"/>
                  </a:cubicBezTo>
                  <a:cubicBezTo>
                    <a:pt x="1455" y="1164"/>
                    <a:pt x="1431" y="910"/>
                    <a:pt x="1395" y="655"/>
                  </a:cubicBezTo>
                  <a:cubicBezTo>
                    <a:pt x="1383" y="546"/>
                    <a:pt x="1370" y="425"/>
                    <a:pt x="1358" y="255"/>
                  </a:cubicBezTo>
                  <a:cubicBezTo>
                    <a:pt x="1334" y="195"/>
                    <a:pt x="1310" y="122"/>
                    <a:pt x="1298" y="49"/>
                  </a:cubicBezTo>
                  <a:cubicBezTo>
                    <a:pt x="1298" y="37"/>
                    <a:pt x="1286" y="25"/>
                    <a:pt x="1286" y="1"/>
                  </a:cubicBez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6852430" y="2745590"/>
              <a:ext cx="591710" cy="264435"/>
            </a:xfrm>
            <a:custGeom>
              <a:rect b="b" l="l" r="r" t="t"/>
              <a:pathLst>
                <a:path extrusionOk="0" h="4995" w="11177">
                  <a:moveTo>
                    <a:pt x="9916" y="0"/>
                  </a:moveTo>
                  <a:lnTo>
                    <a:pt x="1" y="1443"/>
                  </a:lnTo>
                  <a:lnTo>
                    <a:pt x="1164" y="4994"/>
                  </a:lnTo>
                  <a:lnTo>
                    <a:pt x="10643" y="4716"/>
                  </a:lnTo>
                  <a:cubicBezTo>
                    <a:pt x="10910" y="4207"/>
                    <a:pt x="11067" y="3649"/>
                    <a:pt x="11104" y="3079"/>
                  </a:cubicBezTo>
                  <a:cubicBezTo>
                    <a:pt x="11177" y="1419"/>
                    <a:pt x="10158" y="267"/>
                    <a:pt x="9916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6652209" y="2758401"/>
              <a:ext cx="539723" cy="263800"/>
            </a:xfrm>
            <a:custGeom>
              <a:rect b="b" l="l" r="r" t="t"/>
              <a:pathLst>
                <a:path extrusionOk="0" h="4983" w="10195">
                  <a:moveTo>
                    <a:pt x="8922" y="1"/>
                  </a:moveTo>
                  <a:cubicBezTo>
                    <a:pt x="6571" y="377"/>
                    <a:pt x="4219" y="740"/>
                    <a:pt x="1855" y="1116"/>
                  </a:cubicBezTo>
                  <a:lnTo>
                    <a:pt x="1698" y="1140"/>
                  </a:lnTo>
                  <a:cubicBezTo>
                    <a:pt x="1686" y="1152"/>
                    <a:pt x="1661" y="1152"/>
                    <a:pt x="1637" y="1152"/>
                  </a:cubicBezTo>
                  <a:cubicBezTo>
                    <a:pt x="1286" y="1201"/>
                    <a:pt x="922" y="1261"/>
                    <a:pt x="558" y="1322"/>
                  </a:cubicBezTo>
                  <a:cubicBezTo>
                    <a:pt x="376" y="1346"/>
                    <a:pt x="183" y="1371"/>
                    <a:pt x="1" y="1407"/>
                  </a:cubicBezTo>
                  <a:cubicBezTo>
                    <a:pt x="49" y="2595"/>
                    <a:pt x="110" y="3795"/>
                    <a:pt x="170" y="4983"/>
                  </a:cubicBezTo>
                  <a:cubicBezTo>
                    <a:pt x="716" y="4971"/>
                    <a:pt x="1249" y="4946"/>
                    <a:pt x="1795" y="4934"/>
                  </a:cubicBezTo>
                  <a:cubicBezTo>
                    <a:pt x="2061" y="4934"/>
                    <a:pt x="2340" y="4922"/>
                    <a:pt x="2619" y="4910"/>
                  </a:cubicBezTo>
                  <a:cubicBezTo>
                    <a:pt x="2946" y="4910"/>
                    <a:pt x="3273" y="4898"/>
                    <a:pt x="3601" y="4886"/>
                  </a:cubicBezTo>
                  <a:lnTo>
                    <a:pt x="4219" y="4862"/>
                  </a:lnTo>
                  <a:lnTo>
                    <a:pt x="4280" y="4862"/>
                  </a:lnTo>
                  <a:cubicBezTo>
                    <a:pt x="6061" y="4813"/>
                    <a:pt x="7855" y="4765"/>
                    <a:pt x="9649" y="4716"/>
                  </a:cubicBezTo>
                  <a:cubicBezTo>
                    <a:pt x="9916" y="4207"/>
                    <a:pt x="10074" y="3637"/>
                    <a:pt x="10110" y="3068"/>
                  </a:cubicBezTo>
                  <a:cubicBezTo>
                    <a:pt x="10195" y="1419"/>
                    <a:pt x="9164" y="268"/>
                    <a:pt x="8922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7669991" y="2147522"/>
              <a:ext cx="193813" cy="305517"/>
            </a:xfrm>
            <a:custGeom>
              <a:rect b="b" l="l" r="r" t="t"/>
              <a:pathLst>
                <a:path extrusionOk="0" h="5771" w="3661">
                  <a:moveTo>
                    <a:pt x="2085" y="0"/>
                  </a:moveTo>
                  <a:cubicBezTo>
                    <a:pt x="1928" y="0"/>
                    <a:pt x="1734" y="425"/>
                    <a:pt x="1528" y="2109"/>
                  </a:cubicBezTo>
                  <a:cubicBezTo>
                    <a:pt x="1528" y="1915"/>
                    <a:pt x="1528" y="1734"/>
                    <a:pt x="1540" y="1552"/>
                  </a:cubicBezTo>
                  <a:cubicBezTo>
                    <a:pt x="1588" y="934"/>
                    <a:pt x="1734" y="570"/>
                    <a:pt x="1540" y="400"/>
                  </a:cubicBezTo>
                  <a:cubicBezTo>
                    <a:pt x="1503" y="364"/>
                    <a:pt x="1443" y="340"/>
                    <a:pt x="1394" y="340"/>
                  </a:cubicBezTo>
                  <a:cubicBezTo>
                    <a:pt x="1225" y="352"/>
                    <a:pt x="1018" y="715"/>
                    <a:pt x="861" y="2364"/>
                  </a:cubicBezTo>
                  <a:cubicBezTo>
                    <a:pt x="825" y="2291"/>
                    <a:pt x="800" y="2218"/>
                    <a:pt x="788" y="2146"/>
                  </a:cubicBezTo>
                  <a:cubicBezTo>
                    <a:pt x="764" y="2000"/>
                    <a:pt x="764" y="1843"/>
                    <a:pt x="800" y="1709"/>
                  </a:cubicBezTo>
                  <a:cubicBezTo>
                    <a:pt x="812" y="1382"/>
                    <a:pt x="631" y="1043"/>
                    <a:pt x="497" y="1043"/>
                  </a:cubicBezTo>
                  <a:cubicBezTo>
                    <a:pt x="437" y="1043"/>
                    <a:pt x="388" y="1091"/>
                    <a:pt x="340" y="1164"/>
                  </a:cubicBezTo>
                  <a:cubicBezTo>
                    <a:pt x="121" y="1540"/>
                    <a:pt x="12" y="1952"/>
                    <a:pt x="0" y="2388"/>
                  </a:cubicBezTo>
                  <a:cubicBezTo>
                    <a:pt x="0" y="2946"/>
                    <a:pt x="109" y="3515"/>
                    <a:pt x="315" y="4037"/>
                  </a:cubicBezTo>
                  <a:lnTo>
                    <a:pt x="1770" y="5770"/>
                  </a:lnTo>
                  <a:cubicBezTo>
                    <a:pt x="2849" y="4594"/>
                    <a:pt x="3237" y="3552"/>
                    <a:pt x="3419" y="2837"/>
                  </a:cubicBezTo>
                  <a:cubicBezTo>
                    <a:pt x="3443" y="2691"/>
                    <a:pt x="3661" y="1770"/>
                    <a:pt x="3467" y="1685"/>
                  </a:cubicBezTo>
                  <a:cubicBezTo>
                    <a:pt x="3459" y="1682"/>
                    <a:pt x="3451" y="1680"/>
                    <a:pt x="3440" y="1680"/>
                  </a:cubicBezTo>
                  <a:cubicBezTo>
                    <a:pt x="3362" y="1680"/>
                    <a:pt x="3189" y="1784"/>
                    <a:pt x="2764" y="2400"/>
                  </a:cubicBezTo>
                  <a:cubicBezTo>
                    <a:pt x="2873" y="1964"/>
                    <a:pt x="2958" y="1588"/>
                    <a:pt x="3018" y="1249"/>
                  </a:cubicBezTo>
                  <a:cubicBezTo>
                    <a:pt x="3091" y="970"/>
                    <a:pt x="3067" y="691"/>
                    <a:pt x="2958" y="437"/>
                  </a:cubicBezTo>
                  <a:cubicBezTo>
                    <a:pt x="2909" y="352"/>
                    <a:pt x="2873" y="267"/>
                    <a:pt x="2825" y="267"/>
                  </a:cubicBezTo>
                  <a:cubicBezTo>
                    <a:pt x="2823" y="267"/>
                    <a:pt x="2820" y="267"/>
                    <a:pt x="2818" y="267"/>
                  </a:cubicBezTo>
                  <a:cubicBezTo>
                    <a:pt x="2697" y="267"/>
                    <a:pt x="2504" y="620"/>
                    <a:pt x="2170" y="2146"/>
                  </a:cubicBezTo>
                  <a:cubicBezTo>
                    <a:pt x="2231" y="1625"/>
                    <a:pt x="2291" y="1237"/>
                    <a:pt x="2340" y="958"/>
                  </a:cubicBezTo>
                  <a:cubicBezTo>
                    <a:pt x="2388" y="667"/>
                    <a:pt x="2437" y="364"/>
                    <a:pt x="2267" y="134"/>
                  </a:cubicBezTo>
                  <a:cubicBezTo>
                    <a:pt x="2218" y="85"/>
                    <a:pt x="2158" y="0"/>
                    <a:pt x="2085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7712344" y="2272620"/>
              <a:ext cx="39811" cy="75175"/>
            </a:xfrm>
            <a:custGeom>
              <a:rect b="b" l="l" r="r" t="t"/>
              <a:pathLst>
                <a:path extrusionOk="0" h="1420" w="752">
                  <a:moveTo>
                    <a:pt x="92" y="1"/>
                  </a:moveTo>
                  <a:cubicBezTo>
                    <a:pt x="62" y="1"/>
                    <a:pt x="33" y="17"/>
                    <a:pt x="25" y="49"/>
                  </a:cubicBezTo>
                  <a:cubicBezTo>
                    <a:pt x="0" y="98"/>
                    <a:pt x="12" y="146"/>
                    <a:pt x="61" y="171"/>
                  </a:cubicBezTo>
                  <a:cubicBezTo>
                    <a:pt x="243" y="256"/>
                    <a:pt x="388" y="401"/>
                    <a:pt x="473" y="583"/>
                  </a:cubicBezTo>
                  <a:cubicBezTo>
                    <a:pt x="570" y="801"/>
                    <a:pt x="570" y="1068"/>
                    <a:pt x="473" y="1286"/>
                  </a:cubicBezTo>
                  <a:cubicBezTo>
                    <a:pt x="449" y="1334"/>
                    <a:pt x="473" y="1383"/>
                    <a:pt x="521" y="1407"/>
                  </a:cubicBezTo>
                  <a:cubicBezTo>
                    <a:pt x="534" y="1407"/>
                    <a:pt x="546" y="1419"/>
                    <a:pt x="558" y="1419"/>
                  </a:cubicBezTo>
                  <a:cubicBezTo>
                    <a:pt x="582" y="1419"/>
                    <a:pt x="618" y="1395"/>
                    <a:pt x="631" y="1359"/>
                  </a:cubicBezTo>
                  <a:cubicBezTo>
                    <a:pt x="752" y="1092"/>
                    <a:pt x="752" y="777"/>
                    <a:pt x="631" y="510"/>
                  </a:cubicBezTo>
                  <a:cubicBezTo>
                    <a:pt x="534" y="292"/>
                    <a:pt x="352" y="110"/>
                    <a:pt x="134" y="13"/>
                  </a:cubicBezTo>
                  <a:cubicBezTo>
                    <a:pt x="121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7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7742467" y="2254250"/>
              <a:ext cx="13553" cy="26788"/>
            </a:xfrm>
            <a:custGeom>
              <a:rect b="b" l="l" r="r" t="t"/>
              <a:pathLst>
                <a:path extrusionOk="0" h="506" w="256">
                  <a:moveTo>
                    <a:pt x="139" y="1"/>
                  </a:moveTo>
                  <a:cubicBezTo>
                    <a:pt x="103" y="1"/>
                    <a:pt x="74" y="31"/>
                    <a:pt x="74" y="69"/>
                  </a:cubicBezTo>
                  <a:lnTo>
                    <a:pt x="1" y="396"/>
                  </a:lnTo>
                  <a:cubicBezTo>
                    <a:pt x="1" y="445"/>
                    <a:pt x="25" y="493"/>
                    <a:pt x="98" y="506"/>
                  </a:cubicBezTo>
                  <a:cubicBezTo>
                    <a:pt x="134" y="506"/>
                    <a:pt x="171" y="469"/>
                    <a:pt x="183" y="433"/>
                  </a:cubicBezTo>
                  <a:lnTo>
                    <a:pt x="243" y="106"/>
                  </a:lnTo>
                  <a:cubicBezTo>
                    <a:pt x="256" y="57"/>
                    <a:pt x="219" y="9"/>
                    <a:pt x="171" y="9"/>
                  </a:cubicBezTo>
                  <a:cubicBezTo>
                    <a:pt x="160" y="3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F7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7775237" y="2253403"/>
              <a:ext cx="14770" cy="28270"/>
            </a:xfrm>
            <a:custGeom>
              <a:rect b="b" l="l" r="r" t="t"/>
              <a:pathLst>
                <a:path extrusionOk="0" h="534" w="279">
                  <a:moveTo>
                    <a:pt x="206" y="0"/>
                  </a:moveTo>
                  <a:cubicBezTo>
                    <a:pt x="158" y="0"/>
                    <a:pt x="109" y="25"/>
                    <a:pt x="97" y="73"/>
                  </a:cubicBezTo>
                  <a:lnTo>
                    <a:pt x="12" y="425"/>
                  </a:lnTo>
                  <a:cubicBezTo>
                    <a:pt x="0" y="473"/>
                    <a:pt x="37" y="522"/>
                    <a:pt x="97" y="534"/>
                  </a:cubicBezTo>
                  <a:cubicBezTo>
                    <a:pt x="146" y="534"/>
                    <a:pt x="182" y="509"/>
                    <a:pt x="182" y="461"/>
                  </a:cubicBezTo>
                  <a:lnTo>
                    <a:pt x="267" y="109"/>
                  </a:lnTo>
                  <a:cubicBezTo>
                    <a:pt x="279" y="61"/>
                    <a:pt x="243" y="12"/>
                    <a:pt x="206" y="0"/>
                  </a:cubicBezTo>
                  <a:close/>
                </a:path>
              </a:pathLst>
            </a:custGeom>
            <a:solidFill>
              <a:srgbClr val="F7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7806684" y="2269126"/>
              <a:ext cx="17100" cy="24723"/>
            </a:xfrm>
            <a:custGeom>
              <a:rect b="b" l="l" r="r" t="t"/>
              <a:pathLst>
                <a:path extrusionOk="0" h="467" w="323">
                  <a:moveTo>
                    <a:pt x="205" y="1"/>
                  </a:moveTo>
                  <a:cubicBezTo>
                    <a:pt x="175" y="1"/>
                    <a:pt x="146" y="17"/>
                    <a:pt x="133" y="55"/>
                  </a:cubicBezTo>
                  <a:lnTo>
                    <a:pt x="12" y="346"/>
                  </a:lnTo>
                  <a:cubicBezTo>
                    <a:pt x="0" y="394"/>
                    <a:pt x="24" y="443"/>
                    <a:pt x="97" y="467"/>
                  </a:cubicBezTo>
                  <a:cubicBezTo>
                    <a:pt x="133" y="467"/>
                    <a:pt x="170" y="443"/>
                    <a:pt x="182" y="406"/>
                  </a:cubicBezTo>
                  <a:lnTo>
                    <a:pt x="291" y="128"/>
                  </a:lnTo>
                  <a:cubicBezTo>
                    <a:pt x="323" y="56"/>
                    <a:pt x="262" y="1"/>
                    <a:pt x="205" y="1"/>
                  </a:cubicBezTo>
                  <a:close/>
                </a:path>
              </a:pathLst>
            </a:custGeom>
            <a:solidFill>
              <a:srgbClr val="F7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74921" y="2774389"/>
              <a:ext cx="1185168" cy="1279666"/>
            </a:xfrm>
            <a:custGeom>
              <a:rect b="b" l="l" r="r" t="t"/>
              <a:pathLst>
                <a:path extrusionOk="0" h="24172" w="22387">
                  <a:moveTo>
                    <a:pt x="13387" y="0"/>
                  </a:moveTo>
                  <a:cubicBezTo>
                    <a:pt x="13225" y="0"/>
                    <a:pt x="13061" y="12"/>
                    <a:pt x="12895" y="38"/>
                  </a:cubicBezTo>
                  <a:cubicBezTo>
                    <a:pt x="10943" y="329"/>
                    <a:pt x="9719" y="2305"/>
                    <a:pt x="10325" y="4172"/>
                  </a:cubicBezTo>
                  <a:lnTo>
                    <a:pt x="4349" y="4172"/>
                  </a:lnTo>
                  <a:lnTo>
                    <a:pt x="4349" y="11117"/>
                  </a:lnTo>
                  <a:cubicBezTo>
                    <a:pt x="4071" y="11032"/>
                    <a:pt x="3780" y="10984"/>
                    <a:pt x="3477" y="10984"/>
                  </a:cubicBezTo>
                  <a:cubicBezTo>
                    <a:pt x="3457" y="10983"/>
                    <a:pt x="3436" y="10983"/>
                    <a:pt x="3416" y="10983"/>
                  </a:cubicBezTo>
                  <a:cubicBezTo>
                    <a:pt x="1494" y="10983"/>
                    <a:pt x="1" y="12701"/>
                    <a:pt x="265" y="14620"/>
                  </a:cubicBezTo>
                  <a:cubicBezTo>
                    <a:pt x="498" y="16243"/>
                    <a:pt x="1893" y="17373"/>
                    <a:pt x="3435" y="17373"/>
                  </a:cubicBezTo>
                  <a:cubicBezTo>
                    <a:pt x="3737" y="17373"/>
                    <a:pt x="4044" y="17330"/>
                    <a:pt x="4349" y="17239"/>
                  </a:cubicBezTo>
                  <a:lnTo>
                    <a:pt x="4349" y="24172"/>
                  </a:lnTo>
                  <a:lnTo>
                    <a:pt x="22386" y="24172"/>
                  </a:lnTo>
                  <a:lnTo>
                    <a:pt x="22386" y="17372"/>
                  </a:lnTo>
                  <a:cubicBezTo>
                    <a:pt x="22364" y="17372"/>
                    <a:pt x="22342" y="17373"/>
                    <a:pt x="22320" y="17373"/>
                  </a:cubicBezTo>
                  <a:cubicBezTo>
                    <a:pt x="20556" y="17373"/>
                    <a:pt x="19125" y="15944"/>
                    <a:pt x="19125" y="14172"/>
                  </a:cubicBezTo>
                  <a:cubicBezTo>
                    <a:pt x="19125" y="12412"/>
                    <a:pt x="20556" y="10983"/>
                    <a:pt x="22320" y="10983"/>
                  </a:cubicBezTo>
                  <a:cubicBezTo>
                    <a:pt x="22342" y="10983"/>
                    <a:pt x="22364" y="10983"/>
                    <a:pt x="22386" y="10984"/>
                  </a:cubicBezTo>
                  <a:lnTo>
                    <a:pt x="22386" y="4172"/>
                  </a:lnTo>
                  <a:lnTo>
                    <a:pt x="16410" y="4172"/>
                  </a:lnTo>
                  <a:cubicBezTo>
                    <a:pt x="16507" y="3869"/>
                    <a:pt x="16556" y="3553"/>
                    <a:pt x="16556" y="3238"/>
                  </a:cubicBezTo>
                  <a:cubicBezTo>
                    <a:pt x="16589" y="1442"/>
                    <a:pt x="15131" y="0"/>
                    <a:pt x="13387" y="0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560680" y="2772537"/>
              <a:ext cx="1178233" cy="1286654"/>
            </a:xfrm>
            <a:custGeom>
              <a:rect b="b" l="l" r="r" t="t"/>
              <a:pathLst>
                <a:path extrusionOk="0" h="24304" w="22256">
                  <a:moveTo>
                    <a:pt x="13164" y="170"/>
                  </a:moveTo>
                  <a:cubicBezTo>
                    <a:pt x="14873" y="170"/>
                    <a:pt x="16267" y="1564"/>
                    <a:pt x="16267" y="3273"/>
                  </a:cubicBezTo>
                  <a:cubicBezTo>
                    <a:pt x="16267" y="3588"/>
                    <a:pt x="16207" y="3891"/>
                    <a:pt x="16110" y="4182"/>
                  </a:cubicBezTo>
                  <a:lnTo>
                    <a:pt x="16085" y="4304"/>
                  </a:lnTo>
                  <a:lnTo>
                    <a:pt x="22085" y="4304"/>
                  </a:lnTo>
                  <a:lnTo>
                    <a:pt x="22085" y="10934"/>
                  </a:lnTo>
                  <a:cubicBezTo>
                    <a:pt x="20304" y="10983"/>
                    <a:pt x="18873" y="12437"/>
                    <a:pt x="18873" y="14219"/>
                  </a:cubicBezTo>
                  <a:cubicBezTo>
                    <a:pt x="18873" y="16001"/>
                    <a:pt x="20304" y="17455"/>
                    <a:pt x="22085" y="17504"/>
                  </a:cubicBezTo>
                  <a:lnTo>
                    <a:pt x="22085" y="24122"/>
                  </a:lnTo>
                  <a:lnTo>
                    <a:pt x="4243" y="24122"/>
                  </a:lnTo>
                  <a:lnTo>
                    <a:pt x="4231" y="17152"/>
                  </a:lnTo>
                  <a:lnTo>
                    <a:pt x="4121" y="17189"/>
                  </a:lnTo>
                  <a:cubicBezTo>
                    <a:pt x="3843" y="17274"/>
                    <a:pt x="3564" y="17310"/>
                    <a:pt x="3273" y="17322"/>
                  </a:cubicBezTo>
                  <a:cubicBezTo>
                    <a:pt x="1564" y="17322"/>
                    <a:pt x="170" y="15928"/>
                    <a:pt x="170" y="14207"/>
                  </a:cubicBezTo>
                  <a:cubicBezTo>
                    <a:pt x="170" y="12498"/>
                    <a:pt x="1564" y="11104"/>
                    <a:pt x="3273" y="11104"/>
                  </a:cubicBezTo>
                  <a:cubicBezTo>
                    <a:pt x="3564" y="11104"/>
                    <a:pt x="3843" y="11152"/>
                    <a:pt x="4121" y="11237"/>
                  </a:cubicBezTo>
                  <a:lnTo>
                    <a:pt x="4231" y="11273"/>
                  </a:lnTo>
                  <a:lnTo>
                    <a:pt x="4231" y="4304"/>
                  </a:lnTo>
                  <a:lnTo>
                    <a:pt x="10243" y="4304"/>
                  </a:lnTo>
                  <a:lnTo>
                    <a:pt x="10206" y="4182"/>
                  </a:lnTo>
                  <a:cubicBezTo>
                    <a:pt x="10109" y="3891"/>
                    <a:pt x="10061" y="3588"/>
                    <a:pt x="10049" y="3273"/>
                  </a:cubicBezTo>
                  <a:cubicBezTo>
                    <a:pt x="10049" y="1564"/>
                    <a:pt x="11443" y="170"/>
                    <a:pt x="13164" y="170"/>
                  </a:cubicBezTo>
                  <a:close/>
                  <a:moveTo>
                    <a:pt x="13164" y="1"/>
                  </a:moveTo>
                  <a:cubicBezTo>
                    <a:pt x="11346" y="1"/>
                    <a:pt x="9879" y="1467"/>
                    <a:pt x="9879" y="3273"/>
                  </a:cubicBezTo>
                  <a:cubicBezTo>
                    <a:pt x="9879" y="3564"/>
                    <a:pt x="9928" y="3843"/>
                    <a:pt x="10000" y="4122"/>
                  </a:cubicBezTo>
                  <a:lnTo>
                    <a:pt x="4061" y="4122"/>
                  </a:lnTo>
                  <a:lnTo>
                    <a:pt x="4061" y="11043"/>
                  </a:lnTo>
                  <a:cubicBezTo>
                    <a:pt x="3806" y="10970"/>
                    <a:pt x="3540" y="10934"/>
                    <a:pt x="3273" y="10934"/>
                  </a:cubicBezTo>
                  <a:cubicBezTo>
                    <a:pt x="1467" y="10934"/>
                    <a:pt x="0" y="12401"/>
                    <a:pt x="0" y="14219"/>
                  </a:cubicBezTo>
                  <a:cubicBezTo>
                    <a:pt x="0" y="16025"/>
                    <a:pt x="1467" y="17492"/>
                    <a:pt x="3273" y="17492"/>
                  </a:cubicBezTo>
                  <a:cubicBezTo>
                    <a:pt x="3540" y="17492"/>
                    <a:pt x="3806" y="17455"/>
                    <a:pt x="4061" y="17383"/>
                  </a:cubicBezTo>
                  <a:lnTo>
                    <a:pt x="4061" y="24304"/>
                  </a:lnTo>
                  <a:lnTo>
                    <a:pt x="22255" y="24304"/>
                  </a:lnTo>
                  <a:lnTo>
                    <a:pt x="22255" y="17322"/>
                  </a:lnTo>
                  <a:lnTo>
                    <a:pt x="22170" y="17322"/>
                  </a:lnTo>
                  <a:cubicBezTo>
                    <a:pt x="20449" y="17322"/>
                    <a:pt x="19067" y="15928"/>
                    <a:pt x="19067" y="14207"/>
                  </a:cubicBezTo>
                  <a:cubicBezTo>
                    <a:pt x="19067" y="12498"/>
                    <a:pt x="20449" y="11104"/>
                    <a:pt x="22170" y="11104"/>
                  </a:cubicBezTo>
                  <a:lnTo>
                    <a:pt x="22255" y="11104"/>
                  </a:lnTo>
                  <a:lnTo>
                    <a:pt x="22255" y="4122"/>
                  </a:lnTo>
                  <a:lnTo>
                    <a:pt x="16316" y="4122"/>
                  </a:lnTo>
                  <a:cubicBezTo>
                    <a:pt x="16400" y="3843"/>
                    <a:pt x="16437" y="3564"/>
                    <a:pt x="16449" y="3273"/>
                  </a:cubicBezTo>
                  <a:cubicBezTo>
                    <a:pt x="16437" y="1467"/>
                    <a:pt x="14970" y="1"/>
                    <a:pt x="13164" y="1"/>
                  </a:cubicBezTo>
                  <a:close/>
                </a:path>
              </a:pathLst>
            </a:custGeom>
            <a:solidFill>
              <a:srgbClr val="23299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6645962" y="2995204"/>
              <a:ext cx="1184480" cy="1058853"/>
            </a:xfrm>
            <a:custGeom>
              <a:rect b="b" l="l" r="r" t="t"/>
              <a:pathLst>
                <a:path extrusionOk="0" h="20001" w="22374">
                  <a:moveTo>
                    <a:pt x="4349" y="1"/>
                  </a:moveTo>
                  <a:lnTo>
                    <a:pt x="4349" y="6946"/>
                  </a:lnTo>
                  <a:cubicBezTo>
                    <a:pt x="4070" y="6861"/>
                    <a:pt x="3779" y="6813"/>
                    <a:pt x="3476" y="6813"/>
                  </a:cubicBezTo>
                  <a:cubicBezTo>
                    <a:pt x="3456" y="6812"/>
                    <a:pt x="3436" y="6812"/>
                    <a:pt x="3416" y="6812"/>
                  </a:cubicBezTo>
                  <a:cubicBezTo>
                    <a:pt x="1493" y="6812"/>
                    <a:pt x="0" y="8530"/>
                    <a:pt x="264" y="10449"/>
                  </a:cubicBezTo>
                  <a:cubicBezTo>
                    <a:pt x="497" y="12072"/>
                    <a:pt x="1884" y="13202"/>
                    <a:pt x="3431" y="13202"/>
                  </a:cubicBezTo>
                  <a:cubicBezTo>
                    <a:pt x="3733" y="13202"/>
                    <a:pt x="4042" y="13159"/>
                    <a:pt x="4349" y="13068"/>
                  </a:cubicBezTo>
                  <a:lnTo>
                    <a:pt x="4349" y="20001"/>
                  </a:lnTo>
                  <a:lnTo>
                    <a:pt x="10167" y="20001"/>
                  </a:lnTo>
                  <a:cubicBezTo>
                    <a:pt x="10167" y="18243"/>
                    <a:pt x="11598" y="16813"/>
                    <a:pt x="13367" y="16813"/>
                  </a:cubicBezTo>
                  <a:cubicBezTo>
                    <a:pt x="15125" y="16813"/>
                    <a:pt x="16555" y="18243"/>
                    <a:pt x="16555" y="20001"/>
                  </a:cubicBezTo>
                  <a:lnTo>
                    <a:pt x="22374" y="20001"/>
                  </a:lnTo>
                  <a:lnTo>
                    <a:pt x="22374" y="13201"/>
                  </a:lnTo>
                  <a:cubicBezTo>
                    <a:pt x="20640" y="13164"/>
                    <a:pt x="19246" y="11746"/>
                    <a:pt x="19246" y="10001"/>
                  </a:cubicBezTo>
                  <a:cubicBezTo>
                    <a:pt x="19246" y="8267"/>
                    <a:pt x="20640" y="6849"/>
                    <a:pt x="22374" y="6813"/>
                  </a:cubicBezTo>
                  <a:lnTo>
                    <a:pt x="22374" y="1"/>
                  </a:lnTo>
                  <a:close/>
                </a:path>
              </a:pathLst>
            </a:custGeom>
            <a:solidFill>
              <a:srgbClr val="FFC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6568669" y="2828283"/>
              <a:ext cx="244689" cy="236430"/>
            </a:xfrm>
            <a:custGeom>
              <a:rect b="b" l="l" r="r" t="t"/>
              <a:pathLst>
                <a:path extrusionOk="0" h="4466" w="4622">
                  <a:moveTo>
                    <a:pt x="2230" y="0"/>
                  </a:moveTo>
                  <a:cubicBezTo>
                    <a:pt x="2199" y="0"/>
                    <a:pt x="2168" y="1"/>
                    <a:pt x="2136" y="2"/>
                  </a:cubicBezTo>
                  <a:cubicBezTo>
                    <a:pt x="1942" y="2"/>
                    <a:pt x="1761" y="26"/>
                    <a:pt x="1579" y="87"/>
                  </a:cubicBezTo>
                  <a:cubicBezTo>
                    <a:pt x="1445" y="123"/>
                    <a:pt x="1312" y="172"/>
                    <a:pt x="1191" y="232"/>
                  </a:cubicBezTo>
                  <a:cubicBezTo>
                    <a:pt x="1130" y="257"/>
                    <a:pt x="1082" y="293"/>
                    <a:pt x="1021" y="317"/>
                  </a:cubicBezTo>
                  <a:cubicBezTo>
                    <a:pt x="803" y="451"/>
                    <a:pt x="609" y="632"/>
                    <a:pt x="439" y="838"/>
                  </a:cubicBezTo>
                  <a:cubicBezTo>
                    <a:pt x="379" y="923"/>
                    <a:pt x="330" y="1008"/>
                    <a:pt x="282" y="1093"/>
                  </a:cubicBezTo>
                  <a:cubicBezTo>
                    <a:pt x="173" y="1287"/>
                    <a:pt x="88" y="1505"/>
                    <a:pt x="51" y="1723"/>
                  </a:cubicBezTo>
                  <a:cubicBezTo>
                    <a:pt x="51" y="1735"/>
                    <a:pt x="51" y="1748"/>
                    <a:pt x="51" y="1760"/>
                  </a:cubicBezTo>
                  <a:lnTo>
                    <a:pt x="27" y="2051"/>
                  </a:lnTo>
                  <a:cubicBezTo>
                    <a:pt x="1" y="3470"/>
                    <a:pt x="1160" y="4466"/>
                    <a:pt x="2400" y="4466"/>
                  </a:cubicBezTo>
                  <a:cubicBezTo>
                    <a:pt x="2866" y="4466"/>
                    <a:pt x="3343" y="4325"/>
                    <a:pt x="3773" y="4014"/>
                  </a:cubicBezTo>
                  <a:cubicBezTo>
                    <a:pt x="3942" y="3893"/>
                    <a:pt x="4076" y="3760"/>
                    <a:pt x="4197" y="3602"/>
                  </a:cubicBezTo>
                  <a:cubicBezTo>
                    <a:pt x="4233" y="3554"/>
                    <a:pt x="4258" y="3505"/>
                    <a:pt x="4294" y="3457"/>
                  </a:cubicBezTo>
                  <a:cubicBezTo>
                    <a:pt x="4318" y="3432"/>
                    <a:pt x="4330" y="3408"/>
                    <a:pt x="4342" y="3372"/>
                  </a:cubicBezTo>
                  <a:cubicBezTo>
                    <a:pt x="4439" y="3214"/>
                    <a:pt x="4500" y="3045"/>
                    <a:pt x="4548" y="2863"/>
                  </a:cubicBezTo>
                  <a:cubicBezTo>
                    <a:pt x="4597" y="2693"/>
                    <a:pt x="4621" y="2499"/>
                    <a:pt x="4621" y="2317"/>
                  </a:cubicBezTo>
                  <a:cubicBezTo>
                    <a:pt x="4609" y="1760"/>
                    <a:pt x="4403" y="1226"/>
                    <a:pt x="4027" y="814"/>
                  </a:cubicBezTo>
                  <a:cubicBezTo>
                    <a:pt x="3845" y="608"/>
                    <a:pt x="3627" y="438"/>
                    <a:pt x="3385" y="305"/>
                  </a:cubicBezTo>
                  <a:cubicBezTo>
                    <a:pt x="3288" y="245"/>
                    <a:pt x="3179" y="196"/>
                    <a:pt x="3070" y="160"/>
                  </a:cubicBezTo>
                  <a:cubicBezTo>
                    <a:pt x="2797" y="50"/>
                    <a:pt x="2514" y="0"/>
                    <a:pt x="2230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6234455" y="2890594"/>
              <a:ext cx="526277" cy="554494"/>
            </a:xfrm>
            <a:custGeom>
              <a:rect b="b" l="l" r="r" t="t"/>
              <a:pathLst>
                <a:path extrusionOk="0" h="10474" w="9941">
                  <a:moveTo>
                    <a:pt x="6813" y="1"/>
                  </a:moveTo>
                  <a:lnTo>
                    <a:pt x="6595" y="255"/>
                  </a:lnTo>
                  <a:lnTo>
                    <a:pt x="1552" y="5989"/>
                  </a:lnTo>
                  <a:lnTo>
                    <a:pt x="607" y="7056"/>
                  </a:lnTo>
                  <a:lnTo>
                    <a:pt x="1" y="7759"/>
                  </a:lnTo>
                  <a:lnTo>
                    <a:pt x="3092" y="10474"/>
                  </a:lnTo>
                  <a:lnTo>
                    <a:pt x="3310" y="10231"/>
                  </a:lnTo>
                  <a:lnTo>
                    <a:pt x="3989" y="9456"/>
                  </a:lnTo>
                  <a:lnTo>
                    <a:pt x="4134" y="9286"/>
                  </a:lnTo>
                  <a:lnTo>
                    <a:pt x="4292" y="9116"/>
                  </a:lnTo>
                  <a:lnTo>
                    <a:pt x="4607" y="8753"/>
                  </a:lnTo>
                  <a:lnTo>
                    <a:pt x="4861" y="8474"/>
                  </a:lnTo>
                  <a:lnTo>
                    <a:pt x="4886" y="8437"/>
                  </a:lnTo>
                  <a:lnTo>
                    <a:pt x="6219" y="6922"/>
                  </a:lnTo>
                  <a:lnTo>
                    <a:pt x="6437" y="6680"/>
                  </a:lnTo>
                  <a:lnTo>
                    <a:pt x="6704" y="6377"/>
                  </a:lnTo>
                  <a:lnTo>
                    <a:pt x="7007" y="6037"/>
                  </a:lnTo>
                  <a:lnTo>
                    <a:pt x="7310" y="5698"/>
                  </a:lnTo>
                  <a:lnTo>
                    <a:pt x="7358" y="5637"/>
                  </a:lnTo>
                  <a:lnTo>
                    <a:pt x="8752" y="4049"/>
                  </a:lnTo>
                  <a:lnTo>
                    <a:pt x="9055" y="3722"/>
                  </a:lnTo>
                  <a:lnTo>
                    <a:pt x="9116" y="3649"/>
                  </a:lnTo>
                  <a:lnTo>
                    <a:pt x="9831" y="2849"/>
                  </a:lnTo>
                  <a:lnTo>
                    <a:pt x="9940" y="2728"/>
                  </a:lnTo>
                  <a:lnTo>
                    <a:pt x="9855" y="2655"/>
                  </a:lnTo>
                  <a:lnTo>
                    <a:pt x="9055" y="1952"/>
                  </a:lnTo>
                  <a:lnTo>
                    <a:pt x="8680" y="1637"/>
                  </a:lnTo>
                  <a:cubicBezTo>
                    <a:pt x="8680" y="1637"/>
                    <a:pt x="6825" y="1"/>
                    <a:pt x="6813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5925811" y="3206754"/>
              <a:ext cx="479372" cy="384027"/>
            </a:xfrm>
            <a:custGeom>
              <a:rect b="b" l="l" r="r" t="t"/>
              <a:pathLst>
                <a:path extrusionOk="0" h="7254" w="9055">
                  <a:moveTo>
                    <a:pt x="2024" y="0"/>
                  </a:moveTo>
                  <a:cubicBezTo>
                    <a:pt x="1516" y="0"/>
                    <a:pt x="1068" y="126"/>
                    <a:pt x="715" y="380"/>
                  </a:cubicBezTo>
                  <a:cubicBezTo>
                    <a:pt x="376" y="635"/>
                    <a:pt x="121" y="999"/>
                    <a:pt x="0" y="1411"/>
                  </a:cubicBezTo>
                  <a:cubicBezTo>
                    <a:pt x="2606" y="3362"/>
                    <a:pt x="5212" y="5314"/>
                    <a:pt x="7831" y="7253"/>
                  </a:cubicBezTo>
                  <a:cubicBezTo>
                    <a:pt x="7903" y="7241"/>
                    <a:pt x="7976" y="7229"/>
                    <a:pt x="8049" y="7205"/>
                  </a:cubicBezTo>
                  <a:cubicBezTo>
                    <a:pt x="8134" y="7181"/>
                    <a:pt x="8194" y="7144"/>
                    <a:pt x="8255" y="7096"/>
                  </a:cubicBezTo>
                  <a:cubicBezTo>
                    <a:pt x="8437" y="6890"/>
                    <a:pt x="8376" y="6575"/>
                    <a:pt x="8364" y="6453"/>
                  </a:cubicBezTo>
                  <a:cubicBezTo>
                    <a:pt x="8352" y="6368"/>
                    <a:pt x="8352" y="6296"/>
                    <a:pt x="8352" y="6211"/>
                  </a:cubicBezTo>
                  <a:cubicBezTo>
                    <a:pt x="8352" y="6174"/>
                    <a:pt x="8352" y="6138"/>
                    <a:pt x="8352" y="6090"/>
                  </a:cubicBezTo>
                  <a:cubicBezTo>
                    <a:pt x="8352" y="6065"/>
                    <a:pt x="8364" y="6041"/>
                    <a:pt x="8364" y="6017"/>
                  </a:cubicBezTo>
                  <a:cubicBezTo>
                    <a:pt x="8388" y="5896"/>
                    <a:pt x="8413" y="5774"/>
                    <a:pt x="8461" y="5665"/>
                  </a:cubicBezTo>
                  <a:cubicBezTo>
                    <a:pt x="8473" y="5629"/>
                    <a:pt x="8485" y="5581"/>
                    <a:pt x="8510" y="5532"/>
                  </a:cubicBezTo>
                  <a:cubicBezTo>
                    <a:pt x="8534" y="5459"/>
                    <a:pt x="8558" y="5387"/>
                    <a:pt x="8582" y="5326"/>
                  </a:cubicBezTo>
                  <a:cubicBezTo>
                    <a:pt x="8703" y="4987"/>
                    <a:pt x="8849" y="4647"/>
                    <a:pt x="8849" y="4647"/>
                  </a:cubicBezTo>
                  <a:cubicBezTo>
                    <a:pt x="8861" y="4635"/>
                    <a:pt x="8873" y="4611"/>
                    <a:pt x="8885" y="4599"/>
                  </a:cubicBezTo>
                  <a:cubicBezTo>
                    <a:pt x="8922" y="4502"/>
                    <a:pt x="8970" y="4381"/>
                    <a:pt x="9019" y="4235"/>
                  </a:cubicBezTo>
                  <a:cubicBezTo>
                    <a:pt x="9031" y="4211"/>
                    <a:pt x="9043" y="4187"/>
                    <a:pt x="9055" y="4150"/>
                  </a:cubicBezTo>
                  <a:cubicBezTo>
                    <a:pt x="8897" y="4041"/>
                    <a:pt x="8752" y="3944"/>
                    <a:pt x="8606" y="3835"/>
                  </a:cubicBezTo>
                  <a:cubicBezTo>
                    <a:pt x="8510" y="3774"/>
                    <a:pt x="8425" y="3714"/>
                    <a:pt x="8340" y="3653"/>
                  </a:cubicBezTo>
                  <a:cubicBezTo>
                    <a:pt x="7225" y="2865"/>
                    <a:pt x="6728" y="2477"/>
                    <a:pt x="6485" y="2284"/>
                  </a:cubicBezTo>
                  <a:cubicBezTo>
                    <a:pt x="6449" y="2247"/>
                    <a:pt x="6303" y="2138"/>
                    <a:pt x="6085" y="1944"/>
                  </a:cubicBezTo>
                  <a:cubicBezTo>
                    <a:pt x="6000" y="1884"/>
                    <a:pt x="5928" y="1811"/>
                    <a:pt x="5819" y="1726"/>
                  </a:cubicBezTo>
                  <a:cubicBezTo>
                    <a:pt x="5806" y="1714"/>
                    <a:pt x="5782" y="1690"/>
                    <a:pt x="5758" y="1677"/>
                  </a:cubicBezTo>
                  <a:cubicBezTo>
                    <a:pt x="5625" y="1556"/>
                    <a:pt x="5479" y="1435"/>
                    <a:pt x="5346" y="1326"/>
                  </a:cubicBezTo>
                  <a:lnTo>
                    <a:pt x="5249" y="1265"/>
                  </a:lnTo>
                  <a:cubicBezTo>
                    <a:pt x="4115" y="431"/>
                    <a:pt x="2966" y="0"/>
                    <a:pt x="2024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5925811" y="3196483"/>
              <a:ext cx="447925" cy="394297"/>
            </a:xfrm>
            <a:custGeom>
              <a:rect b="b" l="l" r="r" t="t"/>
              <a:pathLst>
                <a:path extrusionOk="0" h="7448" w="8461">
                  <a:moveTo>
                    <a:pt x="2019" y="1"/>
                  </a:moveTo>
                  <a:cubicBezTo>
                    <a:pt x="1769" y="1"/>
                    <a:pt x="1519" y="25"/>
                    <a:pt x="1273" y="77"/>
                  </a:cubicBezTo>
                  <a:cubicBezTo>
                    <a:pt x="1079" y="114"/>
                    <a:pt x="897" y="199"/>
                    <a:pt x="740" y="308"/>
                  </a:cubicBezTo>
                  <a:cubicBezTo>
                    <a:pt x="437" y="538"/>
                    <a:pt x="206" y="853"/>
                    <a:pt x="97" y="1217"/>
                  </a:cubicBezTo>
                  <a:cubicBezTo>
                    <a:pt x="49" y="1338"/>
                    <a:pt x="12" y="1471"/>
                    <a:pt x="0" y="1605"/>
                  </a:cubicBezTo>
                  <a:cubicBezTo>
                    <a:pt x="231" y="1787"/>
                    <a:pt x="473" y="1956"/>
                    <a:pt x="715" y="2138"/>
                  </a:cubicBezTo>
                  <a:cubicBezTo>
                    <a:pt x="3079" y="3908"/>
                    <a:pt x="5467" y="5690"/>
                    <a:pt x="7831" y="7447"/>
                  </a:cubicBezTo>
                  <a:cubicBezTo>
                    <a:pt x="7903" y="7435"/>
                    <a:pt x="7976" y="7423"/>
                    <a:pt x="8049" y="7399"/>
                  </a:cubicBezTo>
                  <a:cubicBezTo>
                    <a:pt x="8134" y="7375"/>
                    <a:pt x="8194" y="7338"/>
                    <a:pt x="8255" y="7290"/>
                  </a:cubicBezTo>
                  <a:cubicBezTo>
                    <a:pt x="8291" y="7253"/>
                    <a:pt x="8303" y="7205"/>
                    <a:pt x="8328" y="7169"/>
                  </a:cubicBezTo>
                  <a:cubicBezTo>
                    <a:pt x="8352" y="7120"/>
                    <a:pt x="8364" y="7059"/>
                    <a:pt x="8376" y="7011"/>
                  </a:cubicBezTo>
                  <a:cubicBezTo>
                    <a:pt x="8388" y="6890"/>
                    <a:pt x="8376" y="6769"/>
                    <a:pt x="8352" y="6647"/>
                  </a:cubicBezTo>
                  <a:cubicBezTo>
                    <a:pt x="8352" y="6562"/>
                    <a:pt x="8340" y="6478"/>
                    <a:pt x="8340" y="6393"/>
                  </a:cubicBezTo>
                  <a:cubicBezTo>
                    <a:pt x="8340" y="6356"/>
                    <a:pt x="8340" y="6320"/>
                    <a:pt x="8340" y="6284"/>
                  </a:cubicBezTo>
                  <a:cubicBezTo>
                    <a:pt x="8352" y="6259"/>
                    <a:pt x="8352" y="6223"/>
                    <a:pt x="8364" y="6199"/>
                  </a:cubicBezTo>
                  <a:cubicBezTo>
                    <a:pt x="8376" y="6078"/>
                    <a:pt x="8413" y="5968"/>
                    <a:pt x="8461" y="5859"/>
                  </a:cubicBezTo>
                  <a:cubicBezTo>
                    <a:pt x="7819" y="5059"/>
                    <a:pt x="7225" y="4223"/>
                    <a:pt x="6703" y="3338"/>
                  </a:cubicBezTo>
                  <a:cubicBezTo>
                    <a:pt x="6316" y="2684"/>
                    <a:pt x="5952" y="2005"/>
                    <a:pt x="5637" y="1302"/>
                  </a:cubicBezTo>
                  <a:cubicBezTo>
                    <a:pt x="4716" y="599"/>
                    <a:pt x="3637" y="162"/>
                    <a:pt x="2485" y="29"/>
                  </a:cubicBezTo>
                  <a:cubicBezTo>
                    <a:pt x="2331" y="10"/>
                    <a:pt x="2175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5925811" y="3260859"/>
              <a:ext cx="440884" cy="329922"/>
            </a:xfrm>
            <a:custGeom>
              <a:rect b="b" l="l" r="r" t="t"/>
              <a:pathLst>
                <a:path extrusionOk="0" h="6232" w="8328">
                  <a:moveTo>
                    <a:pt x="97" y="1"/>
                  </a:moveTo>
                  <a:cubicBezTo>
                    <a:pt x="49" y="122"/>
                    <a:pt x="25" y="255"/>
                    <a:pt x="0" y="389"/>
                  </a:cubicBezTo>
                  <a:cubicBezTo>
                    <a:pt x="2606" y="2340"/>
                    <a:pt x="5212" y="4292"/>
                    <a:pt x="7831" y="6231"/>
                  </a:cubicBezTo>
                  <a:cubicBezTo>
                    <a:pt x="7903" y="6219"/>
                    <a:pt x="7976" y="6207"/>
                    <a:pt x="8049" y="6183"/>
                  </a:cubicBezTo>
                  <a:cubicBezTo>
                    <a:pt x="8134" y="6159"/>
                    <a:pt x="8194" y="6122"/>
                    <a:pt x="8255" y="6074"/>
                  </a:cubicBezTo>
                  <a:cubicBezTo>
                    <a:pt x="8291" y="6037"/>
                    <a:pt x="8303" y="6001"/>
                    <a:pt x="8328" y="5965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5925811" y="3199924"/>
              <a:ext cx="67446" cy="109798"/>
            </a:xfrm>
            <a:custGeom>
              <a:rect b="b" l="l" r="r" t="t"/>
              <a:pathLst>
                <a:path extrusionOk="0" h="2074" w="1274">
                  <a:moveTo>
                    <a:pt x="1273" y="0"/>
                  </a:moveTo>
                  <a:lnTo>
                    <a:pt x="1273" y="0"/>
                  </a:lnTo>
                  <a:cubicBezTo>
                    <a:pt x="1079" y="49"/>
                    <a:pt x="897" y="122"/>
                    <a:pt x="740" y="243"/>
                  </a:cubicBezTo>
                  <a:cubicBezTo>
                    <a:pt x="437" y="473"/>
                    <a:pt x="206" y="788"/>
                    <a:pt x="97" y="1152"/>
                  </a:cubicBezTo>
                  <a:cubicBezTo>
                    <a:pt x="49" y="1273"/>
                    <a:pt x="25" y="1406"/>
                    <a:pt x="0" y="1540"/>
                  </a:cubicBezTo>
                  <a:cubicBezTo>
                    <a:pt x="243" y="1722"/>
                    <a:pt x="473" y="1891"/>
                    <a:pt x="715" y="2073"/>
                  </a:cubicBezTo>
                  <a:cubicBezTo>
                    <a:pt x="897" y="1382"/>
                    <a:pt x="1091" y="691"/>
                    <a:pt x="1273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7102680" y="1945290"/>
              <a:ext cx="165649" cy="213401"/>
            </a:xfrm>
            <a:custGeom>
              <a:rect b="b" l="l" r="r" t="t"/>
              <a:pathLst>
                <a:path extrusionOk="0" h="4031" w="3129">
                  <a:moveTo>
                    <a:pt x="1649" y="0"/>
                  </a:moveTo>
                  <a:cubicBezTo>
                    <a:pt x="1216" y="0"/>
                    <a:pt x="810" y="203"/>
                    <a:pt x="546" y="548"/>
                  </a:cubicBezTo>
                  <a:cubicBezTo>
                    <a:pt x="268" y="887"/>
                    <a:pt x="98" y="1287"/>
                    <a:pt x="37" y="1711"/>
                  </a:cubicBezTo>
                  <a:cubicBezTo>
                    <a:pt x="37" y="1711"/>
                    <a:pt x="13" y="1905"/>
                    <a:pt x="13" y="1917"/>
                  </a:cubicBezTo>
                  <a:cubicBezTo>
                    <a:pt x="1" y="2087"/>
                    <a:pt x="1" y="2257"/>
                    <a:pt x="25" y="2426"/>
                  </a:cubicBezTo>
                  <a:cubicBezTo>
                    <a:pt x="134" y="3299"/>
                    <a:pt x="692" y="3978"/>
                    <a:pt x="1419" y="4026"/>
                  </a:cubicBezTo>
                  <a:cubicBezTo>
                    <a:pt x="1453" y="4029"/>
                    <a:pt x="1486" y="4031"/>
                    <a:pt x="1519" y="4031"/>
                  </a:cubicBezTo>
                  <a:cubicBezTo>
                    <a:pt x="2328" y="4031"/>
                    <a:pt x="3046" y="3195"/>
                    <a:pt x="3116" y="2135"/>
                  </a:cubicBezTo>
                  <a:cubicBezTo>
                    <a:pt x="3116" y="2026"/>
                    <a:pt x="3128" y="1929"/>
                    <a:pt x="3116" y="1820"/>
                  </a:cubicBezTo>
                  <a:cubicBezTo>
                    <a:pt x="3092" y="887"/>
                    <a:pt x="2534" y="111"/>
                    <a:pt x="1807" y="2"/>
                  </a:cubicBezTo>
                  <a:lnTo>
                    <a:pt x="1722" y="2"/>
                  </a:lnTo>
                  <a:cubicBezTo>
                    <a:pt x="1698" y="1"/>
                    <a:pt x="1673" y="0"/>
                    <a:pt x="1649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7203479" y="2064617"/>
              <a:ext cx="49552" cy="42087"/>
            </a:xfrm>
            <a:custGeom>
              <a:rect b="b" l="l" r="r" t="t"/>
              <a:pathLst>
                <a:path extrusionOk="0" h="795" w="936">
                  <a:moveTo>
                    <a:pt x="419" y="0"/>
                  </a:moveTo>
                  <a:cubicBezTo>
                    <a:pt x="405" y="0"/>
                    <a:pt x="390" y="1"/>
                    <a:pt x="376" y="3"/>
                  </a:cubicBezTo>
                  <a:cubicBezTo>
                    <a:pt x="158" y="15"/>
                    <a:pt x="0" y="209"/>
                    <a:pt x="12" y="427"/>
                  </a:cubicBezTo>
                  <a:cubicBezTo>
                    <a:pt x="36" y="654"/>
                    <a:pt x="225" y="795"/>
                    <a:pt x="419" y="795"/>
                  </a:cubicBezTo>
                  <a:cubicBezTo>
                    <a:pt x="526" y="795"/>
                    <a:pt x="633" y="752"/>
                    <a:pt x="715" y="657"/>
                  </a:cubicBezTo>
                  <a:cubicBezTo>
                    <a:pt x="936" y="390"/>
                    <a:pt x="745" y="0"/>
                    <a:pt x="419" y="0"/>
                  </a:cubicBez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7107815" y="2063982"/>
              <a:ext cx="49658" cy="42087"/>
            </a:xfrm>
            <a:custGeom>
              <a:rect b="b" l="l" r="r" t="t"/>
              <a:pathLst>
                <a:path extrusionOk="0" h="795" w="938">
                  <a:moveTo>
                    <a:pt x="432" y="0"/>
                  </a:moveTo>
                  <a:cubicBezTo>
                    <a:pt x="418" y="0"/>
                    <a:pt x="403" y="1"/>
                    <a:pt x="389" y="3"/>
                  </a:cubicBezTo>
                  <a:cubicBezTo>
                    <a:pt x="171" y="15"/>
                    <a:pt x="1" y="209"/>
                    <a:pt x="25" y="427"/>
                  </a:cubicBezTo>
                  <a:cubicBezTo>
                    <a:pt x="41" y="653"/>
                    <a:pt x="233" y="794"/>
                    <a:pt x="429" y="794"/>
                  </a:cubicBezTo>
                  <a:cubicBezTo>
                    <a:pt x="537" y="794"/>
                    <a:pt x="646" y="752"/>
                    <a:pt x="728" y="657"/>
                  </a:cubicBezTo>
                  <a:cubicBezTo>
                    <a:pt x="937" y="390"/>
                    <a:pt x="757" y="0"/>
                    <a:pt x="432" y="0"/>
                  </a:cubicBez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7156627" y="2106440"/>
              <a:ext cx="38540" cy="22764"/>
            </a:xfrm>
            <a:custGeom>
              <a:rect b="b" l="l" r="r" t="t"/>
              <a:pathLst>
                <a:path extrusionOk="0" h="430" w="728">
                  <a:moveTo>
                    <a:pt x="727" y="1"/>
                  </a:moveTo>
                  <a:cubicBezTo>
                    <a:pt x="582" y="1"/>
                    <a:pt x="424" y="13"/>
                    <a:pt x="279" y="49"/>
                  </a:cubicBezTo>
                  <a:cubicBezTo>
                    <a:pt x="182" y="73"/>
                    <a:pt x="85" y="110"/>
                    <a:pt x="0" y="146"/>
                  </a:cubicBezTo>
                  <a:cubicBezTo>
                    <a:pt x="0" y="158"/>
                    <a:pt x="61" y="376"/>
                    <a:pt x="243" y="425"/>
                  </a:cubicBezTo>
                  <a:cubicBezTo>
                    <a:pt x="260" y="428"/>
                    <a:pt x="278" y="430"/>
                    <a:pt x="296" y="430"/>
                  </a:cubicBezTo>
                  <a:cubicBezTo>
                    <a:pt x="469" y="430"/>
                    <a:pt x="673" y="275"/>
                    <a:pt x="727" y="1"/>
                  </a:cubicBezTo>
                  <a:close/>
                </a:path>
              </a:pathLst>
            </a:custGeom>
            <a:solidFill>
              <a:srgbClr val="F4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7241332" y="2031318"/>
              <a:ext cx="47858" cy="40605"/>
            </a:xfrm>
            <a:custGeom>
              <a:rect b="b" l="l" r="r" t="t"/>
              <a:pathLst>
                <a:path extrusionOk="0" h="767" w="904">
                  <a:moveTo>
                    <a:pt x="407" y="0"/>
                  </a:moveTo>
                  <a:cubicBezTo>
                    <a:pt x="397" y="0"/>
                    <a:pt x="386" y="1"/>
                    <a:pt x="376" y="1"/>
                  </a:cubicBezTo>
                  <a:cubicBezTo>
                    <a:pt x="158" y="38"/>
                    <a:pt x="0" y="244"/>
                    <a:pt x="37" y="474"/>
                  </a:cubicBezTo>
                  <a:cubicBezTo>
                    <a:pt x="87" y="661"/>
                    <a:pt x="252" y="766"/>
                    <a:pt x="418" y="766"/>
                  </a:cubicBezTo>
                  <a:cubicBezTo>
                    <a:pt x="533" y="766"/>
                    <a:pt x="648" y="716"/>
                    <a:pt x="727" y="607"/>
                  </a:cubicBezTo>
                  <a:cubicBezTo>
                    <a:pt x="903" y="349"/>
                    <a:pt x="716" y="0"/>
                    <a:pt x="407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7188550" y="2024753"/>
              <a:ext cx="23294" cy="25517"/>
            </a:xfrm>
            <a:custGeom>
              <a:rect b="b" l="l" r="r" t="t"/>
              <a:pathLst>
                <a:path extrusionOk="0" h="482" w="440">
                  <a:moveTo>
                    <a:pt x="127" y="0"/>
                  </a:moveTo>
                  <a:cubicBezTo>
                    <a:pt x="64" y="0"/>
                    <a:pt x="0" y="69"/>
                    <a:pt x="52" y="137"/>
                  </a:cubicBezTo>
                  <a:lnTo>
                    <a:pt x="270" y="440"/>
                  </a:lnTo>
                  <a:cubicBezTo>
                    <a:pt x="282" y="465"/>
                    <a:pt x="306" y="477"/>
                    <a:pt x="343" y="477"/>
                  </a:cubicBezTo>
                  <a:cubicBezTo>
                    <a:pt x="346" y="480"/>
                    <a:pt x="351" y="482"/>
                    <a:pt x="356" y="482"/>
                  </a:cubicBezTo>
                  <a:cubicBezTo>
                    <a:pt x="368" y="482"/>
                    <a:pt x="383" y="473"/>
                    <a:pt x="391" y="465"/>
                  </a:cubicBezTo>
                  <a:cubicBezTo>
                    <a:pt x="440" y="440"/>
                    <a:pt x="440" y="380"/>
                    <a:pt x="415" y="343"/>
                  </a:cubicBezTo>
                  <a:lnTo>
                    <a:pt x="197" y="40"/>
                  </a:lnTo>
                  <a:cubicBezTo>
                    <a:pt x="179" y="12"/>
                    <a:pt x="153" y="0"/>
                    <a:pt x="127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7206656" y="2021736"/>
              <a:ext cx="19958" cy="26364"/>
            </a:xfrm>
            <a:custGeom>
              <a:rect b="b" l="l" r="r" t="t"/>
              <a:pathLst>
                <a:path extrusionOk="0" h="498" w="377">
                  <a:moveTo>
                    <a:pt x="97" y="0"/>
                  </a:moveTo>
                  <a:cubicBezTo>
                    <a:pt x="81" y="0"/>
                    <a:pt x="65" y="5"/>
                    <a:pt x="49" y="13"/>
                  </a:cubicBezTo>
                  <a:cubicBezTo>
                    <a:pt x="13" y="37"/>
                    <a:pt x="1" y="85"/>
                    <a:pt x="25" y="134"/>
                  </a:cubicBezTo>
                  <a:lnTo>
                    <a:pt x="195" y="449"/>
                  </a:lnTo>
                  <a:cubicBezTo>
                    <a:pt x="207" y="473"/>
                    <a:pt x="243" y="497"/>
                    <a:pt x="279" y="497"/>
                  </a:cubicBezTo>
                  <a:cubicBezTo>
                    <a:pt x="292" y="497"/>
                    <a:pt x="304" y="485"/>
                    <a:pt x="316" y="485"/>
                  </a:cubicBezTo>
                  <a:cubicBezTo>
                    <a:pt x="352" y="461"/>
                    <a:pt x="376" y="400"/>
                    <a:pt x="352" y="364"/>
                  </a:cubicBezTo>
                  <a:lnTo>
                    <a:pt x="170" y="49"/>
                  </a:lnTo>
                  <a:cubicBezTo>
                    <a:pt x="154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7198979" y="2061388"/>
              <a:ext cx="12229" cy="20064"/>
            </a:xfrm>
            <a:custGeom>
              <a:rect b="b" l="l" r="r" t="t"/>
              <a:pathLst>
                <a:path extrusionOk="0" h="379" w="231">
                  <a:moveTo>
                    <a:pt x="127" y="1"/>
                  </a:moveTo>
                  <a:cubicBezTo>
                    <a:pt x="88" y="1"/>
                    <a:pt x="59" y="34"/>
                    <a:pt x="49" y="76"/>
                  </a:cubicBezTo>
                  <a:lnTo>
                    <a:pt x="12" y="270"/>
                  </a:lnTo>
                  <a:cubicBezTo>
                    <a:pt x="0" y="330"/>
                    <a:pt x="37" y="379"/>
                    <a:pt x="97" y="379"/>
                  </a:cubicBezTo>
                  <a:cubicBezTo>
                    <a:pt x="133" y="379"/>
                    <a:pt x="170" y="342"/>
                    <a:pt x="182" y="306"/>
                  </a:cubicBezTo>
                  <a:lnTo>
                    <a:pt x="218" y="112"/>
                  </a:lnTo>
                  <a:cubicBezTo>
                    <a:pt x="230" y="64"/>
                    <a:pt x="194" y="15"/>
                    <a:pt x="146" y="3"/>
                  </a:cubicBezTo>
                  <a:cubicBezTo>
                    <a:pt x="139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7215655" y="2062023"/>
              <a:ext cx="10959" cy="20064"/>
            </a:xfrm>
            <a:custGeom>
              <a:rect b="b" l="l" r="r" t="t"/>
              <a:pathLst>
                <a:path extrusionOk="0" h="379" w="207">
                  <a:moveTo>
                    <a:pt x="104" y="1"/>
                  </a:moveTo>
                  <a:cubicBezTo>
                    <a:pt x="98" y="1"/>
                    <a:pt x="91" y="2"/>
                    <a:pt x="85" y="3"/>
                  </a:cubicBezTo>
                  <a:cubicBezTo>
                    <a:pt x="37" y="15"/>
                    <a:pt x="0" y="52"/>
                    <a:pt x="12" y="100"/>
                  </a:cubicBezTo>
                  <a:lnTo>
                    <a:pt x="25" y="294"/>
                  </a:lnTo>
                  <a:cubicBezTo>
                    <a:pt x="37" y="343"/>
                    <a:pt x="73" y="379"/>
                    <a:pt x="122" y="379"/>
                  </a:cubicBezTo>
                  <a:lnTo>
                    <a:pt x="134" y="379"/>
                  </a:lnTo>
                  <a:cubicBezTo>
                    <a:pt x="182" y="367"/>
                    <a:pt x="206" y="318"/>
                    <a:pt x="206" y="270"/>
                  </a:cubicBezTo>
                  <a:lnTo>
                    <a:pt x="182" y="88"/>
                  </a:lnTo>
                  <a:cubicBezTo>
                    <a:pt x="182" y="35"/>
                    <a:pt x="145" y="1"/>
                    <a:pt x="104" y="1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7189344" y="2036030"/>
              <a:ext cx="49446" cy="31340"/>
            </a:xfrm>
            <a:custGeom>
              <a:rect b="b" l="l" r="r" t="t"/>
              <a:pathLst>
                <a:path extrusionOk="0" h="592" w="934">
                  <a:moveTo>
                    <a:pt x="491" y="0"/>
                  </a:moveTo>
                  <a:cubicBezTo>
                    <a:pt x="473" y="0"/>
                    <a:pt x="455" y="3"/>
                    <a:pt x="437" y="9"/>
                  </a:cubicBezTo>
                  <a:lnTo>
                    <a:pt x="388" y="9"/>
                  </a:lnTo>
                  <a:cubicBezTo>
                    <a:pt x="328" y="21"/>
                    <a:pt x="267" y="34"/>
                    <a:pt x="219" y="70"/>
                  </a:cubicBezTo>
                  <a:cubicBezTo>
                    <a:pt x="73" y="143"/>
                    <a:pt x="0" y="264"/>
                    <a:pt x="0" y="349"/>
                  </a:cubicBezTo>
                  <a:cubicBezTo>
                    <a:pt x="0" y="421"/>
                    <a:pt x="85" y="482"/>
                    <a:pt x="182" y="518"/>
                  </a:cubicBezTo>
                  <a:cubicBezTo>
                    <a:pt x="206" y="531"/>
                    <a:pt x="243" y="543"/>
                    <a:pt x="267" y="555"/>
                  </a:cubicBezTo>
                  <a:cubicBezTo>
                    <a:pt x="328" y="567"/>
                    <a:pt x="388" y="579"/>
                    <a:pt x="449" y="591"/>
                  </a:cubicBezTo>
                  <a:lnTo>
                    <a:pt x="631" y="591"/>
                  </a:lnTo>
                  <a:cubicBezTo>
                    <a:pt x="776" y="579"/>
                    <a:pt x="897" y="531"/>
                    <a:pt x="922" y="446"/>
                  </a:cubicBezTo>
                  <a:cubicBezTo>
                    <a:pt x="934" y="337"/>
                    <a:pt x="897" y="227"/>
                    <a:pt x="812" y="155"/>
                  </a:cubicBezTo>
                  <a:cubicBezTo>
                    <a:pt x="740" y="82"/>
                    <a:pt x="643" y="34"/>
                    <a:pt x="546" y="9"/>
                  </a:cubicBezTo>
                  <a:cubicBezTo>
                    <a:pt x="528" y="3"/>
                    <a:pt x="509" y="0"/>
                    <a:pt x="491" y="0"/>
                  </a:cubicBezTo>
                  <a:close/>
                </a:path>
              </a:pathLst>
            </a:custGeom>
            <a:solidFill>
              <a:srgbClr val="F4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7189344" y="2036559"/>
              <a:ext cx="34305" cy="29488"/>
            </a:xfrm>
            <a:custGeom>
              <a:rect b="b" l="l" r="r" t="t"/>
              <a:pathLst>
                <a:path extrusionOk="0" h="557" w="648">
                  <a:moveTo>
                    <a:pt x="487" y="0"/>
                  </a:moveTo>
                  <a:cubicBezTo>
                    <a:pt x="471" y="0"/>
                    <a:pt x="454" y="4"/>
                    <a:pt x="437" y="11"/>
                  </a:cubicBezTo>
                  <a:lnTo>
                    <a:pt x="388" y="11"/>
                  </a:lnTo>
                  <a:cubicBezTo>
                    <a:pt x="328" y="24"/>
                    <a:pt x="267" y="36"/>
                    <a:pt x="219" y="72"/>
                  </a:cubicBezTo>
                  <a:cubicBezTo>
                    <a:pt x="73" y="145"/>
                    <a:pt x="0" y="266"/>
                    <a:pt x="0" y="351"/>
                  </a:cubicBezTo>
                  <a:cubicBezTo>
                    <a:pt x="0" y="424"/>
                    <a:pt x="85" y="484"/>
                    <a:pt x="182" y="521"/>
                  </a:cubicBezTo>
                  <a:cubicBezTo>
                    <a:pt x="206" y="533"/>
                    <a:pt x="243" y="545"/>
                    <a:pt x="267" y="557"/>
                  </a:cubicBezTo>
                  <a:cubicBezTo>
                    <a:pt x="449" y="521"/>
                    <a:pt x="582" y="375"/>
                    <a:pt x="606" y="193"/>
                  </a:cubicBezTo>
                  <a:cubicBezTo>
                    <a:pt x="647" y="101"/>
                    <a:pt x="576" y="0"/>
                    <a:pt x="487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7111680" y="2023165"/>
              <a:ext cx="21864" cy="25570"/>
            </a:xfrm>
            <a:custGeom>
              <a:rect b="b" l="l" r="r" t="t"/>
              <a:pathLst>
                <a:path extrusionOk="0" h="483" w="413">
                  <a:moveTo>
                    <a:pt x="103" y="0"/>
                  </a:moveTo>
                  <a:cubicBezTo>
                    <a:pt x="84" y="0"/>
                    <a:pt x="64" y="7"/>
                    <a:pt x="49" y="22"/>
                  </a:cubicBezTo>
                  <a:cubicBezTo>
                    <a:pt x="13" y="46"/>
                    <a:pt x="1" y="95"/>
                    <a:pt x="25" y="143"/>
                  </a:cubicBezTo>
                  <a:lnTo>
                    <a:pt x="243" y="446"/>
                  </a:lnTo>
                  <a:cubicBezTo>
                    <a:pt x="255" y="470"/>
                    <a:pt x="292" y="483"/>
                    <a:pt x="316" y="483"/>
                  </a:cubicBezTo>
                  <a:cubicBezTo>
                    <a:pt x="328" y="483"/>
                    <a:pt x="352" y="470"/>
                    <a:pt x="364" y="470"/>
                  </a:cubicBezTo>
                  <a:cubicBezTo>
                    <a:pt x="401" y="434"/>
                    <a:pt x="413" y="386"/>
                    <a:pt x="389" y="337"/>
                  </a:cubicBezTo>
                  <a:lnTo>
                    <a:pt x="170" y="34"/>
                  </a:lnTo>
                  <a:cubicBezTo>
                    <a:pt x="156" y="13"/>
                    <a:pt x="130" y="0"/>
                    <a:pt x="103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7127615" y="2020889"/>
              <a:ext cx="21282" cy="25941"/>
            </a:xfrm>
            <a:custGeom>
              <a:rect b="b" l="l" r="r" t="t"/>
              <a:pathLst>
                <a:path extrusionOk="0" h="490" w="402">
                  <a:moveTo>
                    <a:pt x="136" y="0"/>
                  </a:moveTo>
                  <a:cubicBezTo>
                    <a:pt x="75" y="0"/>
                    <a:pt x="0" y="66"/>
                    <a:pt x="51" y="126"/>
                  </a:cubicBezTo>
                  <a:lnTo>
                    <a:pt x="221" y="441"/>
                  </a:lnTo>
                  <a:cubicBezTo>
                    <a:pt x="232" y="464"/>
                    <a:pt x="266" y="487"/>
                    <a:pt x="300" y="489"/>
                  </a:cubicBezTo>
                  <a:lnTo>
                    <a:pt x="300" y="489"/>
                  </a:lnTo>
                  <a:cubicBezTo>
                    <a:pt x="368" y="485"/>
                    <a:pt x="402" y="415"/>
                    <a:pt x="378" y="356"/>
                  </a:cubicBezTo>
                  <a:lnTo>
                    <a:pt x="197" y="41"/>
                  </a:lnTo>
                  <a:cubicBezTo>
                    <a:pt x="186" y="12"/>
                    <a:pt x="162" y="0"/>
                    <a:pt x="136" y="0"/>
                  </a:cubicBezTo>
                  <a:close/>
                  <a:moveTo>
                    <a:pt x="300" y="489"/>
                  </a:moveTo>
                  <a:cubicBezTo>
                    <a:pt x="298" y="489"/>
                    <a:pt x="296" y="489"/>
                    <a:pt x="294" y="489"/>
                  </a:cubicBezTo>
                  <a:lnTo>
                    <a:pt x="306" y="489"/>
                  </a:lnTo>
                  <a:cubicBezTo>
                    <a:pt x="304" y="489"/>
                    <a:pt x="302" y="489"/>
                    <a:pt x="300" y="489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7120680" y="2060065"/>
              <a:ext cx="12229" cy="19482"/>
            </a:xfrm>
            <a:custGeom>
              <a:rect b="b" l="l" r="r" t="t"/>
              <a:pathLst>
                <a:path extrusionOk="0" h="368" w="231">
                  <a:moveTo>
                    <a:pt x="134" y="1"/>
                  </a:moveTo>
                  <a:cubicBezTo>
                    <a:pt x="94" y="1"/>
                    <a:pt x="59" y="26"/>
                    <a:pt x="49" y="77"/>
                  </a:cubicBezTo>
                  <a:lnTo>
                    <a:pt x="12" y="270"/>
                  </a:lnTo>
                  <a:cubicBezTo>
                    <a:pt x="0" y="319"/>
                    <a:pt x="49" y="367"/>
                    <a:pt x="97" y="367"/>
                  </a:cubicBezTo>
                  <a:cubicBezTo>
                    <a:pt x="134" y="367"/>
                    <a:pt x="170" y="343"/>
                    <a:pt x="182" y="307"/>
                  </a:cubicBezTo>
                  <a:lnTo>
                    <a:pt x="219" y="101"/>
                  </a:lnTo>
                  <a:cubicBezTo>
                    <a:pt x="231" y="52"/>
                    <a:pt x="206" y="16"/>
                    <a:pt x="158" y="4"/>
                  </a:cubicBezTo>
                  <a:cubicBezTo>
                    <a:pt x="150" y="2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7137356" y="2060753"/>
              <a:ext cx="10959" cy="19429"/>
            </a:xfrm>
            <a:custGeom>
              <a:rect b="b" l="l" r="r" t="t"/>
              <a:pathLst>
                <a:path extrusionOk="0" h="367" w="207">
                  <a:moveTo>
                    <a:pt x="104" y="1"/>
                  </a:moveTo>
                  <a:cubicBezTo>
                    <a:pt x="98" y="1"/>
                    <a:pt x="92" y="1"/>
                    <a:pt x="85" y="3"/>
                  </a:cubicBezTo>
                  <a:cubicBezTo>
                    <a:pt x="37" y="3"/>
                    <a:pt x="0" y="51"/>
                    <a:pt x="0" y="100"/>
                  </a:cubicBezTo>
                  <a:lnTo>
                    <a:pt x="25" y="294"/>
                  </a:lnTo>
                  <a:cubicBezTo>
                    <a:pt x="37" y="330"/>
                    <a:pt x="73" y="367"/>
                    <a:pt x="122" y="367"/>
                  </a:cubicBezTo>
                  <a:cubicBezTo>
                    <a:pt x="170" y="367"/>
                    <a:pt x="207" y="318"/>
                    <a:pt x="207" y="270"/>
                  </a:cubicBezTo>
                  <a:lnTo>
                    <a:pt x="182" y="76"/>
                  </a:lnTo>
                  <a:cubicBezTo>
                    <a:pt x="182" y="34"/>
                    <a:pt x="146" y="1"/>
                    <a:pt x="104" y="1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7111045" y="2034547"/>
              <a:ext cx="50081" cy="31499"/>
            </a:xfrm>
            <a:custGeom>
              <a:rect b="b" l="l" r="r" t="t"/>
              <a:pathLst>
                <a:path extrusionOk="0" h="595" w="946">
                  <a:moveTo>
                    <a:pt x="401" y="1"/>
                  </a:moveTo>
                  <a:cubicBezTo>
                    <a:pt x="328" y="13"/>
                    <a:pt x="267" y="37"/>
                    <a:pt x="219" y="62"/>
                  </a:cubicBezTo>
                  <a:cubicBezTo>
                    <a:pt x="73" y="134"/>
                    <a:pt x="1" y="255"/>
                    <a:pt x="1" y="340"/>
                  </a:cubicBezTo>
                  <a:cubicBezTo>
                    <a:pt x="1" y="413"/>
                    <a:pt x="85" y="474"/>
                    <a:pt x="194" y="522"/>
                  </a:cubicBezTo>
                  <a:cubicBezTo>
                    <a:pt x="219" y="534"/>
                    <a:pt x="243" y="546"/>
                    <a:pt x="267" y="546"/>
                  </a:cubicBezTo>
                  <a:cubicBezTo>
                    <a:pt x="328" y="571"/>
                    <a:pt x="388" y="583"/>
                    <a:pt x="449" y="595"/>
                  </a:cubicBezTo>
                  <a:cubicBezTo>
                    <a:pt x="455" y="589"/>
                    <a:pt x="464" y="586"/>
                    <a:pt x="475" y="586"/>
                  </a:cubicBezTo>
                  <a:cubicBezTo>
                    <a:pt x="485" y="586"/>
                    <a:pt x="497" y="589"/>
                    <a:pt x="510" y="595"/>
                  </a:cubicBezTo>
                  <a:lnTo>
                    <a:pt x="643" y="595"/>
                  </a:lnTo>
                  <a:cubicBezTo>
                    <a:pt x="776" y="571"/>
                    <a:pt x="898" y="534"/>
                    <a:pt x="922" y="437"/>
                  </a:cubicBezTo>
                  <a:cubicBezTo>
                    <a:pt x="946" y="328"/>
                    <a:pt x="898" y="231"/>
                    <a:pt x="825" y="158"/>
                  </a:cubicBezTo>
                  <a:cubicBezTo>
                    <a:pt x="740" y="86"/>
                    <a:pt x="655" y="37"/>
                    <a:pt x="558" y="1"/>
                  </a:cubicBezTo>
                  <a:close/>
                </a:path>
              </a:pathLst>
            </a:custGeom>
            <a:solidFill>
              <a:srgbClr val="F4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7111045" y="2035236"/>
              <a:ext cx="32135" cy="28905"/>
            </a:xfrm>
            <a:custGeom>
              <a:rect b="b" l="l" r="r" t="t"/>
              <a:pathLst>
                <a:path extrusionOk="0" h="546" w="607">
                  <a:moveTo>
                    <a:pt x="401" y="0"/>
                  </a:moveTo>
                  <a:cubicBezTo>
                    <a:pt x="328" y="12"/>
                    <a:pt x="267" y="36"/>
                    <a:pt x="219" y="61"/>
                  </a:cubicBezTo>
                  <a:cubicBezTo>
                    <a:pt x="85" y="133"/>
                    <a:pt x="1" y="255"/>
                    <a:pt x="1" y="339"/>
                  </a:cubicBezTo>
                  <a:cubicBezTo>
                    <a:pt x="1" y="412"/>
                    <a:pt x="85" y="473"/>
                    <a:pt x="194" y="521"/>
                  </a:cubicBezTo>
                  <a:cubicBezTo>
                    <a:pt x="219" y="533"/>
                    <a:pt x="243" y="546"/>
                    <a:pt x="267" y="546"/>
                  </a:cubicBezTo>
                  <a:cubicBezTo>
                    <a:pt x="449" y="521"/>
                    <a:pt x="594" y="364"/>
                    <a:pt x="607" y="182"/>
                  </a:cubicBezTo>
                  <a:cubicBezTo>
                    <a:pt x="607" y="121"/>
                    <a:pt x="582" y="61"/>
                    <a:pt x="558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5726860" y="1594348"/>
              <a:ext cx="1018460" cy="982513"/>
            </a:xfrm>
            <a:custGeom>
              <a:rect b="b" l="l" r="r" t="t"/>
              <a:pathLst>
                <a:path extrusionOk="0" h="18559" w="19238">
                  <a:moveTo>
                    <a:pt x="5880" y="1"/>
                  </a:moveTo>
                  <a:lnTo>
                    <a:pt x="4025" y="3795"/>
                  </a:lnTo>
                  <a:cubicBezTo>
                    <a:pt x="3746" y="3673"/>
                    <a:pt x="3443" y="3613"/>
                    <a:pt x="3152" y="3613"/>
                  </a:cubicBezTo>
                  <a:cubicBezTo>
                    <a:pt x="3143" y="3613"/>
                    <a:pt x="3134" y="3613"/>
                    <a:pt x="3125" y="3613"/>
                  </a:cubicBezTo>
                  <a:cubicBezTo>
                    <a:pt x="2094" y="3613"/>
                    <a:pt x="1186" y="4300"/>
                    <a:pt x="922" y="5310"/>
                  </a:cubicBezTo>
                  <a:cubicBezTo>
                    <a:pt x="655" y="6316"/>
                    <a:pt x="1104" y="7370"/>
                    <a:pt x="2025" y="7880"/>
                  </a:cubicBezTo>
                  <a:lnTo>
                    <a:pt x="1" y="12025"/>
                  </a:lnTo>
                  <a:lnTo>
                    <a:pt x="4546" y="14243"/>
                  </a:lnTo>
                  <a:cubicBezTo>
                    <a:pt x="4961" y="13423"/>
                    <a:pt x="5793" y="12947"/>
                    <a:pt x="6659" y="12947"/>
                  </a:cubicBezTo>
                  <a:cubicBezTo>
                    <a:pt x="7008" y="12947"/>
                    <a:pt x="7363" y="13025"/>
                    <a:pt x="7698" y="13189"/>
                  </a:cubicBezTo>
                  <a:cubicBezTo>
                    <a:pt x="8861" y="13758"/>
                    <a:pt x="9358" y="15165"/>
                    <a:pt x="8801" y="16328"/>
                  </a:cubicBezTo>
                  <a:lnTo>
                    <a:pt x="13346" y="18558"/>
                  </a:lnTo>
                  <a:lnTo>
                    <a:pt x="19237" y="6534"/>
                  </a:lnTo>
                  <a:lnTo>
                    <a:pt x="14595" y="4267"/>
                  </a:lnTo>
                  <a:cubicBezTo>
                    <a:pt x="15540" y="3201"/>
                    <a:pt x="15322" y="1540"/>
                    <a:pt x="14134" y="740"/>
                  </a:cubicBezTo>
                  <a:cubicBezTo>
                    <a:pt x="13729" y="465"/>
                    <a:pt x="13271" y="334"/>
                    <a:pt x="12819" y="334"/>
                  </a:cubicBezTo>
                  <a:cubicBezTo>
                    <a:pt x="11958" y="334"/>
                    <a:pt x="11117" y="807"/>
                    <a:pt x="10704" y="1649"/>
                  </a:cubicBezTo>
                  <a:cubicBezTo>
                    <a:pt x="10607" y="1843"/>
                    <a:pt x="10534" y="2061"/>
                    <a:pt x="10510" y="2279"/>
                  </a:cubicBezTo>
                  <a:lnTo>
                    <a:pt x="5880" y="1"/>
                  </a:lnTo>
                  <a:close/>
                </a:path>
              </a:pathLst>
            </a:custGeom>
            <a:solidFill>
              <a:srgbClr val="FF2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5675508" y="1581536"/>
              <a:ext cx="1041542" cy="1006866"/>
            </a:xfrm>
            <a:custGeom>
              <a:rect b="b" l="l" r="r" t="t"/>
              <a:pathLst>
                <a:path extrusionOk="0" h="19019" w="19674">
                  <a:moveTo>
                    <a:pt x="6195" y="473"/>
                  </a:moveTo>
                  <a:lnTo>
                    <a:pt x="10874" y="2764"/>
                  </a:lnTo>
                  <a:lnTo>
                    <a:pt x="10910" y="2534"/>
                  </a:lnTo>
                  <a:cubicBezTo>
                    <a:pt x="10947" y="2328"/>
                    <a:pt x="11007" y="2134"/>
                    <a:pt x="11092" y="1952"/>
                  </a:cubicBezTo>
                  <a:cubicBezTo>
                    <a:pt x="11486" y="1224"/>
                    <a:pt x="12242" y="805"/>
                    <a:pt x="13024" y="805"/>
                  </a:cubicBezTo>
                  <a:cubicBezTo>
                    <a:pt x="13350" y="805"/>
                    <a:pt x="13679" y="877"/>
                    <a:pt x="13989" y="1031"/>
                  </a:cubicBezTo>
                  <a:cubicBezTo>
                    <a:pt x="15044" y="1540"/>
                    <a:pt x="15504" y="2800"/>
                    <a:pt x="15031" y="3879"/>
                  </a:cubicBezTo>
                  <a:cubicBezTo>
                    <a:pt x="14935" y="4061"/>
                    <a:pt x="14825" y="4231"/>
                    <a:pt x="14680" y="4376"/>
                  </a:cubicBezTo>
                  <a:lnTo>
                    <a:pt x="14535" y="4546"/>
                  </a:lnTo>
                  <a:lnTo>
                    <a:pt x="19213" y="6849"/>
                  </a:lnTo>
                  <a:lnTo>
                    <a:pt x="13492" y="18546"/>
                  </a:lnTo>
                  <a:lnTo>
                    <a:pt x="9250" y="16473"/>
                  </a:lnTo>
                  <a:cubicBezTo>
                    <a:pt x="9759" y="15237"/>
                    <a:pt x="9213" y="13806"/>
                    <a:pt x="8013" y="13225"/>
                  </a:cubicBezTo>
                  <a:cubicBezTo>
                    <a:pt x="7651" y="13047"/>
                    <a:pt x="7267" y="12963"/>
                    <a:pt x="6889" y="12963"/>
                  </a:cubicBezTo>
                  <a:cubicBezTo>
                    <a:pt x="6002" y="12963"/>
                    <a:pt x="5147" y="13427"/>
                    <a:pt x="4680" y="14243"/>
                  </a:cubicBezTo>
                  <a:lnTo>
                    <a:pt x="462" y="12170"/>
                  </a:lnTo>
                  <a:lnTo>
                    <a:pt x="2486" y="8037"/>
                  </a:lnTo>
                  <a:lnTo>
                    <a:pt x="2340" y="7964"/>
                  </a:lnTo>
                  <a:cubicBezTo>
                    <a:pt x="1371" y="7406"/>
                    <a:pt x="995" y="6206"/>
                    <a:pt x="1480" y="5200"/>
                  </a:cubicBezTo>
                  <a:cubicBezTo>
                    <a:pt x="1849" y="4453"/>
                    <a:pt x="2598" y="4021"/>
                    <a:pt x="3377" y="4021"/>
                  </a:cubicBezTo>
                  <a:cubicBezTo>
                    <a:pt x="3647" y="4021"/>
                    <a:pt x="3920" y="4073"/>
                    <a:pt x="4183" y="4182"/>
                  </a:cubicBezTo>
                  <a:lnTo>
                    <a:pt x="4340" y="4243"/>
                  </a:lnTo>
                  <a:lnTo>
                    <a:pt x="6195" y="473"/>
                  </a:lnTo>
                  <a:close/>
                  <a:moveTo>
                    <a:pt x="6025" y="0"/>
                  </a:moveTo>
                  <a:lnTo>
                    <a:pt x="4171" y="3806"/>
                  </a:lnTo>
                  <a:cubicBezTo>
                    <a:pt x="3907" y="3717"/>
                    <a:pt x="3638" y="3674"/>
                    <a:pt x="3373" y="3674"/>
                  </a:cubicBezTo>
                  <a:cubicBezTo>
                    <a:pt x="2456" y="3674"/>
                    <a:pt x="1588" y="4187"/>
                    <a:pt x="1165" y="5043"/>
                  </a:cubicBezTo>
                  <a:cubicBezTo>
                    <a:pt x="631" y="6158"/>
                    <a:pt x="995" y="7491"/>
                    <a:pt x="2025" y="8182"/>
                  </a:cubicBezTo>
                  <a:lnTo>
                    <a:pt x="1" y="12328"/>
                  </a:lnTo>
                  <a:lnTo>
                    <a:pt x="4849" y="14703"/>
                  </a:lnTo>
                  <a:lnTo>
                    <a:pt x="4922" y="14558"/>
                  </a:lnTo>
                  <a:cubicBezTo>
                    <a:pt x="5303" y="13779"/>
                    <a:pt x="6086" y="13327"/>
                    <a:pt x="6896" y="13327"/>
                  </a:cubicBezTo>
                  <a:cubicBezTo>
                    <a:pt x="7219" y="13327"/>
                    <a:pt x="7547" y="13400"/>
                    <a:pt x="7856" y="13552"/>
                  </a:cubicBezTo>
                  <a:cubicBezTo>
                    <a:pt x="8947" y="14085"/>
                    <a:pt x="9395" y="15394"/>
                    <a:pt x="8874" y="16485"/>
                  </a:cubicBezTo>
                  <a:lnTo>
                    <a:pt x="8789" y="16643"/>
                  </a:lnTo>
                  <a:lnTo>
                    <a:pt x="13638" y="19019"/>
                  </a:lnTo>
                  <a:lnTo>
                    <a:pt x="19601" y="6837"/>
                  </a:lnTo>
                  <a:lnTo>
                    <a:pt x="19674" y="6679"/>
                  </a:lnTo>
                  <a:lnTo>
                    <a:pt x="15092" y="4437"/>
                  </a:lnTo>
                  <a:cubicBezTo>
                    <a:pt x="15189" y="4315"/>
                    <a:pt x="15274" y="4182"/>
                    <a:pt x="15347" y="4037"/>
                  </a:cubicBezTo>
                  <a:cubicBezTo>
                    <a:pt x="15965" y="2776"/>
                    <a:pt x="15444" y="1249"/>
                    <a:pt x="14171" y="631"/>
                  </a:cubicBezTo>
                  <a:cubicBezTo>
                    <a:pt x="13811" y="454"/>
                    <a:pt x="13429" y="370"/>
                    <a:pt x="13053" y="370"/>
                  </a:cubicBezTo>
                  <a:cubicBezTo>
                    <a:pt x="12112" y="370"/>
                    <a:pt x="11206" y="894"/>
                    <a:pt x="10765" y="1794"/>
                  </a:cubicBezTo>
                  <a:cubicBezTo>
                    <a:pt x="10704" y="1940"/>
                    <a:pt x="10644" y="2085"/>
                    <a:pt x="10607" y="2243"/>
                  </a:cubicBezTo>
                  <a:lnTo>
                    <a:pt x="6025" y="0"/>
                  </a:ln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6581639" y="2130105"/>
              <a:ext cx="55852" cy="143256"/>
            </a:xfrm>
            <a:custGeom>
              <a:rect b="b" l="l" r="r" t="t"/>
              <a:pathLst>
                <a:path extrusionOk="0" h="2706" w="1055">
                  <a:moveTo>
                    <a:pt x="389" y="1"/>
                  </a:moveTo>
                  <a:cubicBezTo>
                    <a:pt x="385" y="1"/>
                    <a:pt x="380" y="1"/>
                    <a:pt x="376" y="2"/>
                  </a:cubicBezTo>
                  <a:cubicBezTo>
                    <a:pt x="267" y="14"/>
                    <a:pt x="194" y="244"/>
                    <a:pt x="170" y="681"/>
                  </a:cubicBezTo>
                  <a:cubicBezTo>
                    <a:pt x="109" y="1360"/>
                    <a:pt x="49" y="2038"/>
                    <a:pt x="0" y="2705"/>
                  </a:cubicBezTo>
                  <a:lnTo>
                    <a:pt x="1055" y="2438"/>
                  </a:lnTo>
                  <a:lnTo>
                    <a:pt x="1055" y="1226"/>
                  </a:lnTo>
                  <a:cubicBezTo>
                    <a:pt x="761" y="402"/>
                    <a:pt x="535" y="1"/>
                    <a:pt x="389" y="1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7085369" y="1929408"/>
              <a:ext cx="188731" cy="126632"/>
            </a:xfrm>
            <a:custGeom>
              <a:rect b="b" l="l" r="r" t="t"/>
              <a:pathLst>
                <a:path extrusionOk="0" h="2392" w="3565">
                  <a:moveTo>
                    <a:pt x="2220" y="0"/>
                  </a:moveTo>
                  <a:cubicBezTo>
                    <a:pt x="2167" y="0"/>
                    <a:pt x="2114" y="4"/>
                    <a:pt x="2061" y="11"/>
                  </a:cubicBezTo>
                  <a:cubicBezTo>
                    <a:pt x="1698" y="72"/>
                    <a:pt x="1370" y="278"/>
                    <a:pt x="1152" y="581"/>
                  </a:cubicBezTo>
                  <a:cubicBezTo>
                    <a:pt x="1115" y="577"/>
                    <a:pt x="1078" y="575"/>
                    <a:pt x="1041" y="575"/>
                  </a:cubicBezTo>
                  <a:cubicBezTo>
                    <a:pt x="740" y="575"/>
                    <a:pt x="448" y="704"/>
                    <a:pt x="243" y="920"/>
                  </a:cubicBezTo>
                  <a:cubicBezTo>
                    <a:pt x="86" y="1114"/>
                    <a:pt x="1" y="1357"/>
                    <a:pt x="13" y="1611"/>
                  </a:cubicBezTo>
                  <a:cubicBezTo>
                    <a:pt x="335" y="1685"/>
                    <a:pt x="660" y="1722"/>
                    <a:pt x="985" y="1722"/>
                  </a:cubicBezTo>
                  <a:cubicBezTo>
                    <a:pt x="1296" y="1722"/>
                    <a:pt x="1608" y="1688"/>
                    <a:pt x="1916" y="1623"/>
                  </a:cubicBezTo>
                  <a:cubicBezTo>
                    <a:pt x="2224" y="1550"/>
                    <a:pt x="2505" y="1468"/>
                    <a:pt x="2724" y="1468"/>
                  </a:cubicBezTo>
                  <a:cubicBezTo>
                    <a:pt x="2868" y="1468"/>
                    <a:pt x="2986" y="1503"/>
                    <a:pt x="3067" y="1599"/>
                  </a:cubicBezTo>
                  <a:cubicBezTo>
                    <a:pt x="3286" y="1829"/>
                    <a:pt x="3043" y="2338"/>
                    <a:pt x="3164" y="2387"/>
                  </a:cubicBezTo>
                  <a:cubicBezTo>
                    <a:pt x="3170" y="2390"/>
                    <a:pt x="3176" y="2391"/>
                    <a:pt x="3183" y="2391"/>
                  </a:cubicBezTo>
                  <a:cubicBezTo>
                    <a:pt x="3262" y="2391"/>
                    <a:pt x="3406" y="2199"/>
                    <a:pt x="3540" y="1987"/>
                  </a:cubicBezTo>
                  <a:cubicBezTo>
                    <a:pt x="3552" y="1660"/>
                    <a:pt x="3552" y="1344"/>
                    <a:pt x="3564" y="1017"/>
                  </a:cubicBezTo>
                  <a:cubicBezTo>
                    <a:pt x="3321" y="398"/>
                    <a:pt x="2774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1"/>
            <p:cNvSpPr/>
            <p:nvPr/>
          </p:nvSpPr>
          <p:spPr>
            <a:xfrm>
              <a:off x="6741414" y="2814889"/>
              <a:ext cx="137379" cy="202178"/>
            </a:xfrm>
            <a:custGeom>
              <a:rect b="b" l="l" r="r" t="t"/>
              <a:pathLst>
                <a:path extrusionOk="0" h="3819" w="2595">
                  <a:moveTo>
                    <a:pt x="1" y="1"/>
                  </a:moveTo>
                  <a:lnTo>
                    <a:pt x="25" y="73"/>
                  </a:lnTo>
                  <a:cubicBezTo>
                    <a:pt x="61" y="231"/>
                    <a:pt x="98" y="401"/>
                    <a:pt x="158" y="582"/>
                  </a:cubicBezTo>
                  <a:cubicBezTo>
                    <a:pt x="401" y="1455"/>
                    <a:pt x="788" y="2291"/>
                    <a:pt x="1310" y="3031"/>
                  </a:cubicBezTo>
                  <a:cubicBezTo>
                    <a:pt x="1492" y="3310"/>
                    <a:pt x="1698" y="3576"/>
                    <a:pt x="1916" y="3819"/>
                  </a:cubicBezTo>
                  <a:lnTo>
                    <a:pt x="2546" y="3807"/>
                  </a:lnTo>
                  <a:lnTo>
                    <a:pt x="2595" y="3807"/>
                  </a:lnTo>
                  <a:cubicBezTo>
                    <a:pt x="2570" y="3613"/>
                    <a:pt x="2558" y="3419"/>
                    <a:pt x="2546" y="3225"/>
                  </a:cubicBezTo>
                  <a:lnTo>
                    <a:pt x="2546" y="885"/>
                  </a:lnTo>
                  <a:cubicBezTo>
                    <a:pt x="1746" y="607"/>
                    <a:pt x="958" y="328"/>
                    <a:pt x="170" y="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6852430" y="2867988"/>
              <a:ext cx="260571" cy="236059"/>
            </a:xfrm>
            <a:custGeom>
              <a:rect b="b" l="l" r="r" t="t"/>
              <a:pathLst>
                <a:path extrusionOk="0" h="4459" w="4922">
                  <a:moveTo>
                    <a:pt x="2456" y="0"/>
                  </a:moveTo>
                  <a:cubicBezTo>
                    <a:pt x="2337" y="0"/>
                    <a:pt x="2217" y="9"/>
                    <a:pt x="2098" y="28"/>
                  </a:cubicBezTo>
                  <a:cubicBezTo>
                    <a:pt x="1043" y="161"/>
                    <a:pt x="195" y="985"/>
                    <a:pt x="37" y="2052"/>
                  </a:cubicBezTo>
                  <a:cubicBezTo>
                    <a:pt x="25" y="2113"/>
                    <a:pt x="13" y="2173"/>
                    <a:pt x="13" y="2234"/>
                  </a:cubicBezTo>
                  <a:cubicBezTo>
                    <a:pt x="1" y="2501"/>
                    <a:pt x="37" y="2755"/>
                    <a:pt x="122" y="3010"/>
                  </a:cubicBezTo>
                  <a:cubicBezTo>
                    <a:pt x="146" y="3107"/>
                    <a:pt x="195" y="3192"/>
                    <a:pt x="231" y="3289"/>
                  </a:cubicBezTo>
                  <a:cubicBezTo>
                    <a:pt x="340" y="3482"/>
                    <a:pt x="473" y="3664"/>
                    <a:pt x="631" y="3834"/>
                  </a:cubicBezTo>
                  <a:cubicBezTo>
                    <a:pt x="643" y="3834"/>
                    <a:pt x="655" y="3846"/>
                    <a:pt x="667" y="3846"/>
                  </a:cubicBezTo>
                  <a:lnTo>
                    <a:pt x="885" y="4040"/>
                  </a:lnTo>
                  <a:cubicBezTo>
                    <a:pt x="1283" y="4317"/>
                    <a:pt x="1749" y="4458"/>
                    <a:pt x="2217" y="4458"/>
                  </a:cubicBezTo>
                  <a:cubicBezTo>
                    <a:pt x="2591" y="4458"/>
                    <a:pt x="2966" y="4368"/>
                    <a:pt x="3310" y="4185"/>
                  </a:cubicBezTo>
                  <a:cubicBezTo>
                    <a:pt x="4425" y="3628"/>
                    <a:pt x="4922" y="2331"/>
                    <a:pt x="4425" y="1264"/>
                  </a:cubicBezTo>
                  <a:cubicBezTo>
                    <a:pt x="4413" y="1228"/>
                    <a:pt x="4401" y="1204"/>
                    <a:pt x="4389" y="1167"/>
                  </a:cubicBezTo>
                  <a:cubicBezTo>
                    <a:pt x="4316" y="1010"/>
                    <a:pt x="4207" y="852"/>
                    <a:pt x="4086" y="719"/>
                  </a:cubicBezTo>
                  <a:cubicBezTo>
                    <a:pt x="3964" y="573"/>
                    <a:pt x="3819" y="452"/>
                    <a:pt x="3673" y="355"/>
                  </a:cubicBezTo>
                  <a:cubicBezTo>
                    <a:pt x="3304" y="118"/>
                    <a:pt x="2883" y="0"/>
                    <a:pt x="2456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6876200" y="2977257"/>
              <a:ext cx="350410" cy="584616"/>
            </a:xfrm>
            <a:custGeom>
              <a:rect b="b" l="l" r="r" t="t"/>
              <a:pathLst>
                <a:path extrusionOk="0" h="11043" w="6619">
                  <a:moveTo>
                    <a:pt x="3988" y="0"/>
                  </a:moveTo>
                  <a:lnTo>
                    <a:pt x="3903" y="12"/>
                  </a:lnTo>
                  <a:lnTo>
                    <a:pt x="2873" y="291"/>
                  </a:lnTo>
                  <a:lnTo>
                    <a:pt x="2400" y="412"/>
                  </a:lnTo>
                  <a:cubicBezTo>
                    <a:pt x="2400" y="412"/>
                    <a:pt x="0" y="1043"/>
                    <a:pt x="0" y="1055"/>
                  </a:cubicBezTo>
                  <a:lnTo>
                    <a:pt x="85" y="1382"/>
                  </a:lnTo>
                  <a:lnTo>
                    <a:pt x="2036" y="8764"/>
                  </a:lnTo>
                  <a:lnTo>
                    <a:pt x="2400" y="10146"/>
                  </a:lnTo>
                  <a:lnTo>
                    <a:pt x="2643" y="11043"/>
                  </a:lnTo>
                  <a:lnTo>
                    <a:pt x="6618" y="9976"/>
                  </a:lnTo>
                  <a:lnTo>
                    <a:pt x="6534" y="9673"/>
                  </a:lnTo>
                  <a:lnTo>
                    <a:pt x="6267" y="8679"/>
                  </a:lnTo>
                  <a:lnTo>
                    <a:pt x="6206" y="8449"/>
                  </a:lnTo>
                  <a:lnTo>
                    <a:pt x="6158" y="8243"/>
                  </a:lnTo>
                  <a:lnTo>
                    <a:pt x="6024" y="7770"/>
                  </a:lnTo>
                  <a:lnTo>
                    <a:pt x="5940" y="7406"/>
                  </a:lnTo>
                  <a:lnTo>
                    <a:pt x="5927" y="7370"/>
                  </a:lnTo>
                  <a:lnTo>
                    <a:pt x="5406" y="5406"/>
                  </a:lnTo>
                  <a:lnTo>
                    <a:pt x="5334" y="5091"/>
                  </a:lnTo>
                  <a:lnTo>
                    <a:pt x="5224" y="4715"/>
                  </a:lnTo>
                  <a:lnTo>
                    <a:pt x="5103" y="4279"/>
                  </a:lnTo>
                  <a:lnTo>
                    <a:pt x="4994" y="3843"/>
                  </a:lnTo>
                  <a:lnTo>
                    <a:pt x="4970" y="3758"/>
                  </a:lnTo>
                  <a:lnTo>
                    <a:pt x="4437" y="1721"/>
                  </a:lnTo>
                  <a:lnTo>
                    <a:pt x="4327" y="1285"/>
                  </a:lnTo>
                  <a:lnTo>
                    <a:pt x="4303" y="1200"/>
                  </a:lnTo>
                  <a:lnTo>
                    <a:pt x="4024" y="158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6799807" y="3490620"/>
              <a:ext cx="521141" cy="317058"/>
            </a:xfrm>
            <a:custGeom>
              <a:rect b="b" l="l" r="r" t="t"/>
              <a:pathLst>
                <a:path extrusionOk="0" h="5989" w="9844">
                  <a:moveTo>
                    <a:pt x="7831" y="0"/>
                  </a:moveTo>
                  <a:cubicBezTo>
                    <a:pt x="7649" y="61"/>
                    <a:pt x="7480" y="134"/>
                    <a:pt x="7322" y="182"/>
                  </a:cubicBezTo>
                  <a:cubicBezTo>
                    <a:pt x="7213" y="231"/>
                    <a:pt x="7116" y="267"/>
                    <a:pt x="7019" y="303"/>
                  </a:cubicBezTo>
                  <a:cubicBezTo>
                    <a:pt x="5746" y="788"/>
                    <a:pt x="5140" y="994"/>
                    <a:pt x="4837" y="1079"/>
                  </a:cubicBezTo>
                  <a:cubicBezTo>
                    <a:pt x="4801" y="1103"/>
                    <a:pt x="4619" y="1152"/>
                    <a:pt x="4352" y="1237"/>
                  </a:cubicBezTo>
                  <a:cubicBezTo>
                    <a:pt x="4243" y="1273"/>
                    <a:pt x="4134" y="1297"/>
                    <a:pt x="4013" y="1334"/>
                  </a:cubicBezTo>
                  <a:cubicBezTo>
                    <a:pt x="3989" y="1334"/>
                    <a:pt x="3964" y="1346"/>
                    <a:pt x="3940" y="1346"/>
                  </a:cubicBezTo>
                  <a:cubicBezTo>
                    <a:pt x="3758" y="1394"/>
                    <a:pt x="3589" y="1443"/>
                    <a:pt x="3419" y="1503"/>
                  </a:cubicBezTo>
                  <a:lnTo>
                    <a:pt x="3310" y="1540"/>
                  </a:lnTo>
                  <a:cubicBezTo>
                    <a:pt x="1273" y="2279"/>
                    <a:pt x="1" y="3576"/>
                    <a:pt x="49" y="4813"/>
                  </a:cubicBezTo>
                  <a:cubicBezTo>
                    <a:pt x="73" y="5249"/>
                    <a:pt x="231" y="5649"/>
                    <a:pt x="510" y="5988"/>
                  </a:cubicBezTo>
                  <a:cubicBezTo>
                    <a:pt x="3576" y="4910"/>
                    <a:pt x="6655" y="3831"/>
                    <a:pt x="9722" y="2740"/>
                  </a:cubicBezTo>
                  <a:cubicBezTo>
                    <a:pt x="9758" y="2667"/>
                    <a:pt x="9783" y="2606"/>
                    <a:pt x="9807" y="2534"/>
                  </a:cubicBezTo>
                  <a:cubicBezTo>
                    <a:pt x="9831" y="2449"/>
                    <a:pt x="9843" y="2376"/>
                    <a:pt x="9831" y="2303"/>
                  </a:cubicBezTo>
                  <a:cubicBezTo>
                    <a:pt x="9758" y="2037"/>
                    <a:pt x="9455" y="1903"/>
                    <a:pt x="9358" y="1855"/>
                  </a:cubicBezTo>
                  <a:cubicBezTo>
                    <a:pt x="9286" y="1819"/>
                    <a:pt x="9213" y="1770"/>
                    <a:pt x="9140" y="1734"/>
                  </a:cubicBezTo>
                  <a:cubicBezTo>
                    <a:pt x="9116" y="1709"/>
                    <a:pt x="9080" y="1685"/>
                    <a:pt x="9055" y="1661"/>
                  </a:cubicBezTo>
                  <a:cubicBezTo>
                    <a:pt x="9031" y="1637"/>
                    <a:pt x="9007" y="1625"/>
                    <a:pt x="8995" y="1600"/>
                  </a:cubicBezTo>
                  <a:cubicBezTo>
                    <a:pt x="8910" y="1516"/>
                    <a:pt x="8825" y="1431"/>
                    <a:pt x="8752" y="1334"/>
                  </a:cubicBezTo>
                  <a:cubicBezTo>
                    <a:pt x="8728" y="1297"/>
                    <a:pt x="8704" y="1261"/>
                    <a:pt x="8680" y="1225"/>
                  </a:cubicBezTo>
                  <a:cubicBezTo>
                    <a:pt x="8631" y="1152"/>
                    <a:pt x="8583" y="1091"/>
                    <a:pt x="8546" y="1031"/>
                  </a:cubicBezTo>
                  <a:cubicBezTo>
                    <a:pt x="8328" y="740"/>
                    <a:pt x="8134" y="437"/>
                    <a:pt x="8134" y="437"/>
                  </a:cubicBezTo>
                  <a:cubicBezTo>
                    <a:pt x="8122" y="425"/>
                    <a:pt x="8110" y="400"/>
                    <a:pt x="8110" y="388"/>
                  </a:cubicBezTo>
                  <a:cubicBezTo>
                    <a:pt x="8049" y="303"/>
                    <a:pt x="7977" y="194"/>
                    <a:pt x="7880" y="61"/>
                  </a:cubicBezTo>
                  <a:cubicBezTo>
                    <a:pt x="7867" y="37"/>
                    <a:pt x="7855" y="12"/>
                    <a:pt x="7831" y="0"/>
                  </a:cubicBezTo>
                  <a:close/>
                </a:path>
              </a:pathLst>
            </a:custGeom>
            <a:solidFill>
              <a:srgbClr val="FF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6790807" y="3550284"/>
              <a:ext cx="529506" cy="257394"/>
            </a:xfrm>
            <a:custGeom>
              <a:rect b="b" l="l" r="r" t="t"/>
              <a:pathLst>
                <a:path extrusionOk="0" h="4862" w="10002">
                  <a:moveTo>
                    <a:pt x="3565" y="1"/>
                  </a:moveTo>
                  <a:cubicBezTo>
                    <a:pt x="2474" y="376"/>
                    <a:pt x="1504" y="1031"/>
                    <a:pt x="752" y="1916"/>
                  </a:cubicBezTo>
                  <a:cubicBezTo>
                    <a:pt x="474" y="2219"/>
                    <a:pt x="268" y="2570"/>
                    <a:pt x="110" y="2946"/>
                  </a:cubicBezTo>
                  <a:cubicBezTo>
                    <a:pt x="37" y="3128"/>
                    <a:pt x="1" y="3322"/>
                    <a:pt x="1" y="3528"/>
                  </a:cubicBezTo>
                  <a:cubicBezTo>
                    <a:pt x="25" y="3904"/>
                    <a:pt x="171" y="4267"/>
                    <a:pt x="413" y="4558"/>
                  </a:cubicBezTo>
                  <a:cubicBezTo>
                    <a:pt x="486" y="4667"/>
                    <a:pt x="571" y="4776"/>
                    <a:pt x="668" y="4861"/>
                  </a:cubicBezTo>
                  <a:cubicBezTo>
                    <a:pt x="959" y="4764"/>
                    <a:pt x="1237" y="4655"/>
                    <a:pt x="1516" y="4558"/>
                  </a:cubicBezTo>
                  <a:cubicBezTo>
                    <a:pt x="4304" y="3576"/>
                    <a:pt x="7104" y="2595"/>
                    <a:pt x="9892" y="1613"/>
                  </a:cubicBezTo>
                  <a:cubicBezTo>
                    <a:pt x="9928" y="1540"/>
                    <a:pt x="9953" y="1479"/>
                    <a:pt x="9977" y="1407"/>
                  </a:cubicBezTo>
                  <a:cubicBezTo>
                    <a:pt x="10001" y="1322"/>
                    <a:pt x="10001" y="1249"/>
                    <a:pt x="10001" y="1164"/>
                  </a:cubicBezTo>
                  <a:cubicBezTo>
                    <a:pt x="9989" y="1128"/>
                    <a:pt x="9965" y="1092"/>
                    <a:pt x="9940" y="1055"/>
                  </a:cubicBezTo>
                  <a:cubicBezTo>
                    <a:pt x="9916" y="1007"/>
                    <a:pt x="9880" y="970"/>
                    <a:pt x="9831" y="934"/>
                  </a:cubicBezTo>
                  <a:cubicBezTo>
                    <a:pt x="9747" y="849"/>
                    <a:pt x="9637" y="789"/>
                    <a:pt x="9528" y="740"/>
                  </a:cubicBezTo>
                  <a:cubicBezTo>
                    <a:pt x="9444" y="704"/>
                    <a:pt x="9371" y="655"/>
                    <a:pt x="9310" y="607"/>
                  </a:cubicBezTo>
                  <a:cubicBezTo>
                    <a:pt x="9274" y="595"/>
                    <a:pt x="9250" y="570"/>
                    <a:pt x="9225" y="546"/>
                  </a:cubicBezTo>
                  <a:cubicBezTo>
                    <a:pt x="9201" y="522"/>
                    <a:pt x="9177" y="498"/>
                    <a:pt x="9165" y="486"/>
                  </a:cubicBezTo>
                  <a:cubicBezTo>
                    <a:pt x="9068" y="401"/>
                    <a:pt x="8995" y="304"/>
                    <a:pt x="8922" y="207"/>
                  </a:cubicBezTo>
                  <a:cubicBezTo>
                    <a:pt x="8306" y="257"/>
                    <a:pt x="7687" y="283"/>
                    <a:pt x="7067" y="283"/>
                  </a:cubicBezTo>
                  <a:cubicBezTo>
                    <a:pt x="5895" y="283"/>
                    <a:pt x="4722" y="19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6812672" y="3606136"/>
              <a:ext cx="507642" cy="201543"/>
            </a:xfrm>
            <a:custGeom>
              <a:rect b="b" l="l" r="r" t="t"/>
              <a:pathLst>
                <a:path extrusionOk="0" h="3807" w="9589">
                  <a:moveTo>
                    <a:pt x="9527" y="0"/>
                  </a:moveTo>
                  <a:lnTo>
                    <a:pt x="0" y="3503"/>
                  </a:lnTo>
                  <a:cubicBezTo>
                    <a:pt x="73" y="3612"/>
                    <a:pt x="158" y="3709"/>
                    <a:pt x="255" y="3806"/>
                  </a:cubicBezTo>
                  <a:cubicBezTo>
                    <a:pt x="3333" y="2728"/>
                    <a:pt x="6412" y="1649"/>
                    <a:pt x="9479" y="558"/>
                  </a:cubicBezTo>
                  <a:cubicBezTo>
                    <a:pt x="9515" y="485"/>
                    <a:pt x="9540" y="424"/>
                    <a:pt x="9564" y="352"/>
                  </a:cubicBezTo>
                  <a:cubicBezTo>
                    <a:pt x="9588" y="267"/>
                    <a:pt x="9588" y="194"/>
                    <a:pt x="9588" y="109"/>
                  </a:cubicBezTo>
                  <a:cubicBezTo>
                    <a:pt x="9576" y="73"/>
                    <a:pt x="9552" y="37"/>
                    <a:pt x="9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6790172" y="3706246"/>
              <a:ext cx="80945" cy="101433"/>
            </a:xfrm>
            <a:custGeom>
              <a:rect b="b" l="l" r="r" t="t"/>
              <a:pathLst>
                <a:path extrusionOk="0" h="1916" w="1529">
                  <a:moveTo>
                    <a:pt x="122" y="0"/>
                  </a:moveTo>
                  <a:cubicBezTo>
                    <a:pt x="49" y="182"/>
                    <a:pt x="1" y="376"/>
                    <a:pt x="13" y="582"/>
                  </a:cubicBezTo>
                  <a:cubicBezTo>
                    <a:pt x="25" y="958"/>
                    <a:pt x="171" y="1321"/>
                    <a:pt x="413" y="1612"/>
                  </a:cubicBezTo>
                  <a:cubicBezTo>
                    <a:pt x="486" y="1721"/>
                    <a:pt x="583" y="1830"/>
                    <a:pt x="680" y="1915"/>
                  </a:cubicBezTo>
                  <a:cubicBezTo>
                    <a:pt x="958" y="1818"/>
                    <a:pt x="1237" y="1709"/>
                    <a:pt x="1528" y="1612"/>
                  </a:cubicBezTo>
                  <a:cubicBezTo>
                    <a:pt x="1055" y="1079"/>
                    <a:pt x="595" y="533"/>
                    <a:pt x="122" y="0"/>
                  </a:cubicBezTo>
                  <a:close/>
                </a:path>
              </a:pathLst>
            </a:custGeom>
            <a:solidFill>
              <a:srgbClr val="232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6741414" y="2223862"/>
              <a:ext cx="725172" cy="963932"/>
            </a:xfrm>
            <a:custGeom>
              <a:rect b="b" l="l" r="r" t="t"/>
              <a:pathLst>
                <a:path extrusionOk="0" h="18208" w="13698">
                  <a:moveTo>
                    <a:pt x="9795" y="1"/>
                  </a:moveTo>
                  <a:cubicBezTo>
                    <a:pt x="9686" y="437"/>
                    <a:pt x="9334" y="752"/>
                    <a:pt x="8886" y="813"/>
                  </a:cubicBezTo>
                  <a:cubicBezTo>
                    <a:pt x="8842" y="818"/>
                    <a:pt x="8799" y="821"/>
                    <a:pt x="8756" y="821"/>
                  </a:cubicBezTo>
                  <a:cubicBezTo>
                    <a:pt x="8294" y="821"/>
                    <a:pt x="7865" y="529"/>
                    <a:pt x="7710" y="86"/>
                  </a:cubicBezTo>
                  <a:cubicBezTo>
                    <a:pt x="7638" y="83"/>
                    <a:pt x="7566" y="81"/>
                    <a:pt x="7495" y="81"/>
                  </a:cubicBezTo>
                  <a:cubicBezTo>
                    <a:pt x="7000" y="81"/>
                    <a:pt x="6515" y="154"/>
                    <a:pt x="6049" y="292"/>
                  </a:cubicBezTo>
                  <a:cubicBezTo>
                    <a:pt x="5964" y="316"/>
                    <a:pt x="5892" y="340"/>
                    <a:pt x="5807" y="364"/>
                  </a:cubicBezTo>
                  <a:cubicBezTo>
                    <a:pt x="5625" y="425"/>
                    <a:pt x="5443" y="498"/>
                    <a:pt x="5261" y="595"/>
                  </a:cubicBezTo>
                  <a:cubicBezTo>
                    <a:pt x="5128" y="655"/>
                    <a:pt x="4982" y="740"/>
                    <a:pt x="4837" y="813"/>
                  </a:cubicBezTo>
                  <a:cubicBezTo>
                    <a:pt x="4861" y="1225"/>
                    <a:pt x="4886" y="1637"/>
                    <a:pt x="4898" y="2049"/>
                  </a:cubicBezTo>
                  <a:cubicBezTo>
                    <a:pt x="4946" y="3007"/>
                    <a:pt x="4982" y="3952"/>
                    <a:pt x="5031" y="4910"/>
                  </a:cubicBezTo>
                  <a:cubicBezTo>
                    <a:pt x="5055" y="5407"/>
                    <a:pt x="5079" y="5916"/>
                    <a:pt x="5104" y="6413"/>
                  </a:cubicBezTo>
                  <a:lnTo>
                    <a:pt x="5164" y="7880"/>
                  </a:lnTo>
                  <a:cubicBezTo>
                    <a:pt x="5213" y="8619"/>
                    <a:pt x="5237" y="9346"/>
                    <a:pt x="5273" y="10074"/>
                  </a:cubicBezTo>
                  <a:lnTo>
                    <a:pt x="5273" y="10231"/>
                  </a:lnTo>
                  <a:cubicBezTo>
                    <a:pt x="3807" y="10486"/>
                    <a:pt x="2340" y="10752"/>
                    <a:pt x="885" y="11007"/>
                  </a:cubicBezTo>
                  <a:lnTo>
                    <a:pt x="1" y="11165"/>
                  </a:lnTo>
                  <a:cubicBezTo>
                    <a:pt x="1067" y="12874"/>
                    <a:pt x="3795" y="16692"/>
                    <a:pt x="8498" y="17880"/>
                  </a:cubicBezTo>
                  <a:cubicBezTo>
                    <a:pt x="9189" y="18049"/>
                    <a:pt x="9904" y="18159"/>
                    <a:pt x="10619" y="18207"/>
                  </a:cubicBezTo>
                  <a:cubicBezTo>
                    <a:pt x="10934" y="18037"/>
                    <a:pt x="12764" y="17092"/>
                    <a:pt x="13407" y="14922"/>
                  </a:cubicBezTo>
                  <a:cubicBezTo>
                    <a:pt x="13637" y="14146"/>
                    <a:pt x="13698" y="13322"/>
                    <a:pt x="13552" y="12522"/>
                  </a:cubicBezTo>
                  <a:cubicBezTo>
                    <a:pt x="13504" y="12231"/>
                    <a:pt x="13419" y="11940"/>
                    <a:pt x="13322" y="11662"/>
                  </a:cubicBezTo>
                  <a:cubicBezTo>
                    <a:pt x="13274" y="11165"/>
                    <a:pt x="13237" y="10668"/>
                    <a:pt x="13189" y="10158"/>
                  </a:cubicBezTo>
                  <a:cubicBezTo>
                    <a:pt x="13080" y="9019"/>
                    <a:pt x="12983" y="7880"/>
                    <a:pt x="12886" y="6740"/>
                  </a:cubicBezTo>
                  <a:lnTo>
                    <a:pt x="12716" y="4692"/>
                  </a:lnTo>
                  <a:cubicBezTo>
                    <a:pt x="12643" y="3904"/>
                    <a:pt x="12583" y="3116"/>
                    <a:pt x="12510" y="2316"/>
                  </a:cubicBezTo>
                  <a:cubicBezTo>
                    <a:pt x="12449" y="1758"/>
                    <a:pt x="12401" y="1189"/>
                    <a:pt x="12352" y="631"/>
                  </a:cubicBezTo>
                  <a:cubicBezTo>
                    <a:pt x="11831" y="364"/>
                    <a:pt x="11261" y="170"/>
                    <a:pt x="10667" y="73"/>
                  </a:cubicBezTo>
                  <a:cubicBezTo>
                    <a:pt x="10389" y="25"/>
                    <a:pt x="10098" y="1"/>
                    <a:pt x="9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6832313" y="2438271"/>
              <a:ext cx="62522" cy="132826"/>
            </a:xfrm>
            <a:custGeom>
              <a:rect b="b" l="l" r="r" t="t"/>
              <a:pathLst>
                <a:path extrusionOk="0" h="2509" w="1181">
                  <a:moveTo>
                    <a:pt x="9" y="1"/>
                  </a:moveTo>
                  <a:cubicBezTo>
                    <a:pt x="3" y="1"/>
                    <a:pt x="1" y="3"/>
                    <a:pt x="5" y="11"/>
                  </a:cubicBezTo>
                  <a:cubicBezTo>
                    <a:pt x="17" y="24"/>
                    <a:pt x="17" y="24"/>
                    <a:pt x="17" y="36"/>
                  </a:cubicBezTo>
                  <a:cubicBezTo>
                    <a:pt x="308" y="860"/>
                    <a:pt x="599" y="1672"/>
                    <a:pt x="890" y="2508"/>
                  </a:cubicBezTo>
                  <a:cubicBezTo>
                    <a:pt x="962" y="2448"/>
                    <a:pt x="1047" y="2375"/>
                    <a:pt x="1120" y="2314"/>
                  </a:cubicBezTo>
                  <a:lnTo>
                    <a:pt x="1181" y="2266"/>
                  </a:lnTo>
                  <a:lnTo>
                    <a:pt x="1181" y="2205"/>
                  </a:lnTo>
                  <a:lnTo>
                    <a:pt x="1181" y="278"/>
                  </a:lnTo>
                  <a:cubicBezTo>
                    <a:pt x="805" y="193"/>
                    <a:pt x="429" y="108"/>
                    <a:pt x="53" y="11"/>
                  </a:cubicBezTo>
                  <a:cubicBezTo>
                    <a:pt x="45" y="11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6801766" y="2254674"/>
              <a:ext cx="224624" cy="306152"/>
            </a:xfrm>
            <a:custGeom>
              <a:rect b="b" l="l" r="r" t="t"/>
              <a:pathLst>
                <a:path extrusionOk="0" h="5783" w="4243">
                  <a:moveTo>
                    <a:pt x="4109" y="1"/>
                  </a:moveTo>
                  <a:cubicBezTo>
                    <a:pt x="3964" y="73"/>
                    <a:pt x="3818" y="158"/>
                    <a:pt x="3685" y="219"/>
                  </a:cubicBezTo>
                  <a:cubicBezTo>
                    <a:pt x="2921" y="643"/>
                    <a:pt x="2145" y="1043"/>
                    <a:pt x="1382" y="1455"/>
                  </a:cubicBezTo>
                  <a:cubicBezTo>
                    <a:pt x="909" y="1698"/>
                    <a:pt x="461" y="1952"/>
                    <a:pt x="0" y="2195"/>
                  </a:cubicBezTo>
                  <a:cubicBezTo>
                    <a:pt x="570" y="3395"/>
                    <a:pt x="1127" y="4595"/>
                    <a:pt x="1685" y="5782"/>
                  </a:cubicBezTo>
                  <a:cubicBezTo>
                    <a:pt x="2424" y="5298"/>
                    <a:pt x="3152" y="4813"/>
                    <a:pt x="3879" y="4316"/>
                  </a:cubicBezTo>
                  <a:cubicBezTo>
                    <a:pt x="4000" y="4243"/>
                    <a:pt x="4121" y="4158"/>
                    <a:pt x="4242" y="4073"/>
                  </a:cubicBezTo>
                  <a:cubicBezTo>
                    <a:pt x="4206" y="3201"/>
                    <a:pt x="4182" y="2328"/>
                    <a:pt x="4146" y="1455"/>
                  </a:cubicBezTo>
                  <a:cubicBezTo>
                    <a:pt x="4133" y="970"/>
                    <a:pt x="4121" y="485"/>
                    <a:pt x="4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7392742" y="2480570"/>
              <a:ext cx="120703" cy="143785"/>
            </a:xfrm>
            <a:custGeom>
              <a:rect b="b" l="l" r="r" t="t"/>
              <a:pathLst>
                <a:path extrusionOk="0" h="2716" w="2280">
                  <a:moveTo>
                    <a:pt x="2280" y="0"/>
                  </a:moveTo>
                  <a:lnTo>
                    <a:pt x="1" y="1103"/>
                  </a:lnTo>
                  <a:cubicBezTo>
                    <a:pt x="74" y="1249"/>
                    <a:pt x="146" y="1406"/>
                    <a:pt x="219" y="1564"/>
                  </a:cubicBezTo>
                  <a:cubicBezTo>
                    <a:pt x="292" y="1734"/>
                    <a:pt x="364" y="1879"/>
                    <a:pt x="425" y="2037"/>
                  </a:cubicBezTo>
                  <a:lnTo>
                    <a:pt x="764" y="2715"/>
                  </a:lnTo>
                  <a:cubicBezTo>
                    <a:pt x="1274" y="1818"/>
                    <a:pt x="1771" y="909"/>
                    <a:pt x="2280" y="0"/>
                  </a:cubicBezTo>
                  <a:close/>
                </a:path>
              </a:pathLst>
            </a:custGeom>
            <a:solidFill>
              <a:srgbClr val="FC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7339483" y="2256579"/>
              <a:ext cx="222083" cy="355598"/>
            </a:xfrm>
            <a:custGeom>
              <a:rect b="b" l="l" r="r" t="t"/>
              <a:pathLst>
                <a:path extrusionOk="0" h="6717" w="4195">
                  <a:moveTo>
                    <a:pt x="1043" y="1"/>
                  </a:moveTo>
                  <a:cubicBezTo>
                    <a:pt x="692" y="655"/>
                    <a:pt x="352" y="1298"/>
                    <a:pt x="1" y="1940"/>
                  </a:cubicBezTo>
                  <a:cubicBezTo>
                    <a:pt x="340" y="3528"/>
                    <a:pt x="680" y="5128"/>
                    <a:pt x="1019" y="6716"/>
                  </a:cubicBezTo>
                  <a:lnTo>
                    <a:pt x="4195" y="3262"/>
                  </a:lnTo>
                  <a:cubicBezTo>
                    <a:pt x="3540" y="2280"/>
                    <a:pt x="2752" y="1407"/>
                    <a:pt x="1855" y="643"/>
                  </a:cubicBezTo>
                  <a:cubicBezTo>
                    <a:pt x="1577" y="413"/>
                    <a:pt x="1310" y="195"/>
                    <a:pt x="1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7223967" y="2343878"/>
              <a:ext cx="315152" cy="127744"/>
            </a:xfrm>
            <a:custGeom>
              <a:rect b="b" l="l" r="r" t="t"/>
              <a:pathLst>
                <a:path extrusionOk="0" h="2413" w="5953">
                  <a:moveTo>
                    <a:pt x="3007" y="0"/>
                  </a:moveTo>
                  <a:cubicBezTo>
                    <a:pt x="2740" y="0"/>
                    <a:pt x="2474" y="61"/>
                    <a:pt x="2231" y="194"/>
                  </a:cubicBezTo>
                  <a:cubicBezTo>
                    <a:pt x="1928" y="364"/>
                    <a:pt x="1674" y="619"/>
                    <a:pt x="1540" y="946"/>
                  </a:cubicBezTo>
                  <a:cubicBezTo>
                    <a:pt x="1419" y="910"/>
                    <a:pt x="1298" y="885"/>
                    <a:pt x="1189" y="885"/>
                  </a:cubicBezTo>
                  <a:cubicBezTo>
                    <a:pt x="522" y="885"/>
                    <a:pt x="1" y="1407"/>
                    <a:pt x="1" y="2061"/>
                  </a:cubicBezTo>
                  <a:cubicBezTo>
                    <a:pt x="1" y="2182"/>
                    <a:pt x="13" y="2303"/>
                    <a:pt x="49" y="2413"/>
                  </a:cubicBezTo>
                  <a:lnTo>
                    <a:pt x="5637" y="2413"/>
                  </a:lnTo>
                  <a:lnTo>
                    <a:pt x="5952" y="2073"/>
                  </a:lnTo>
                  <a:cubicBezTo>
                    <a:pt x="5843" y="1831"/>
                    <a:pt x="5637" y="1637"/>
                    <a:pt x="5371" y="1576"/>
                  </a:cubicBezTo>
                  <a:cubicBezTo>
                    <a:pt x="5213" y="1164"/>
                    <a:pt x="4849" y="885"/>
                    <a:pt x="4413" y="813"/>
                  </a:cubicBezTo>
                  <a:cubicBezTo>
                    <a:pt x="4195" y="425"/>
                    <a:pt x="3807" y="146"/>
                    <a:pt x="3371" y="37"/>
                  </a:cubicBezTo>
                  <a:cubicBezTo>
                    <a:pt x="3249" y="13"/>
                    <a:pt x="3128" y="0"/>
                    <a:pt x="3007" y="0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6874877" y="2238633"/>
              <a:ext cx="276029" cy="93121"/>
            </a:xfrm>
            <a:custGeom>
              <a:rect b="b" l="l" r="r" t="t"/>
              <a:pathLst>
                <a:path extrusionOk="0" h="1759" w="5214">
                  <a:moveTo>
                    <a:pt x="3504" y="1"/>
                  </a:moveTo>
                  <a:cubicBezTo>
                    <a:pt x="3431" y="25"/>
                    <a:pt x="3358" y="61"/>
                    <a:pt x="3274" y="85"/>
                  </a:cubicBezTo>
                  <a:cubicBezTo>
                    <a:pt x="3080" y="146"/>
                    <a:pt x="2898" y="219"/>
                    <a:pt x="2728" y="304"/>
                  </a:cubicBezTo>
                  <a:cubicBezTo>
                    <a:pt x="2583" y="376"/>
                    <a:pt x="2437" y="461"/>
                    <a:pt x="2304" y="522"/>
                  </a:cubicBezTo>
                  <a:cubicBezTo>
                    <a:pt x="1540" y="946"/>
                    <a:pt x="777" y="1346"/>
                    <a:pt x="1" y="1758"/>
                  </a:cubicBezTo>
                  <a:cubicBezTo>
                    <a:pt x="1" y="1758"/>
                    <a:pt x="5213" y="1758"/>
                    <a:pt x="5213" y="1734"/>
                  </a:cubicBezTo>
                  <a:cubicBezTo>
                    <a:pt x="5213" y="1346"/>
                    <a:pt x="4946" y="1007"/>
                    <a:pt x="4571" y="910"/>
                  </a:cubicBezTo>
                  <a:cubicBezTo>
                    <a:pt x="4413" y="510"/>
                    <a:pt x="4049" y="219"/>
                    <a:pt x="3613" y="158"/>
                  </a:cubicBezTo>
                  <a:cubicBezTo>
                    <a:pt x="3589" y="110"/>
                    <a:pt x="3552" y="61"/>
                    <a:pt x="3504" y="1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7010934" y="2512652"/>
              <a:ext cx="275341" cy="128379"/>
            </a:xfrm>
            <a:custGeom>
              <a:rect b="b" l="l" r="r" t="t"/>
              <a:pathLst>
                <a:path extrusionOk="0" h="2425" w="5201">
                  <a:moveTo>
                    <a:pt x="2198" y="0"/>
                  </a:moveTo>
                  <a:cubicBezTo>
                    <a:pt x="1605" y="0"/>
                    <a:pt x="1013" y="319"/>
                    <a:pt x="728" y="946"/>
                  </a:cubicBezTo>
                  <a:cubicBezTo>
                    <a:pt x="607" y="909"/>
                    <a:pt x="498" y="885"/>
                    <a:pt x="376" y="885"/>
                  </a:cubicBezTo>
                  <a:cubicBezTo>
                    <a:pt x="243" y="885"/>
                    <a:pt x="122" y="909"/>
                    <a:pt x="1" y="946"/>
                  </a:cubicBezTo>
                  <a:lnTo>
                    <a:pt x="61" y="2425"/>
                  </a:lnTo>
                  <a:lnTo>
                    <a:pt x="5189" y="2425"/>
                  </a:lnTo>
                  <a:cubicBezTo>
                    <a:pt x="5201" y="2025"/>
                    <a:pt x="4934" y="1673"/>
                    <a:pt x="4558" y="1576"/>
                  </a:cubicBezTo>
                  <a:cubicBezTo>
                    <a:pt x="4401" y="1164"/>
                    <a:pt x="4037" y="885"/>
                    <a:pt x="3601" y="812"/>
                  </a:cubicBezTo>
                  <a:cubicBezTo>
                    <a:pt x="3288" y="268"/>
                    <a:pt x="2742" y="0"/>
                    <a:pt x="2198" y="0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7256049" y="2758401"/>
              <a:ext cx="200907" cy="128432"/>
            </a:xfrm>
            <a:custGeom>
              <a:rect b="b" l="l" r="r" t="t"/>
              <a:pathLst>
                <a:path extrusionOk="0" h="2426" w="3795">
                  <a:moveTo>
                    <a:pt x="3007" y="1"/>
                  </a:moveTo>
                  <a:cubicBezTo>
                    <a:pt x="2377" y="1"/>
                    <a:pt x="1807" y="377"/>
                    <a:pt x="1540" y="946"/>
                  </a:cubicBezTo>
                  <a:cubicBezTo>
                    <a:pt x="1451" y="916"/>
                    <a:pt x="1353" y="895"/>
                    <a:pt x="1253" y="895"/>
                  </a:cubicBezTo>
                  <a:cubicBezTo>
                    <a:pt x="1232" y="895"/>
                    <a:pt x="1210" y="896"/>
                    <a:pt x="1189" y="898"/>
                  </a:cubicBezTo>
                  <a:cubicBezTo>
                    <a:pt x="1182" y="898"/>
                    <a:pt x="1174" y="898"/>
                    <a:pt x="1167" y="898"/>
                  </a:cubicBezTo>
                  <a:cubicBezTo>
                    <a:pt x="522" y="898"/>
                    <a:pt x="1" y="1426"/>
                    <a:pt x="1" y="2074"/>
                  </a:cubicBezTo>
                  <a:cubicBezTo>
                    <a:pt x="1" y="2195"/>
                    <a:pt x="25" y="2304"/>
                    <a:pt x="62" y="2425"/>
                  </a:cubicBezTo>
                  <a:lnTo>
                    <a:pt x="3795" y="2425"/>
                  </a:lnTo>
                  <a:cubicBezTo>
                    <a:pt x="3746" y="2122"/>
                    <a:pt x="3674" y="1831"/>
                    <a:pt x="3565" y="1552"/>
                  </a:cubicBezTo>
                  <a:cubicBezTo>
                    <a:pt x="3528" y="1055"/>
                    <a:pt x="3480" y="558"/>
                    <a:pt x="3443" y="61"/>
                  </a:cubicBezTo>
                  <a:cubicBezTo>
                    <a:pt x="3298" y="25"/>
                    <a:pt x="3153" y="1"/>
                    <a:pt x="3007" y="1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6784401" y="2756496"/>
              <a:ext cx="319016" cy="84757"/>
            </a:xfrm>
            <a:custGeom>
              <a:rect b="b" l="l" r="r" t="t"/>
              <a:pathLst>
                <a:path extrusionOk="0" h="1601" w="6026">
                  <a:moveTo>
                    <a:pt x="4461" y="0"/>
                  </a:moveTo>
                  <a:lnTo>
                    <a:pt x="4461" y="170"/>
                  </a:lnTo>
                  <a:cubicBezTo>
                    <a:pt x="2995" y="425"/>
                    <a:pt x="1528" y="679"/>
                    <a:pt x="73" y="946"/>
                  </a:cubicBezTo>
                  <a:cubicBezTo>
                    <a:pt x="1" y="1152"/>
                    <a:pt x="1" y="1382"/>
                    <a:pt x="73" y="1601"/>
                  </a:cubicBezTo>
                  <a:cubicBezTo>
                    <a:pt x="73" y="1601"/>
                    <a:pt x="6025" y="1601"/>
                    <a:pt x="6025" y="1576"/>
                  </a:cubicBezTo>
                  <a:cubicBezTo>
                    <a:pt x="6025" y="1188"/>
                    <a:pt x="5771" y="861"/>
                    <a:pt x="5407" y="752"/>
                  </a:cubicBezTo>
                  <a:cubicBezTo>
                    <a:pt x="5249" y="352"/>
                    <a:pt x="4886" y="73"/>
                    <a:pt x="4461" y="0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7020569" y="2945810"/>
              <a:ext cx="318328" cy="127744"/>
            </a:xfrm>
            <a:custGeom>
              <a:rect b="b" l="l" r="r" t="t"/>
              <a:pathLst>
                <a:path extrusionOk="0" h="2413" w="6013">
                  <a:moveTo>
                    <a:pt x="3015" y="0"/>
                  </a:moveTo>
                  <a:cubicBezTo>
                    <a:pt x="2420" y="0"/>
                    <a:pt x="1825" y="319"/>
                    <a:pt x="1540" y="946"/>
                  </a:cubicBezTo>
                  <a:cubicBezTo>
                    <a:pt x="1431" y="909"/>
                    <a:pt x="1310" y="885"/>
                    <a:pt x="1188" y="885"/>
                  </a:cubicBezTo>
                  <a:cubicBezTo>
                    <a:pt x="534" y="885"/>
                    <a:pt x="0" y="1419"/>
                    <a:pt x="0" y="2073"/>
                  </a:cubicBezTo>
                  <a:cubicBezTo>
                    <a:pt x="0" y="2182"/>
                    <a:pt x="25" y="2303"/>
                    <a:pt x="61" y="2412"/>
                  </a:cubicBezTo>
                  <a:cubicBezTo>
                    <a:pt x="61" y="2412"/>
                    <a:pt x="6013" y="2412"/>
                    <a:pt x="6013" y="2400"/>
                  </a:cubicBezTo>
                  <a:cubicBezTo>
                    <a:pt x="6013" y="2012"/>
                    <a:pt x="5758" y="1673"/>
                    <a:pt x="5382" y="1576"/>
                  </a:cubicBezTo>
                  <a:cubicBezTo>
                    <a:pt x="5213" y="1164"/>
                    <a:pt x="4849" y="885"/>
                    <a:pt x="4413" y="812"/>
                  </a:cubicBezTo>
                  <a:cubicBezTo>
                    <a:pt x="4106" y="268"/>
                    <a:pt x="3560" y="0"/>
                    <a:pt x="3015" y="0"/>
                  </a:cubicBezTo>
                  <a:close/>
                </a:path>
              </a:pathLst>
            </a:custGeom>
            <a:solidFill>
              <a:srgbClr val="84D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5758293" y="4049565"/>
              <a:ext cx="2088165" cy="9635"/>
            </a:xfrm>
            <a:custGeom>
              <a:rect b="b" l="l" r="r" t="t"/>
              <a:pathLst>
                <a:path extrusionOk="0" h="182" w="39444">
                  <a:moveTo>
                    <a:pt x="110" y="0"/>
                  </a:moveTo>
                  <a:cubicBezTo>
                    <a:pt x="1" y="0"/>
                    <a:pt x="1" y="182"/>
                    <a:pt x="110" y="182"/>
                  </a:cubicBezTo>
                  <a:lnTo>
                    <a:pt x="39323" y="182"/>
                  </a:lnTo>
                  <a:cubicBezTo>
                    <a:pt x="39444" y="182"/>
                    <a:pt x="39444" y="0"/>
                    <a:pt x="39323" y="0"/>
                  </a:cubicBezTo>
                  <a:close/>
                </a:path>
              </a:pathLst>
            </a:custGeom>
            <a:solidFill>
              <a:srgbClr val="23299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1" name="Google Shape;3061;p51"/>
          <p:cNvGrpSpPr/>
          <p:nvPr/>
        </p:nvGrpSpPr>
        <p:grpSpPr>
          <a:xfrm>
            <a:off x="5835080" y="1060303"/>
            <a:ext cx="2679020" cy="1905458"/>
            <a:chOff x="1102417" y="1259328"/>
            <a:chExt cx="2679020" cy="1905458"/>
          </a:xfrm>
        </p:grpSpPr>
        <p:sp>
          <p:nvSpPr>
            <p:cNvPr id="3062" name="Google Shape;3062;p51"/>
            <p:cNvSpPr/>
            <p:nvPr/>
          </p:nvSpPr>
          <p:spPr>
            <a:xfrm>
              <a:off x="3650667" y="2057247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1102417" y="3034022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2193424" y="1557828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1452749" y="1259328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1233174" y="1503603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3514074" y="2748103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8" name="Google Shape;3068;p51"/>
          <p:cNvSpPr txBox="1"/>
          <p:nvPr>
            <p:ph type="title"/>
          </p:nvPr>
        </p:nvSpPr>
        <p:spPr>
          <a:xfrm>
            <a:off x="1457100" y="3677475"/>
            <a:ext cx="372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r>
              <a:rPr lang="en" sz="2400"/>
              <a:t>5 min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Bibek Gupta</a:t>
            </a:r>
            <a:endParaRPr sz="2400"/>
          </a:p>
        </p:txBody>
      </p:sp>
      <p:grpSp>
        <p:nvGrpSpPr>
          <p:cNvPr id="3069" name="Google Shape;3069;p51"/>
          <p:cNvGrpSpPr/>
          <p:nvPr/>
        </p:nvGrpSpPr>
        <p:grpSpPr>
          <a:xfrm>
            <a:off x="1057475" y="4179610"/>
            <a:ext cx="340204" cy="298116"/>
            <a:chOff x="899850" y="871450"/>
            <a:chExt cx="483175" cy="423400"/>
          </a:xfrm>
        </p:grpSpPr>
        <p:sp>
          <p:nvSpPr>
            <p:cNvPr id="3070" name="Google Shape;3070;p5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74" name="Google Shape;3074;p51"/>
          <p:cNvGrpSpPr/>
          <p:nvPr/>
        </p:nvGrpSpPr>
        <p:grpSpPr>
          <a:xfrm>
            <a:off x="1058892" y="3735495"/>
            <a:ext cx="339253" cy="339253"/>
            <a:chOff x="3271200" y="1435075"/>
            <a:chExt cx="481825" cy="481825"/>
          </a:xfrm>
        </p:grpSpPr>
        <p:sp>
          <p:nvSpPr>
            <p:cNvPr id="3075" name="Google Shape;3075;p51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52"/>
          <p:cNvSpPr txBox="1"/>
          <p:nvPr>
            <p:ph type="title"/>
          </p:nvPr>
        </p:nvSpPr>
        <p:spPr>
          <a:xfrm>
            <a:off x="714850" y="475488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a</a:t>
            </a:r>
            <a:r>
              <a:rPr lang="en"/>
              <a:t>nd</a:t>
            </a:r>
            <a:r>
              <a:rPr lang="en"/>
              <a:t> career in Nepal</a:t>
            </a:r>
            <a:endParaRPr/>
          </a:p>
        </p:txBody>
      </p:sp>
      <p:sp>
        <p:nvSpPr>
          <p:cNvPr id="3082" name="Google Shape;3082;p52"/>
          <p:cNvSpPr txBox="1"/>
          <p:nvPr>
            <p:ph idx="3" type="subTitle"/>
          </p:nvPr>
        </p:nvSpPr>
        <p:spPr>
          <a:xfrm>
            <a:off x="803000" y="2215575"/>
            <a:ext cx="26508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Development</a:t>
            </a:r>
            <a:endParaRPr sz="2300"/>
          </a:p>
        </p:txBody>
      </p:sp>
      <p:sp>
        <p:nvSpPr>
          <p:cNvPr id="3083" name="Google Shape;3083;p52"/>
          <p:cNvSpPr txBox="1"/>
          <p:nvPr>
            <p:ph idx="4" type="subTitle"/>
          </p:nvPr>
        </p:nvSpPr>
        <p:spPr>
          <a:xfrm>
            <a:off x="5979000" y="2215575"/>
            <a:ext cx="22323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Managerial</a:t>
            </a:r>
            <a:endParaRPr/>
          </a:p>
        </p:txBody>
      </p:sp>
      <p:sp>
        <p:nvSpPr>
          <p:cNvPr id="3084" name="Google Shape;3084;p52"/>
          <p:cNvSpPr/>
          <p:nvPr/>
        </p:nvSpPr>
        <p:spPr>
          <a:xfrm>
            <a:off x="1728801" y="1249575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52"/>
          <p:cNvSpPr/>
          <p:nvPr/>
        </p:nvSpPr>
        <p:spPr>
          <a:xfrm>
            <a:off x="6493738" y="1249575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6" name="Google Shape;3086;p52"/>
          <p:cNvGrpSpPr/>
          <p:nvPr/>
        </p:nvGrpSpPr>
        <p:grpSpPr>
          <a:xfrm>
            <a:off x="6747203" y="1556736"/>
            <a:ext cx="333585" cy="307287"/>
            <a:chOff x="2682350" y="2643425"/>
            <a:chExt cx="473775" cy="436425"/>
          </a:xfrm>
        </p:grpSpPr>
        <p:sp>
          <p:nvSpPr>
            <p:cNvPr id="3087" name="Google Shape;3087;p52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>
            <a:off x="2003641" y="1556848"/>
            <a:ext cx="304268" cy="307310"/>
            <a:chOff x="-37804925" y="3953450"/>
            <a:chExt cx="315075" cy="318225"/>
          </a:xfrm>
        </p:grpSpPr>
        <p:sp>
          <p:nvSpPr>
            <p:cNvPr id="3095" name="Google Shape;3095;p52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8" name="Google Shape;3098;p52"/>
          <p:cNvGrpSpPr/>
          <p:nvPr/>
        </p:nvGrpSpPr>
        <p:grpSpPr>
          <a:xfrm flipH="1">
            <a:off x="3630001" y="1423622"/>
            <a:ext cx="1731598" cy="2900390"/>
            <a:chOff x="3706201" y="1576022"/>
            <a:chExt cx="1731598" cy="2900390"/>
          </a:xfrm>
        </p:grpSpPr>
        <p:grpSp>
          <p:nvGrpSpPr>
            <p:cNvPr id="3099" name="Google Shape;3099;p52"/>
            <p:cNvGrpSpPr/>
            <p:nvPr/>
          </p:nvGrpSpPr>
          <p:grpSpPr>
            <a:xfrm>
              <a:off x="3706201" y="1893935"/>
              <a:ext cx="1731598" cy="2582477"/>
              <a:chOff x="6020899" y="1332746"/>
              <a:chExt cx="1371128" cy="2044879"/>
            </a:xfrm>
          </p:grpSpPr>
          <p:grpSp>
            <p:nvGrpSpPr>
              <p:cNvPr id="3100" name="Google Shape;3100;p52"/>
              <p:cNvGrpSpPr/>
              <p:nvPr/>
            </p:nvGrpSpPr>
            <p:grpSpPr>
              <a:xfrm>
                <a:off x="6020899" y="1332746"/>
                <a:ext cx="1371128" cy="2044879"/>
                <a:chOff x="6020899" y="1332746"/>
                <a:chExt cx="1371128" cy="2044879"/>
              </a:xfrm>
            </p:grpSpPr>
            <p:sp>
              <p:nvSpPr>
                <p:cNvPr id="3101" name="Google Shape;3101;p52"/>
                <p:cNvSpPr/>
                <p:nvPr/>
              </p:nvSpPr>
              <p:spPr>
                <a:xfrm>
                  <a:off x="6296091" y="1522020"/>
                  <a:ext cx="185512" cy="270977"/>
                </a:xfrm>
                <a:custGeom>
                  <a:rect b="b" l="l" r="r" t="t"/>
                  <a:pathLst>
                    <a:path extrusionOk="0" h="4033" w="2761">
                      <a:moveTo>
                        <a:pt x="1453" y="1"/>
                      </a:moveTo>
                      <a:cubicBezTo>
                        <a:pt x="1381" y="1"/>
                        <a:pt x="1253" y="200"/>
                        <a:pt x="1217" y="273"/>
                      </a:cubicBezTo>
                      <a:cubicBezTo>
                        <a:pt x="1126" y="491"/>
                        <a:pt x="1108" y="745"/>
                        <a:pt x="1163" y="981"/>
                      </a:cubicBezTo>
                      <a:cubicBezTo>
                        <a:pt x="963" y="1000"/>
                        <a:pt x="781" y="1072"/>
                        <a:pt x="618" y="1181"/>
                      </a:cubicBezTo>
                      <a:cubicBezTo>
                        <a:pt x="400" y="1308"/>
                        <a:pt x="200" y="1508"/>
                        <a:pt x="73" y="1762"/>
                      </a:cubicBezTo>
                      <a:cubicBezTo>
                        <a:pt x="0" y="2289"/>
                        <a:pt x="55" y="2816"/>
                        <a:pt x="236" y="3325"/>
                      </a:cubicBezTo>
                      <a:cubicBezTo>
                        <a:pt x="327" y="3579"/>
                        <a:pt x="436" y="3797"/>
                        <a:pt x="581" y="4033"/>
                      </a:cubicBezTo>
                      <a:lnTo>
                        <a:pt x="1726" y="3143"/>
                      </a:lnTo>
                      <a:cubicBezTo>
                        <a:pt x="2434" y="2471"/>
                        <a:pt x="2761" y="2071"/>
                        <a:pt x="2670" y="1944"/>
                      </a:cubicBezTo>
                      <a:cubicBezTo>
                        <a:pt x="2639" y="1895"/>
                        <a:pt x="2588" y="1873"/>
                        <a:pt x="2512" y="1873"/>
                      </a:cubicBezTo>
                      <a:cubicBezTo>
                        <a:pt x="2364" y="1873"/>
                        <a:pt x="2122" y="1957"/>
                        <a:pt x="1762" y="2089"/>
                      </a:cubicBezTo>
                      <a:cubicBezTo>
                        <a:pt x="1726" y="1617"/>
                        <a:pt x="1689" y="1145"/>
                        <a:pt x="1653" y="673"/>
                      </a:cubicBezTo>
                      <a:cubicBezTo>
                        <a:pt x="1598" y="128"/>
                        <a:pt x="1526" y="1"/>
                        <a:pt x="14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2" name="Google Shape;3102;p52"/>
                <p:cNvSpPr/>
                <p:nvPr/>
              </p:nvSpPr>
              <p:spPr>
                <a:xfrm>
                  <a:off x="6371747" y="1586724"/>
                  <a:ext cx="13505" cy="64704"/>
                </a:xfrm>
                <a:custGeom>
                  <a:rect b="b" l="l" r="r" t="t"/>
                  <a:pathLst>
                    <a:path extrusionOk="0" h="963" w="201">
                      <a:moveTo>
                        <a:pt x="37" y="0"/>
                      </a:moveTo>
                      <a:cubicBezTo>
                        <a:pt x="18" y="0"/>
                        <a:pt x="0" y="18"/>
                        <a:pt x="0" y="37"/>
                      </a:cubicBezTo>
                      <a:cubicBezTo>
                        <a:pt x="55" y="236"/>
                        <a:pt x="91" y="436"/>
                        <a:pt x="109" y="654"/>
                      </a:cubicBezTo>
                      <a:cubicBezTo>
                        <a:pt x="127" y="745"/>
                        <a:pt x="127" y="836"/>
                        <a:pt x="127" y="945"/>
                      </a:cubicBezTo>
                      <a:cubicBezTo>
                        <a:pt x="127" y="963"/>
                        <a:pt x="146" y="963"/>
                        <a:pt x="164" y="963"/>
                      </a:cubicBezTo>
                      <a:cubicBezTo>
                        <a:pt x="182" y="963"/>
                        <a:pt x="200" y="963"/>
                        <a:pt x="182" y="945"/>
                      </a:cubicBezTo>
                      <a:cubicBezTo>
                        <a:pt x="182" y="836"/>
                        <a:pt x="164" y="745"/>
                        <a:pt x="164" y="636"/>
                      </a:cubicBezTo>
                      <a:cubicBezTo>
                        <a:pt x="146" y="436"/>
                        <a:pt x="109" y="218"/>
                        <a:pt x="55" y="18"/>
                      </a:cubicBezTo>
                      <a:cubicBezTo>
                        <a:pt x="55" y="0"/>
                        <a:pt x="37" y="0"/>
                        <a:pt x="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3" name="Google Shape;3103;p52"/>
                <p:cNvSpPr/>
                <p:nvPr/>
              </p:nvSpPr>
              <p:spPr>
                <a:xfrm>
                  <a:off x="6305833" y="1653309"/>
                  <a:ext cx="74514" cy="32318"/>
                </a:xfrm>
                <a:custGeom>
                  <a:rect b="b" l="l" r="r" t="t"/>
                  <a:pathLst>
                    <a:path extrusionOk="0" h="481" w="1109">
                      <a:moveTo>
                        <a:pt x="1075" y="1"/>
                      </a:moveTo>
                      <a:cubicBezTo>
                        <a:pt x="1063" y="1"/>
                        <a:pt x="1054" y="14"/>
                        <a:pt x="1054" y="26"/>
                      </a:cubicBezTo>
                      <a:cubicBezTo>
                        <a:pt x="1036" y="63"/>
                        <a:pt x="981" y="99"/>
                        <a:pt x="927" y="117"/>
                      </a:cubicBezTo>
                      <a:cubicBezTo>
                        <a:pt x="872" y="117"/>
                        <a:pt x="818" y="99"/>
                        <a:pt x="781" y="63"/>
                      </a:cubicBezTo>
                      <a:cubicBezTo>
                        <a:pt x="781" y="54"/>
                        <a:pt x="777" y="49"/>
                        <a:pt x="770" y="49"/>
                      </a:cubicBezTo>
                      <a:cubicBezTo>
                        <a:pt x="763" y="49"/>
                        <a:pt x="754" y="54"/>
                        <a:pt x="745" y="63"/>
                      </a:cubicBezTo>
                      <a:cubicBezTo>
                        <a:pt x="745" y="63"/>
                        <a:pt x="727" y="81"/>
                        <a:pt x="745" y="99"/>
                      </a:cubicBezTo>
                      <a:cubicBezTo>
                        <a:pt x="745" y="135"/>
                        <a:pt x="745" y="190"/>
                        <a:pt x="709" y="244"/>
                      </a:cubicBezTo>
                      <a:cubicBezTo>
                        <a:pt x="672" y="281"/>
                        <a:pt x="600" y="299"/>
                        <a:pt x="545" y="299"/>
                      </a:cubicBezTo>
                      <a:cubicBezTo>
                        <a:pt x="491" y="281"/>
                        <a:pt x="454" y="244"/>
                        <a:pt x="436" y="208"/>
                      </a:cubicBezTo>
                      <a:cubicBezTo>
                        <a:pt x="423" y="195"/>
                        <a:pt x="411" y="182"/>
                        <a:pt x="404" y="182"/>
                      </a:cubicBezTo>
                      <a:cubicBezTo>
                        <a:pt x="402" y="182"/>
                        <a:pt x="400" y="185"/>
                        <a:pt x="400" y="190"/>
                      </a:cubicBezTo>
                      <a:cubicBezTo>
                        <a:pt x="382" y="190"/>
                        <a:pt x="382" y="190"/>
                        <a:pt x="382" y="208"/>
                      </a:cubicBezTo>
                      <a:cubicBezTo>
                        <a:pt x="364" y="244"/>
                        <a:pt x="364" y="299"/>
                        <a:pt x="345" y="335"/>
                      </a:cubicBezTo>
                      <a:cubicBezTo>
                        <a:pt x="327" y="353"/>
                        <a:pt x="255" y="426"/>
                        <a:pt x="182" y="426"/>
                      </a:cubicBezTo>
                      <a:cubicBezTo>
                        <a:pt x="109" y="390"/>
                        <a:pt x="55" y="335"/>
                        <a:pt x="55" y="263"/>
                      </a:cubicBezTo>
                      <a:cubicBezTo>
                        <a:pt x="55" y="244"/>
                        <a:pt x="37" y="226"/>
                        <a:pt x="19" y="226"/>
                      </a:cubicBezTo>
                      <a:cubicBezTo>
                        <a:pt x="0" y="226"/>
                        <a:pt x="0" y="244"/>
                        <a:pt x="0" y="263"/>
                      </a:cubicBezTo>
                      <a:cubicBezTo>
                        <a:pt x="0" y="353"/>
                        <a:pt x="73" y="462"/>
                        <a:pt x="164" y="481"/>
                      </a:cubicBezTo>
                      <a:lnTo>
                        <a:pt x="200" y="481"/>
                      </a:lnTo>
                      <a:cubicBezTo>
                        <a:pt x="273" y="462"/>
                        <a:pt x="345" y="426"/>
                        <a:pt x="382" y="353"/>
                      </a:cubicBezTo>
                      <a:cubicBezTo>
                        <a:pt x="400" y="335"/>
                        <a:pt x="418" y="299"/>
                        <a:pt x="418" y="281"/>
                      </a:cubicBezTo>
                      <a:cubicBezTo>
                        <a:pt x="454" y="317"/>
                        <a:pt x="491" y="335"/>
                        <a:pt x="527" y="353"/>
                      </a:cubicBezTo>
                      <a:cubicBezTo>
                        <a:pt x="618" y="353"/>
                        <a:pt x="691" y="335"/>
                        <a:pt x="745" y="263"/>
                      </a:cubicBezTo>
                      <a:cubicBezTo>
                        <a:pt x="720" y="188"/>
                        <a:pt x="788" y="123"/>
                        <a:pt x="851" y="123"/>
                      </a:cubicBezTo>
                      <a:cubicBezTo>
                        <a:pt x="881" y="123"/>
                        <a:pt x="909" y="137"/>
                        <a:pt x="927" y="172"/>
                      </a:cubicBezTo>
                      <a:cubicBezTo>
                        <a:pt x="1018" y="154"/>
                        <a:pt x="1072" y="117"/>
                        <a:pt x="1108" y="45"/>
                      </a:cubicBezTo>
                      <a:cubicBezTo>
                        <a:pt x="1108" y="26"/>
                        <a:pt x="1108" y="8"/>
                        <a:pt x="1090" y="8"/>
                      </a:cubicBezTo>
                      <a:cubicBezTo>
                        <a:pt x="1085" y="3"/>
                        <a:pt x="1080" y="1"/>
                        <a:pt x="10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4" name="Google Shape;3104;p52"/>
                <p:cNvSpPr/>
                <p:nvPr/>
              </p:nvSpPr>
              <p:spPr>
                <a:xfrm>
                  <a:off x="6341713" y="1601237"/>
                  <a:ext cx="16663" cy="50191"/>
                </a:xfrm>
                <a:custGeom>
                  <a:rect b="b" l="l" r="r" t="t"/>
                  <a:pathLst>
                    <a:path extrusionOk="0" h="747" w="248">
                      <a:moveTo>
                        <a:pt x="35" y="1"/>
                      </a:moveTo>
                      <a:cubicBezTo>
                        <a:pt x="17" y="1"/>
                        <a:pt x="0" y="16"/>
                        <a:pt x="11" y="39"/>
                      </a:cubicBezTo>
                      <a:lnTo>
                        <a:pt x="193" y="729"/>
                      </a:lnTo>
                      <a:cubicBezTo>
                        <a:pt x="193" y="729"/>
                        <a:pt x="211" y="747"/>
                        <a:pt x="229" y="747"/>
                      </a:cubicBezTo>
                      <a:cubicBezTo>
                        <a:pt x="247" y="729"/>
                        <a:pt x="247" y="729"/>
                        <a:pt x="247" y="711"/>
                      </a:cubicBezTo>
                      <a:lnTo>
                        <a:pt x="66" y="20"/>
                      </a:lnTo>
                      <a:cubicBezTo>
                        <a:pt x="59" y="7"/>
                        <a:pt x="47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52"/>
                <p:cNvSpPr/>
                <p:nvPr/>
              </p:nvSpPr>
              <p:spPr>
                <a:xfrm>
                  <a:off x="6319271" y="1622133"/>
                  <a:ext cx="15924" cy="41523"/>
                </a:xfrm>
                <a:custGeom>
                  <a:rect b="b" l="l" r="r" t="t"/>
                  <a:pathLst>
                    <a:path extrusionOk="0" h="618" w="237">
                      <a:moveTo>
                        <a:pt x="18" y="0"/>
                      </a:moveTo>
                      <a:cubicBezTo>
                        <a:pt x="0" y="0"/>
                        <a:pt x="0" y="18"/>
                        <a:pt x="0" y="36"/>
                      </a:cubicBezTo>
                      <a:lnTo>
                        <a:pt x="182" y="581"/>
                      </a:lnTo>
                      <a:cubicBezTo>
                        <a:pt x="182" y="599"/>
                        <a:pt x="182" y="618"/>
                        <a:pt x="200" y="618"/>
                      </a:cubicBezTo>
                      <a:lnTo>
                        <a:pt x="218" y="599"/>
                      </a:lnTo>
                      <a:cubicBezTo>
                        <a:pt x="218" y="599"/>
                        <a:pt x="236" y="581"/>
                        <a:pt x="236" y="563"/>
                      </a:cubicBezTo>
                      <a:lnTo>
                        <a:pt x="55" y="18"/>
                      </a:lnTo>
                      <a:cubicBezTo>
                        <a:pt x="55" y="0"/>
                        <a:pt x="37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6" name="Google Shape;3106;p52"/>
                <p:cNvSpPr/>
                <p:nvPr/>
              </p:nvSpPr>
              <p:spPr>
                <a:xfrm>
                  <a:off x="6771997" y="2576428"/>
                  <a:ext cx="498012" cy="573735"/>
                </a:xfrm>
                <a:custGeom>
                  <a:rect b="b" l="l" r="r" t="t"/>
                  <a:pathLst>
                    <a:path extrusionOk="0" h="8539" w="7412">
                      <a:moveTo>
                        <a:pt x="2380" y="1"/>
                      </a:moveTo>
                      <a:cubicBezTo>
                        <a:pt x="1599" y="637"/>
                        <a:pt x="800" y="1254"/>
                        <a:pt x="1" y="1890"/>
                      </a:cubicBezTo>
                      <a:cubicBezTo>
                        <a:pt x="201" y="2126"/>
                        <a:pt x="382" y="2362"/>
                        <a:pt x="582" y="2580"/>
                      </a:cubicBezTo>
                      <a:lnTo>
                        <a:pt x="1345" y="3452"/>
                      </a:lnTo>
                      <a:lnTo>
                        <a:pt x="1381" y="3488"/>
                      </a:lnTo>
                      <a:lnTo>
                        <a:pt x="1726" y="3888"/>
                      </a:lnTo>
                      <a:cubicBezTo>
                        <a:pt x="1745" y="3888"/>
                        <a:pt x="1763" y="3924"/>
                        <a:pt x="1781" y="3942"/>
                      </a:cubicBezTo>
                      <a:lnTo>
                        <a:pt x="2072" y="4306"/>
                      </a:lnTo>
                      <a:lnTo>
                        <a:pt x="2162" y="4396"/>
                      </a:lnTo>
                      <a:lnTo>
                        <a:pt x="2453" y="4723"/>
                      </a:lnTo>
                      <a:lnTo>
                        <a:pt x="2544" y="4814"/>
                      </a:lnTo>
                      <a:lnTo>
                        <a:pt x="2834" y="5159"/>
                      </a:lnTo>
                      <a:lnTo>
                        <a:pt x="2925" y="5250"/>
                      </a:lnTo>
                      <a:lnTo>
                        <a:pt x="3198" y="5595"/>
                      </a:lnTo>
                      <a:lnTo>
                        <a:pt x="3307" y="5704"/>
                      </a:lnTo>
                      <a:lnTo>
                        <a:pt x="3597" y="6031"/>
                      </a:lnTo>
                      <a:lnTo>
                        <a:pt x="3670" y="6122"/>
                      </a:lnTo>
                      <a:lnTo>
                        <a:pt x="3961" y="6467"/>
                      </a:lnTo>
                      <a:cubicBezTo>
                        <a:pt x="3997" y="6522"/>
                        <a:pt x="4051" y="6576"/>
                        <a:pt x="4106" y="6612"/>
                      </a:cubicBezTo>
                      <a:cubicBezTo>
                        <a:pt x="4433" y="7012"/>
                        <a:pt x="4778" y="7393"/>
                        <a:pt x="5105" y="7775"/>
                      </a:cubicBezTo>
                      <a:cubicBezTo>
                        <a:pt x="5414" y="8429"/>
                        <a:pt x="5686" y="8538"/>
                        <a:pt x="5850" y="8538"/>
                      </a:cubicBezTo>
                      <a:cubicBezTo>
                        <a:pt x="5856" y="8538"/>
                        <a:pt x="5862" y="8538"/>
                        <a:pt x="5868" y="8538"/>
                      </a:cubicBezTo>
                      <a:cubicBezTo>
                        <a:pt x="6676" y="8538"/>
                        <a:pt x="7303" y="6138"/>
                        <a:pt x="7412" y="5777"/>
                      </a:cubicBezTo>
                      <a:lnTo>
                        <a:pt x="2780" y="455"/>
                      </a:lnTo>
                      <a:lnTo>
                        <a:pt x="2453" y="92"/>
                      </a:lnTo>
                      <a:lnTo>
                        <a:pt x="23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7" name="Google Shape;3107;p52"/>
                <p:cNvSpPr/>
                <p:nvPr/>
              </p:nvSpPr>
              <p:spPr>
                <a:xfrm>
                  <a:off x="6726846" y="2512397"/>
                  <a:ext cx="227102" cy="207214"/>
                </a:xfrm>
                <a:custGeom>
                  <a:rect b="b" l="l" r="r" t="t"/>
                  <a:pathLst>
                    <a:path extrusionOk="0" h="3084" w="3380">
                      <a:moveTo>
                        <a:pt x="1673" y="1"/>
                      </a:moveTo>
                      <a:cubicBezTo>
                        <a:pt x="1504" y="1"/>
                        <a:pt x="1332" y="28"/>
                        <a:pt x="1163" y="82"/>
                      </a:cubicBezTo>
                      <a:cubicBezTo>
                        <a:pt x="655" y="246"/>
                        <a:pt x="237" y="645"/>
                        <a:pt x="73" y="1154"/>
                      </a:cubicBezTo>
                      <a:cubicBezTo>
                        <a:pt x="55" y="1208"/>
                        <a:pt x="55" y="1245"/>
                        <a:pt x="37" y="1281"/>
                      </a:cubicBezTo>
                      <a:cubicBezTo>
                        <a:pt x="1" y="1462"/>
                        <a:pt x="1" y="1644"/>
                        <a:pt x="37" y="1826"/>
                      </a:cubicBezTo>
                      <a:cubicBezTo>
                        <a:pt x="37" y="1898"/>
                        <a:pt x="55" y="1971"/>
                        <a:pt x="73" y="2026"/>
                      </a:cubicBezTo>
                      <a:cubicBezTo>
                        <a:pt x="128" y="2189"/>
                        <a:pt x="201" y="2316"/>
                        <a:pt x="291" y="2443"/>
                      </a:cubicBezTo>
                      <a:cubicBezTo>
                        <a:pt x="291" y="2461"/>
                        <a:pt x="310" y="2461"/>
                        <a:pt x="310" y="2461"/>
                      </a:cubicBezTo>
                      <a:lnTo>
                        <a:pt x="437" y="2625"/>
                      </a:lnTo>
                      <a:cubicBezTo>
                        <a:pt x="749" y="2924"/>
                        <a:pt x="1163" y="3083"/>
                        <a:pt x="1586" y="3083"/>
                      </a:cubicBezTo>
                      <a:cubicBezTo>
                        <a:pt x="1754" y="3083"/>
                        <a:pt x="1924" y="3058"/>
                        <a:pt x="2090" y="3006"/>
                      </a:cubicBezTo>
                      <a:cubicBezTo>
                        <a:pt x="2907" y="2770"/>
                        <a:pt x="3379" y="1953"/>
                        <a:pt x="3179" y="1117"/>
                      </a:cubicBezTo>
                      <a:cubicBezTo>
                        <a:pt x="3179" y="1099"/>
                        <a:pt x="3179" y="1081"/>
                        <a:pt x="3179" y="1063"/>
                      </a:cubicBezTo>
                      <a:cubicBezTo>
                        <a:pt x="3125" y="936"/>
                        <a:pt x="3089" y="827"/>
                        <a:pt x="3016" y="718"/>
                      </a:cubicBezTo>
                      <a:cubicBezTo>
                        <a:pt x="2943" y="609"/>
                        <a:pt x="2871" y="500"/>
                        <a:pt x="2762" y="427"/>
                      </a:cubicBezTo>
                      <a:cubicBezTo>
                        <a:pt x="2456" y="147"/>
                        <a:pt x="2071" y="1"/>
                        <a:pt x="1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8" name="Google Shape;3108;p52"/>
                <p:cNvSpPr/>
                <p:nvPr/>
              </p:nvSpPr>
              <p:spPr>
                <a:xfrm>
                  <a:off x="6966042" y="2934012"/>
                  <a:ext cx="408918" cy="433308"/>
                </a:xfrm>
                <a:custGeom>
                  <a:rect b="b" l="l" r="r" t="t"/>
                  <a:pathLst>
                    <a:path extrusionOk="0" h="6449" w="6086">
                      <a:moveTo>
                        <a:pt x="4088" y="1"/>
                      </a:moveTo>
                      <a:lnTo>
                        <a:pt x="3888" y="201"/>
                      </a:lnTo>
                      <a:cubicBezTo>
                        <a:pt x="3397" y="673"/>
                        <a:pt x="2907" y="1163"/>
                        <a:pt x="2417" y="1617"/>
                      </a:cubicBezTo>
                      <a:cubicBezTo>
                        <a:pt x="2380" y="1654"/>
                        <a:pt x="2344" y="1708"/>
                        <a:pt x="2308" y="1745"/>
                      </a:cubicBezTo>
                      <a:lnTo>
                        <a:pt x="1926" y="2108"/>
                      </a:lnTo>
                      <a:cubicBezTo>
                        <a:pt x="1890" y="2144"/>
                        <a:pt x="1872" y="2162"/>
                        <a:pt x="1854" y="2180"/>
                      </a:cubicBezTo>
                      <a:cubicBezTo>
                        <a:pt x="1726" y="2289"/>
                        <a:pt x="1617" y="2398"/>
                        <a:pt x="1527" y="2507"/>
                      </a:cubicBezTo>
                      <a:cubicBezTo>
                        <a:pt x="382" y="3706"/>
                        <a:pt x="1" y="5032"/>
                        <a:pt x="455" y="5831"/>
                      </a:cubicBezTo>
                      <a:cubicBezTo>
                        <a:pt x="528" y="5977"/>
                        <a:pt x="655" y="6104"/>
                        <a:pt x="782" y="6213"/>
                      </a:cubicBezTo>
                      <a:cubicBezTo>
                        <a:pt x="891" y="6304"/>
                        <a:pt x="1018" y="6376"/>
                        <a:pt x="1163" y="6449"/>
                      </a:cubicBezTo>
                      <a:cubicBezTo>
                        <a:pt x="1399" y="6176"/>
                        <a:pt x="1636" y="5922"/>
                        <a:pt x="1872" y="5668"/>
                      </a:cubicBezTo>
                      <a:cubicBezTo>
                        <a:pt x="3270" y="4160"/>
                        <a:pt x="4669" y="2635"/>
                        <a:pt x="6068" y="1127"/>
                      </a:cubicBezTo>
                      <a:cubicBezTo>
                        <a:pt x="6086" y="1018"/>
                        <a:pt x="6049" y="891"/>
                        <a:pt x="5977" y="800"/>
                      </a:cubicBezTo>
                      <a:cubicBezTo>
                        <a:pt x="5959" y="782"/>
                        <a:pt x="5940" y="764"/>
                        <a:pt x="5904" y="746"/>
                      </a:cubicBezTo>
                      <a:cubicBezTo>
                        <a:pt x="5822" y="705"/>
                        <a:pt x="5720" y="684"/>
                        <a:pt x="5621" y="684"/>
                      </a:cubicBezTo>
                      <a:cubicBezTo>
                        <a:pt x="5587" y="684"/>
                        <a:pt x="5554" y="687"/>
                        <a:pt x="5523" y="691"/>
                      </a:cubicBezTo>
                      <a:lnTo>
                        <a:pt x="5359" y="691"/>
                      </a:lnTo>
                      <a:lnTo>
                        <a:pt x="5268" y="673"/>
                      </a:lnTo>
                      <a:cubicBezTo>
                        <a:pt x="5250" y="655"/>
                        <a:pt x="5214" y="655"/>
                        <a:pt x="5196" y="655"/>
                      </a:cubicBezTo>
                      <a:cubicBezTo>
                        <a:pt x="5069" y="618"/>
                        <a:pt x="4941" y="564"/>
                        <a:pt x="4814" y="491"/>
                      </a:cubicBezTo>
                      <a:cubicBezTo>
                        <a:pt x="4614" y="382"/>
                        <a:pt x="4396" y="255"/>
                        <a:pt x="4215" y="110"/>
                      </a:cubicBezTo>
                      <a:cubicBezTo>
                        <a:pt x="4179" y="73"/>
                        <a:pt x="4124" y="37"/>
                        <a:pt x="40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9" name="Google Shape;3109;p52"/>
                <p:cNvSpPr/>
                <p:nvPr/>
              </p:nvSpPr>
              <p:spPr>
                <a:xfrm>
                  <a:off x="6966042" y="2967002"/>
                  <a:ext cx="408918" cy="399109"/>
                </a:xfrm>
                <a:custGeom>
                  <a:rect b="b" l="l" r="r" t="t"/>
                  <a:pathLst>
                    <a:path extrusionOk="0" h="5940" w="6086">
                      <a:moveTo>
                        <a:pt x="4814" y="0"/>
                      </a:moveTo>
                      <a:cubicBezTo>
                        <a:pt x="4360" y="418"/>
                        <a:pt x="4015" y="1326"/>
                        <a:pt x="3125" y="1617"/>
                      </a:cubicBezTo>
                      <a:cubicBezTo>
                        <a:pt x="2925" y="1671"/>
                        <a:pt x="2721" y="1699"/>
                        <a:pt x="2519" y="1699"/>
                      </a:cubicBezTo>
                      <a:cubicBezTo>
                        <a:pt x="2317" y="1699"/>
                        <a:pt x="2117" y="1671"/>
                        <a:pt x="1926" y="1617"/>
                      </a:cubicBezTo>
                      <a:cubicBezTo>
                        <a:pt x="1890" y="1635"/>
                        <a:pt x="1872" y="1653"/>
                        <a:pt x="1854" y="1689"/>
                      </a:cubicBezTo>
                      <a:cubicBezTo>
                        <a:pt x="1726" y="1798"/>
                        <a:pt x="1617" y="1907"/>
                        <a:pt x="1527" y="2016"/>
                      </a:cubicBezTo>
                      <a:cubicBezTo>
                        <a:pt x="382" y="3197"/>
                        <a:pt x="1" y="4541"/>
                        <a:pt x="455" y="5340"/>
                      </a:cubicBezTo>
                      <a:cubicBezTo>
                        <a:pt x="528" y="5486"/>
                        <a:pt x="655" y="5613"/>
                        <a:pt x="782" y="5722"/>
                      </a:cubicBezTo>
                      <a:cubicBezTo>
                        <a:pt x="891" y="5813"/>
                        <a:pt x="1018" y="5885"/>
                        <a:pt x="1145" y="5940"/>
                      </a:cubicBezTo>
                      <a:cubicBezTo>
                        <a:pt x="1399" y="5685"/>
                        <a:pt x="1636" y="5431"/>
                        <a:pt x="1872" y="5177"/>
                      </a:cubicBezTo>
                      <a:cubicBezTo>
                        <a:pt x="3270" y="3669"/>
                        <a:pt x="4669" y="2144"/>
                        <a:pt x="6068" y="636"/>
                      </a:cubicBezTo>
                      <a:cubicBezTo>
                        <a:pt x="6086" y="527"/>
                        <a:pt x="6049" y="400"/>
                        <a:pt x="5977" y="309"/>
                      </a:cubicBezTo>
                      <a:cubicBezTo>
                        <a:pt x="5959" y="291"/>
                        <a:pt x="5940" y="273"/>
                        <a:pt x="5904" y="255"/>
                      </a:cubicBezTo>
                      <a:cubicBezTo>
                        <a:pt x="5795" y="200"/>
                        <a:pt x="5650" y="182"/>
                        <a:pt x="5523" y="182"/>
                      </a:cubicBezTo>
                      <a:cubicBezTo>
                        <a:pt x="5495" y="191"/>
                        <a:pt x="5468" y="196"/>
                        <a:pt x="5441" y="196"/>
                      </a:cubicBezTo>
                      <a:cubicBezTo>
                        <a:pt x="5414" y="196"/>
                        <a:pt x="5386" y="191"/>
                        <a:pt x="5359" y="182"/>
                      </a:cubicBezTo>
                      <a:lnTo>
                        <a:pt x="5268" y="164"/>
                      </a:lnTo>
                      <a:cubicBezTo>
                        <a:pt x="5250" y="164"/>
                        <a:pt x="5214" y="164"/>
                        <a:pt x="5196" y="146"/>
                      </a:cubicBezTo>
                      <a:cubicBezTo>
                        <a:pt x="5069" y="109"/>
                        <a:pt x="4941" y="55"/>
                        <a:pt x="48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0" name="Google Shape;3110;p52"/>
                <p:cNvSpPr/>
                <p:nvPr/>
              </p:nvSpPr>
              <p:spPr>
                <a:xfrm>
                  <a:off x="6990499" y="3032915"/>
                  <a:ext cx="130617" cy="98904"/>
                </a:xfrm>
                <a:custGeom>
                  <a:rect b="b" l="l" r="r" t="t"/>
                  <a:pathLst>
                    <a:path extrusionOk="0" h="1472" w="1944">
                      <a:moveTo>
                        <a:pt x="927" y="0"/>
                      </a:moveTo>
                      <a:cubicBezTo>
                        <a:pt x="690" y="18"/>
                        <a:pt x="454" y="145"/>
                        <a:pt x="291" y="327"/>
                      </a:cubicBezTo>
                      <a:cubicBezTo>
                        <a:pt x="91" y="563"/>
                        <a:pt x="0" y="890"/>
                        <a:pt x="73" y="1199"/>
                      </a:cubicBezTo>
                      <a:lnTo>
                        <a:pt x="1181" y="1471"/>
                      </a:lnTo>
                      <a:lnTo>
                        <a:pt x="1944" y="817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1" name="Google Shape;3111;p52"/>
                <p:cNvSpPr/>
                <p:nvPr/>
              </p:nvSpPr>
              <p:spPr>
                <a:xfrm>
                  <a:off x="7016099" y="2990183"/>
                  <a:ext cx="375928" cy="378414"/>
                </a:xfrm>
                <a:custGeom>
                  <a:rect b="b" l="l" r="r" t="t"/>
                  <a:pathLst>
                    <a:path extrusionOk="0" h="5632" w="5595">
                      <a:moveTo>
                        <a:pt x="5250" y="0"/>
                      </a:moveTo>
                      <a:lnTo>
                        <a:pt x="128" y="5449"/>
                      </a:lnTo>
                      <a:lnTo>
                        <a:pt x="1" y="5577"/>
                      </a:lnTo>
                      <a:lnTo>
                        <a:pt x="55" y="5631"/>
                      </a:lnTo>
                      <a:lnTo>
                        <a:pt x="600" y="5631"/>
                      </a:lnTo>
                      <a:lnTo>
                        <a:pt x="5595" y="291"/>
                      </a:ln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2" name="Google Shape;3112;p52"/>
                <p:cNvSpPr/>
                <p:nvPr/>
              </p:nvSpPr>
              <p:spPr>
                <a:xfrm>
                  <a:off x="6994127" y="2859566"/>
                  <a:ext cx="177046" cy="162398"/>
                </a:xfrm>
                <a:custGeom>
                  <a:rect b="b" l="l" r="r" t="t"/>
                  <a:pathLst>
                    <a:path extrusionOk="0" h="2417" w="2635">
                      <a:moveTo>
                        <a:pt x="2634" y="1"/>
                      </a:moveTo>
                      <a:lnTo>
                        <a:pt x="1" y="1490"/>
                      </a:lnTo>
                      <a:lnTo>
                        <a:pt x="291" y="1817"/>
                      </a:lnTo>
                      <a:lnTo>
                        <a:pt x="364" y="1908"/>
                      </a:lnTo>
                      <a:lnTo>
                        <a:pt x="655" y="2253"/>
                      </a:lnTo>
                      <a:cubicBezTo>
                        <a:pt x="709" y="2308"/>
                        <a:pt x="745" y="2362"/>
                        <a:pt x="800" y="2417"/>
                      </a:cubicBezTo>
                      <a:cubicBezTo>
                        <a:pt x="1399" y="1599"/>
                        <a:pt x="2017" y="800"/>
                        <a:pt x="26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3" name="Google Shape;3113;p52"/>
                <p:cNvSpPr/>
                <p:nvPr/>
              </p:nvSpPr>
              <p:spPr>
                <a:xfrm>
                  <a:off x="6421736" y="2707045"/>
                  <a:ext cx="272254" cy="603232"/>
                </a:xfrm>
                <a:custGeom>
                  <a:rect b="b" l="l" r="r" t="t"/>
                  <a:pathLst>
                    <a:path extrusionOk="0" h="8978" w="4052">
                      <a:moveTo>
                        <a:pt x="1000" y="0"/>
                      </a:moveTo>
                      <a:cubicBezTo>
                        <a:pt x="964" y="291"/>
                        <a:pt x="927" y="600"/>
                        <a:pt x="891" y="909"/>
                      </a:cubicBezTo>
                      <a:lnTo>
                        <a:pt x="782" y="2035"/>
                      </a:lnTo>
                      <a:lnTo>
                        <a:pt x="782" y="2089"/>
                      </a:lnTo>
                      <a:lnTo>
                        <a:pt x="727" y="2616"/>
                      </a:lnTo>
                      <a:cubicBezTo>
                        <a:pt x="746" y="2634"/>
                        <a:pt x="746" y="2670"/>
                        <a:pt x="727" y="2689"/>
                      </a:cubicBezTo>
                      <a:lnTo>
                        <a:pt x="691" y="3143"/>
                      </a:lnTo>
                      <a:lnTo>
                        <a:pt x="673" y="3288"/>
                      </a:lnTo>
                      <a:lnTo>
                        <a:pt x="637" y="3724"/>
                      </a:lnTo>
                      <a:lnTo>
                        <a:pt x="637" y="3851"/>
                      </a:lnTo>
                      <a:lnTo>
                        <a:pt x="582" y="4287"/>
                      </a:lnTo>
                      <a:lnTo>
                        <a:pt x="582" y="4414"/>
                      </a:lnTo>
                      <a:lnTo>
                        <a:pt x="528" y="4868"/>
                      </a:lnTo>
                      <a:lnTo>
                        <a:pt x="528" y="5014"/>
                      </a:lnTo>
                      <a:lnTo>
                        <a:pt x="510" y="5123"/>
                      </a:lnTo>
                      <a:lnTo>
                        <a:pt x="491" y="5449"/>
                      </a:lnTo>
                      <a:lnTo>
                        <a:pt x="473" y="5558"/>
                      </a:lnTo>
                      <a:lnTo>
                        <a:pt x="419" y="6013"/>
                      </a:lnTo>
                      <a:cubicBezTo>
                        <a:pt x="364" y="6594"/>
                        <a:pt x="310" y="7175"/>
                        <a:pt x="255" y="7738"/>
                      </a:cubicBezTo>
                      <a:cubicBezTo>
                        <a:pt x="1" y="8428"/>
                        <a:pt x="110" y="8683"/>
                        <a:pt x="219" y="8810"/>
                      </a:cubicBezTo>
                      <a:cubicBezTo>
                        <a:pt x="324" y="8929"/>
                        <a:pt x="496" y="8978"/>
                        <a:pt x="707" y="8978"/>
                      </a:cubicBezTo>
                      <a:cubicBezTo>
                        <a:pt x="1554" y="8978"/>
                        <a:pt x="3027" y="8192"/>
                        <a:pt x="3289" y="8047"/>
                      </a:cubicBezTo>
                      <a:lnTo>
                        <a:pt x="3488" y="6067"/>
                      </a:lnTo>
                      <a:lnTo>
                        <a:pt x="3597" y="5014"/>
                      </a:lnTo>
                      <a:lnTo>
                        <a:pt x="3997" y="1036"/>
                      </a:lnTo>
                      <a:lnTo>
                        <a:pt x="4051" y="545"/>
                      </a:lnTo>
                      <a:lnTo>
                        <a:pt x="4051" y="436"/>
                      </a:lnTo>
                      <a:lnTo>
                        <a:pt x="10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4" name="Google Shape;3114;p52"/>
                <p:cNvSpPr/>
                <p:nvPr/>
              </p:nvSpPr>
              <p:spPr>
                <a:xfrm>
                  <a:off x="6455936" y="3036544"/>
                  <a:ext cx="207550" cy="78209"/>
                </a:xfrm>
                <a:custGeom>
                  <a:rect b="b" l="l" r="r" t="t"/>
                  <a:pathLst>
                    <a:path extrusionOk="0" h="1164" w="3089">
                      <a:moveTo>
                        <a:pt x="2144" y="1"/>
                      </a:moveTo>
                      <a:lnTo>
                        <a:pt x="1" y="219"/>
                      </a:lnTo>
                      <a:cubicBezTo>
                        <a:pt x="1000" y="527"/>
                        <a:pt x="1998" y="854"/>
                        <a:pt x="2979" y="1163"/>
                      </a:cubicBezTo>
                      <a:lnTo>
                        <a:pt x="3088" y="110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5" name="Google Shape;3115;p52"/>
                <p:cNvSpPr/>
                <p:nvPr/>
              </p:nvSpPr>
              <p:spPr>
                <a:xfrm>
                  <a:off x="6546239" y="1631875"/>
                  <a:ext cx="252702" cy="570779"/>
                </a:xfrm>
                <a:custGeom>
                  <a:rect b="b" l="l" r="r" t="t"/>
                  <a:pathLst>
                    <a:path extrusionOk="0" h="8495" w="3761">
                      <a:moveTo>
                        <a:pt x="2525" y="0"/>
                      </a:moveTo>
                      <a:lnTo>
                        <a:pt x="945" y="109"/>
                      </a:lnTo>
                      <a:cubicBezTo>
                        <a:pt x="618" y="2725"/>
                        <a:pt x="309" y="5359"/>
                        <a:pt x="1" y="7974"/>
                      </a:cubicBezTo>
                      <a:cubicBezTo>
                        <a:pt x="219" y="8156"/>
                        <a:pt x="473" y="8283"/>
                        <a:pt x="745" y="8374"/>
                      </a:cubicBezTo>
                      <a:cubicBezTo>
                        <a:pt x="1005" y="8459"/>
                        <a:pt x="1263" y="8495"/>
                        <a:pt x="1512" y="8495"/>
                      </a:cubicBezTo>
                      <a:cubicBezTo>
                        <a:pt x="2641" y="8495"/>
                        <a:pt x="3597" y="7766"/>
                        <a:pt x="3760" y="7647"/>
                      </a:cubicBezTo>
                      <a:cubicBezTo>
                        <a:pt x="3706" y="5667"/>
                        <a:pt x="3470" y="3724"/>
                        <a:pt x="3016" y="1799"/>
                      </a:cubicBezTo>
                      <a:cubicBezTo>
                        <a:pt x="2870" y="1181"/>
                        <a:pt x="2707" y="582"/>
                        <a:pt x="2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6" name="Google Shape;3116;p52"/>
                <p:cNvSpPr/>
                <p:nvPr/>
              </p:nvSpPr>
              <p:spPr>
                <a:xfrm>
                  <a:off x="6608457" y="1490306"/>
                  <a:ext cx="108713" cy="151379"/>
                </a:xfrm>
                <a:custGeom>
                  <a:rect b="b" l="l" r="r" t="t"/>
                  <a:pathLst>
                    <a:path extrusionOk="0" h="2253" w="1618">
                      <a:moveTo>
                        <a:pt x="982" y="0"/>
                      </a:moveTo>
                      <a:lnTo>
                        <a:pt x="546" y="146"/>
                      </a:lnTo>
                      <a:cubicBezTo>
                        <a:pt x="401" y="182"/>
                        <a:pt x="273" y="236"/>
                        <a:pt x="128" y="291"/>
                      </a:cubicBezTo>
                      <a:cubicBezTo>
                        <a:pt x="110" y="418"/>
                        <a:pt x="110" y="545"/>
                        <a:pt x="92" y="672"/>
                      </a:cubicBezTo>
                      <a:cubicBezTo>
                        <a:pt x="92" y="745"/>
                        <a:pt x="92" y="818"/>
                        <a:pt x="74" y="890"/>
                      </a:cubicBezTo>
                      <a:cubicBezTo>
                        <a:pt x="74" y="1018"/>
                        <a:pt x="74" y="1127"/>
                        <a:pt x="74" y="1254"/>
                      </a:cubicBezTo>
                      <a:cubicBezTo>
                        <a:pt x="55" y="1272"/>
                        <a:pt x="55" y="1290"/>
                        <a:pt x="74" y="1308"/>
                      </a:cubicBezTo>
                      <a:cubicBezTo>
                        <a:pt x="55" y="1508"/>
                        <a:pt x="37" y="1671"/>
                        <a:pt x="19" y="1853"/>
                      </a:cubicBezTo>
                      <a:cubicBezTo>
                        <a:pt x="19" y="1980"/>
                        <a:pt x="1" y="2089"/>
                        <a:pt x="1" y="2216"/>
                      </a:cubicBezTo>
                      <a:cubicBezTo>
                        <a:pt x="1" y="2234"/>
                        <a:pt x="1" y="2234"/>
                        <a:pt x="1" y="2253"/>
                      </a:cubicBezTo>
                      <a:lnTo>
                        <a:pt x="37" y="2253"/>
                      </a:lnTo>
                      <a:cubicBezTo>
                        <a:pt x="201" y="2234"/>
                        <a:pt x="364" y="2234"/>
                        <a:pt x="528" y="2216"/>
                      </a:cubicBezTo>
                      <a:lnTo>
                        <a:pt x="836" y="2198"/>
                      </a:lnTo>
                      <a:lnTo>
                        <a:pt x="1618" y="2144"/>
                      </a:lnTo>
                      <a:cubicBezTo>
                        <a:pt x="1581" y="2017"/>
                        <a:pt x="1527" y="1926"/>
                        <a:pt x="1490" y="1762"/>
                      </a:cubicBezTo>
                      <a:cubicBezTo>
                        <a:pt x="1436" y="1599"/>
                        <a:pt x="1400" y="1435"/>
                        <a:pt x="1363" y="1290"/>
                      </a:cubicBezTo>
                      <a:cubicBezTo>
                        <a:pt x="1345" y="1272"/>
                        <a:pt x="1345" y="1254"/>
                        <a:pt x="1345" y="1235"/>
                      </a:cubicBezTo>
                      <a:lnTo>
                        <a:pt x="1218" y="800"/>
                      </a:lnTo>
                      <a:cubicBezTo>
                        <a:pt x="1127" y="454"/>
                        <a:pt x="982" y="37"/>
                        <a:pt x="9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7" name="Google Shape;3117;p52"/>
                <p:cNvSpPr/>
                <p:nvPr/>
              </p:nvSpPr>
              <p:spPr>
                <a:xfrm>
                  <a:off x="6659118" y="1453554"/>
                  <a:ext cx="42195" cy="36148"/>
                </a:xfrm>
                <a:custGeom>
                  <a:rect b="b" l="l" r="r" t="t"/>
                  <a:pathLst>
                    <a:path extrusionOk="0" h="538" w="628">
                      <a:moveTo>
                        <a:pt x="314" y="0"/>
                      </a:moveTo>
                      <a:cubicBezTo>
                        <a:pt x="168" y="0"/>
                        <a:pt x="45" y="89"/>
                        <a:pt x="28" y="239"/>
                      </a:cubicBezTo>
                      <a:cubicBezTo>
                        <a:pt x="0" y="404"/>
                        <a:pt x="140" y="537"/>
                        <a:pt x="288" y="537"/>
                      </a:cubicBezTo>
                      <a:cubicBezTo>
                        <a:pt x="335" y="537"/>
                        <a:pt x="384" y="524"/>
                        <a:pt x="428" y="493"/>
                      </a:cubicBezTo>
                      <a:cubicBezTo>
                        <a:pt x="627" y="366"/>
                        <a:pt x="573" y="75"/>
                        <a:pt x="355" y="2"/>
                      </a:cubicBezTo>
                      <a:cubicBezTo>
                        <a:pt x="341" y="1"/>
                        <a:pt x="327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8" name="Google Shape;3118;p52"/>
                <p:cNvSpPr/>
                <p:nvPr/>
              </p:nvSpPr>
              <p:spPr>
                <a:xfrm>
                  <a:off x="6529173" y="1623342"/>
                  <a:ext cx="159912" cy="374719"/>
                </a:xfrm>
                <a:custGeom>
                  <a:rect b="b" l="l" r="r" t="t"/>
                  <a:pathLst>
                    <a:path extrusionOk="0" h="5577" w="2380">
                      <a:moveTo>
                        <a:pt x="1508" y="0"/>
                      </a:moveTo>
                      <a:cubicBezTo>
                        <a:pt x="1090" y="363"/>
                        <a:pt x="800" y="872"/>
                        <a:pt x="691" y="1417"/>
                      </a:cubicBezTo>
                      <a:cubicBezTo>
                        <a:pt x="691" y="1417"/>
                        <a:pt x="600" y="1762"/>
                        <a:pt x="400" y="2670"/>
                      </a:cubicBezTo>
                      <a:cubicBezTo>
                        <a:pt x="345" y="2925"/>
                        <a:pt x="291" y="3197"/>
                        <a:pt x="236" y="3542"/>
                      </a:cubicBezTo>
                      <a:lnTo>
                        <a:pt x="164" y="3869"/>
                      </a:lnTo>
                      <a:lnTo>
                        <a:pt x="73" y="4414"/>
                      </a:lnTo>
                      <a:cubicBezTo>
                        <a:pt x="73" y="4432"/>
                        <a:pt x="73" y="4450"/>
                        <a:pt x="73" y="4450"/>
                      </a:cubicBezTo>
                      <a:cubicBezTo>
                        <a:pt x="55" y="4541"/>
                        <a:pt x="37" y="4668"/>
                        <a:pt x="37" y="4777"/>
                      </a:cubicBezTo>
                      <a:cubicBezTo>
                        <a:pt x="18" y="4923"/>
                        <a:pt x="0" y="5086"/>
                        <a:pt x="0" y="5249"/>
                      </a:cubicBezTo>
                      <a:lnTo>
                        <a:pt x="0" y="5322"/>
                      </a:lnTo>
                      <a:lnTo>
                        <a:pt x="1635" y="5576"/>
                      </a:lnTo>
                      <a:cubicBezTo>
                        <a:pt x="1653" y="5540"/>
                        <a:pt x="1653" y="5540"/>
                        <a:pt x="1671" y="5486"/>
                      </a:cubicBezTo>
                      <a:cubicBezTo>
                        <a:pt x="1690" y="5413"/>
                        <a:pt x="1708" y="5358"/>
                        <a:pt x="1708" y="5286"/>
                      </a:cubicBezTo>
                      <a:cubicBezTo>
                        <a:pt x="1726" y="5268"/>
                        <a:pt x="1726" y="5231"/>
                        <a:pt x="1744" y="5213"/>
                      </a:cubicBezTo>
                      <a:cubicBezTo>
                        <a:pt x="1762" y="5122"/>
                        <a:pt x="1799" y="4995"/>
                        <a:pt x="1817" y="4941"/>
                      </a:cubicBezTo>
                      <a:cubicBezTo>
                        <a:pt x="1817" y="4886"/>
                        <a:pt x="1853" y="4795"/>
                        <a:pt x="1871" y="4759"/>
                      </a:cubicBezTo>
                      <a:cubicBezTo>
                        <a:pt x="1871" y="4723"/>
                        <a:pt x="1889" y="4686"/>
                        <a:pt x="1889" y="4650"/>
                      </a:cubicBezTo>
                      <a:cubicBezTo>
                        <a:pt x="1889" y="4650"/>
                        <a:pt x="1889" y="4632"/>
                        <a:pt x="1889" y="4632"/>
                      </a:cubicBezTo>
                      <a:lnTo>
                        <a:pt x="1889" y="4614"/>
                      </a:lnTo>
                      <a:cubicBezTo>
                        <a:pt x="1926" y="4468"/>
                        <a:pt x="1962" y="4323"/>
                        <a:pt x="1998" y="4178"/>
                      </a:cubicBezTo>
                      <a:cubicBezTo>
                        <a:pt x="2035" y="4069"/>
                        <a:pt x="2053" y="3960"/>
                        <a:pt x="2089" y="3851"/>
                      </a:cubicBezTo>
                      <a:cubicBezTo>
                        <a:pt x="2144" y="3669"/>
                        <a:pt x="2180" y="3469"/>
                        <a:pt x="2234" y="3288"/>
                      </a:cubicBezTo>
                      <a:cubicBezTo>
                        <a:pt x="2253" y="3215"/>
                        <a:pt x="2271" y="3161"/>
                        <a:pt x="2289" y="3088"/>
                      </a:cubicBezTo>
                      <a:cubicBezTo>
                        <a:pt x="2307" y="2961"/>
                        <a:pt x="2343" y="2834"/>
                        <a:pt x="2380" y="2707"/>
                      </a:cubicBezTo>
                      <a:lnTo>
                        <a:pt x="2362" y="1399"/>
                      </a:lnTo>
                      <a:cubicBezTo>
                        <a:pt x="2343" y="1362"/>
                        <a:pt x="2343" y="1344"/>
                        <a:pt x="2343" y="1308"/>
                      </a:cubicBezTo>
                      <a:lnTo>
                        <a:pt x="15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9" name="Google Shape;3119;p52"/>
                <p:cNvSpPr/>
                <p:nvPr/>
              </p:nvSpPr>
              <p:spPr>
                <a:xfrm>
                  <a:off x="6330223" y="1708740"/>
                  <a:ext cx="317406" cy="369545"/>
                </a:xfrm>
                <a:custGeom>
                  <a:rect b="b" l="l" r="r" t="t"/>
                  <a:pathLst>
                    <a:path extrusionOk="0" h="5500" w="4724">
                      <a:moveTo>
                        <a:pt x="1399" y="1"/>
                      </a:moveTo>
                      <a:lnTo>
                        <a:pt x="1" y="1018"/>
                      </a:lnTo>
                      <a:cubicBezTo>
                        <a:pt x="509" y="2798"/>
                        <a:pt x="1654" y="4342"/>
                        <a:pt x="3216" y="5341"/>
                      </a:cubicBezTo>
                      <a:cubicBezTo>
                        <a:pt x="3358" y="5445"/>
                        <a:pt x="3530" y="5500"/>
                        <a:pt x="3704" y="5500"/>
                      </a:cubicBezTo>
                      <a:cubicBezTo>
                        <a:pt x="3862" y="5500"/>
                        <a:pt x="4021" y="5454"/>
                        <a:pt x="4160" y="5359"/>
                      </a:cubicBezTo>
                      <a:cubicBezTo>
                        <a:pt x="4542" y="5159"/>
                        <a:pt x="4723" y="4705"/>
                        <a:pt x="4578" y="4287"/>
                      </a:cubicBezTo>
                      <a:lnTo>
                        <a:pt x="139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0" name="Google Shape;3120;p52"/>
                <p:cNvSpPr/>
                <p:nvPr/>
              </p:nvSpPr>
              <p:spPr>
                <a:xfrm>
                  <a:off x="6501087" y="2150513"/>
                  <a:ext cx="244168" cy="528517"/>
                </a:xfrm>
                <a:custGeom>
                  <a:rect b="b" l="l" r="r" t="t"/>
                  <a:pathLst>
                    <a:path extrusionOk="0" h="7866" w="3634">
                      <a:moveTo>
                        <a:pt x="782" y="1"/>
                      </a:moveTo>
                      <a:cubicBezTo>
                        <a:pt x="673" y="491"/>
                        <a:pt x="582" y="982"/>
                        <a:pt x="491" y="1472"/>
                      </a:cubicBezTo>
                      <a:lnTo>
                        <a:pt x="328" y="3452"/>
                      </a:lnTo>
                      <a:lnTo>
                        <a:pt x="237" y="4596"/>
                      </a:lnTo>
                      <a:lnTo>
                        <a:pt x="37" y="7085"/>
                      </a:lnTo>
                      <a:lnTo>
                        <a:pt x="1" y="7630"/>
                      </a:lnTo>
                      <a:lnTo>
                        <a:pt x="1744" y="7775"/>
                      </a:lnTo>
                      <a:lnTo>
                        <a:pt x="3034" y="7866"/>
                      </a:lnTo>
                      <a:lnTo>
                        <a:pt x="3034" y="7811"/>
                      </a:lnTo>
                      <a:lnTo>
                        <a:pt x="3052" y="7466"/>
                      </a:lnTo>
                      <a:lnTo>
                        <a:pt x="3125" y="6503"/>
                      </a:lnTo>
                      <a:lnTo>
                        <a:pt x="3197" y="5704"/>
                      </a:lnTo>
                      <a:lnTo>
                        <a:pt x="3324" y="4269"/>
                      </a:lnTo>
                      <a:lnTo>
                        <a:pt x="3633" y="237"/>
                      </a:lnTo>
                      <a:lnTo>
                        <a:pt x="3016" y="182"/>
                      </a:lnTo>
                      <a:lnTo>
                        <a:pt x="78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1" name="Google Shape;3121;p52"/>
                <p:cNvSpPr/>
                <p:nvPr/>
              </p:nvSpPr>
              <p:spPr>
                <a:xfrm>
                  <a:off x="6603619" y="2111475"/>
                  <a:ext cx="339310" cy="551697"/>
                </a:xfrm>
                <a:custGeom>
                  <a:rect b="b" l="l" r="r" t="t"/>
                  <a:pathLst>
                    <a:path extrusionOk="0" h="8211" w="5050">
                      <a:moveTo>
                        <a:pt x="2761" y="1"/>
                      </a:moveTo>
                      <a:lnTo>
                        <a:pt x="2144" y="182"/>
                      </a:lnTo>
                      <a:lnTo>
                        <a:pt x="0" y="872"/>
                      </a:lnTo>
                      <a:cubicBezTo>
                        <a:pt x="91" y="1363"/>
                        <a:pt x="200" y="1853"/>
                        <a:pt x="291" y="2344"/>
                      </a:cubicBezTo>
                      <a:lnTo>
                        <a:pt x="890" y="4233"/>
                      </a:lnTo>
                      <a:lnTo>
                        <a:pt x="1235" y="5323"/>
                      </a:lnTo>
                      <a:lnTo>
                        <a:pt x="1980" y="7702"/>
                      </a:lnTo>
                      <a:lnTo>
                        <a:pt x="2144" y="8211"/>
                      </a:lnTo>
                      <a:lnTo>
                        <a:pt x="3815" y="7684"/>
                      </a:lnTo>
                      <a:lnTo>
                        <a:pt x="5050" y="7284"/>
                      </a:lnTo>
                      <a:lnTo>
                        <a:pt x="5032" y="7230"/>
                      </a:lnTo>
                      <a:lnTo>
                        <a:pt x="4941" y="6903"/>
                      </a:lnTo>
                      <a:lnTo>
                        <a:pt x="4632" y="5995"/>
                      </a:lnTo>
                      <a:lnTo>
                        <a:pt x="4396" y="5232"/>
                      </a:lnTo>
                      <a:lnTo>
                        <a:pt x="3960" y="3869"/>
                      </a:lnTo>
                      <a:lnTo>
                        <a:pt x="27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2" name="Google Shape;3122;p52"/>
                <p:cNvSpPr/>
                <p:nvPr/>
              </p:nvSpPr>
              <p:spPr>
                <a:xfrm>
                  <a:off x="6491345" y="2588590"/>
                  <a:ext cx="216083" cy="209297"/>
                </a:xfrm>
                <a:custGeom>
                  <a:rect b="b" l="l" r="r" t="t"/>
                  <a:pathLst>
                    <a:path extrusionOk="0" h="3115" w="3216">
                      <a:moveTo>
                        <a:pt x="1542" y="1"/>
                      </a:moveTo>
                      <a:cubicBezTo>
                        <a:pt x="1298" y="1"/>
                        <a:pt x="1055" y="55"/>
                        <a:pt x="836" y="165"/>
                      </a:cubicBezTo>
                      <a:cubicBezTo>
                        <a:pt x="781" y="183"/>
                        <a:pt x="745" y="201"/>
                        <a:pt x="709" y="220"/>
                      </a:cubicBezTo>
                      <a:cubicBezTo>
                        <a:pt x="563" y="310"/>
                        <a:pt x="418" y="437"/>
                        <a:pt x="309" y="583"/>
                      </a:cubicBezTo>
                      <a:cubicBezTo>
                        <a:pt x="273" y="637"/>
                        <a:pt x="236" y="692"/>
                        <a:pt x="200" y="764"/>
                      </a:cubicBezTo>
                      <a:cubicBezTo>
                        <a:pt x="109" y="892"/>
                        <a:pt x="55" y="1055"/>
                        <a:pt x="37" y="1219"/>
                      </a:cubicBezTo>
                      <a:cubicBezTo>
                        <a:pt x="37" y="1219"/>
                        <a:pt x="37" y="1219"/>
                        <a:pt x="37" y="1237"/>
                      </a:cubicBezTo>
                      <a:lnTo>
                        <a:pt x="18" y="1436"/>
                      </a:lnTo>
                      <a:cubicBezTo>
                        <a:pt x="0" y="2036"/>
                        <a:pt x="327" y="2599"/>
                        <a:pt x="872" y="2890"/>
                      </a:cubicBezTo>
                      <a:cubicBezTo>
                        <a:pt x="1120" y="3042"/>
                        <a:pt x="1398" y="3115"/>
                        <a:pt x="1672" y="3115"/>
                      </a:cubicBezTo>
                      <a:cubicBezTo>
                        <a:pt x="2182" y="3115"/>
                        <a:pt x="2684" y="2866"/>
                        <a:pt x="2979" y="2417"/>
                      </a:cubicBezTo>
                      <a:cubicBezTo>
                        <a:pt x="2997" y="2399"/>
                        <a:pt x="3015" y="2381"/>
                        <a:pt x="3034" y="2363"/>
                      </a:cubicBezTo>
                      <a:cubicBezTo>
                        <a:pt x="3088" y="2236"/>
                        <a:pt x="3124" y="2127"/>
                        <a:pt x="3161" y="2000"/>
                      </a:cubicBezTo>
                      <a:cubicBezTo>
                        <a:pt x="3197" y="1872"/>
                        <a:pt x="3215" y="1745"/>
                        <a:pt x="3215" y="1618"/>
                      </a:cubicBezTo>
                      <a:cubicBezTo>
                        <a:pt x="3215" y="1237"/>
                        <a:pt x="3070" y="855"/>
                        <a:pt x="2797" y="565"/>
                      </a:cubicBezTo>
                      <a:cubicBezTo>
                        <a:pt x="2670" y="419"/>
                        <a:pt x="2525" y="310"/>
                        <a:pt x="2362" y="220"/>
                      </a:cubicBezTo>
                      <a:cubicBezTo>
                        <a:pt x="2109" y="74"/>
                        <a:pt x="1824" y="1"/>
                        <a:pt x="15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3" name="Google Shape;3123;p52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38" y="2053"/>
                        <a:pt x="7520" y="2017"/>
                        <a:pt x="7520" y="1981"/>
                      </a:cubicBezTo>
                      <a:cubicBezTo>
                        <a:pt x="7466" y="1854"/>
                        <a:pt x="7393" y="1745"/>
                        <a:pt x="7302" y="1654"/>
                      </a:cubicBezTo>
                      <a:cubicBezTo>
                        <a:pt x="7248" y="1617"/>
                        <a:pt x="7211" y="1581"/>
                        <a:pt x="7193" y="1527"/>
                      </a:cubicBezTo>
                      <a:cubicBezTo>
                        <a:pt x="7175" y="1508"/>
                        <a:pt x="7157" y="1472"/>
                        <a:pt x="7139" y="1454"/>
                      </a:cubicBezTo>
                      <a:cubicBezTo>
                        <a:pt x="7121" y="1436"/>
                        <a:pt x="7121" y="1418"/>
                        <a:pt x="7102" y="1399"/>
                      </a:cubicBezTo>
                      <a:cubicBezTo>
                        <a:pt x="7030" y="1272"/>
                        <a:pt x="6993" y="1145"/>
                        <a:pt x="6957" y="1018"/>
                      </a:cubicBezTo>
                      <a:cubicBezTo>
                        <a:pt x="6885" y="782"/>
                        <a:pt x="6848" y="546"/>
                        <a:pt x="6830" y="310"/>
                      </a:cubicBezTo>
                      <a:cubicBezTo>
                        <a:pt x="6812" y="255"/>
                        <a:pt x="6812" y="201"/>
                        <a:pt x="6812" y="146"/>
                      </a:cubicBezTo>
                      <a:lnTo>
                        <a:pt x="6521" y="128"/>
                      </a:lnTo>
                      <a:cubicBezTo>
                        <a:pt x="5849" y="92"/>
                        <a:pt x="5159" y="73"/>
                        <a:pt x="4487" y="37"/>
                      </a:cubicBezTo>
                      <a:lnTo>
                        <a:pt x="4323" y="37"/>
                      </a:lnTo>
                      <a:lnTo>
                        <a:pt x="3779" y="19"/>
                      </a:ln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4" name="Google Shape;3124;p52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20" y="2053"/>
                        <a:pt x="7520" y="2017"/>
                        <a:pt x="7502" y="1999"/>
                      </a:cubicBezTo>
                      <a:cubicBezTo>
                        <a:pt x="7466" y="1872"/>
                        <a:pt x="7393" y="1763"/>
                        <a:pt x="7302" y="1672"/>
                      </a:cubicBezTo>
                      <a:cubicBezTo>
                        <a:pt x="7248" y="1636"/>
                        <a:pt x="7211" y="1581"/>
                        <a:pt x="7175" y="1545"/>
                      </a:cubicBezTo>
                      <a:cubicBezTo>
                        <a:pt x="7157" y="1508"/>
                        <a:pt x="7139" y="1490"/>
                        <a:pt x="7139" y="1472"/>
                      </a:cubicBezTo>
                      <a:cubicBezTo>
                        <a:pt x="7121" y="1454"/>
                        <a:pt x="7102" y="1436"/>
                        <a:pt x="7102" y="1399"/>
                      </a:cubicBezTo>
                      <a:cubicBezTo>
                        <a:pt x="7030" y="1290"/>
                        <a:pt x="6975" y="1163"/>
                        <a:pt x="6939" y="1018"/>
                      </a:cubicBezTo>
                      <a:cubicBezTo>
                        <a:pt x="6909" y="1016"/>
                        <a:pt x="6878" y="1015"/>
                        <a:pt x="6846" y="1015"/>
                      </a:cubicBezTo>
                      <a:cubicBezTo>
                        <a:pt x="6487" y="1015"/>
                        <a:pt x="6048" y="1121"/>
                        <a:pt x="5589" y="1121"/>
                      </a:cubicBezTo>
                      <a:cubicBezTo>
                        <a:pt x="5267" y="1121"/>
                        <a:pt x="4935" y="1069"/>
                        <a:pt x="4614" y="891"/>
                      </a:cubicBezTo>
                      <a:cubicBezTo>
                        <a:pt x="4251" y="691"/>
                        <a:pt x="3960" y="382"/>
                        <a:pt x="3779" y="19"/>
                      </a:cubicBez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5" name="Google Shape;3125;p52"/>
                <p:cNvSpPr/>
                <p:nvPr/>
              </p:nvSpPr>
              <p:spPr>
                <a:xfrm>
                  <a:off x="6346080" y="3120598"/>
                  <a:ext cx="105018" cy="102734"/>
                </a:xfrm>
                <a:custGeom>
                  <a:rect b="b" l="l" r="r" t="t"/>
                  <a:pathLst>
                    <a:path extrusionOk="0" h="1529" w="1563">
                      <a:moveTo>
                        <a:pt x="846" y="1"/>
                      </a:moveTo>
                      <a:cubicBezTo>
                        <a:pt x="825" y="1"/>
                        <a:pt x="803" y="1"/>
                        <a:pt x="782" y="3"/>
                      </a:cubicBezTo>
                      <a:cubicBezTo>
                        <a:pt x="473" y="21"/>
                        <a:pt x="182" y="184"/>
                        <a:pt x="1" y="439"/>
                      </a:cubicBezTo>
                      <a:lnTo>
                        <a:pt x="582" y="1438"/>
                      </a:lnTo>
                      <a:lnTo>
                        <a:pt x="1563" y="1529"/>
                      </a:lnTo>
                      <a:lnTo>
                        <a:pt x="1472" y="239"/>
                      </a:lnTo>
                      <a:cubicBezTo>
                        <a:pt x="1289" y="89"/>
                        <a:pt x="1076" y="1"/>
                        <a:pt x="8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6" name="Google Shape;3126;p52"/>
                <p:cNvSpPr/>
                <p:nvPr/>
              </p:nvSpPr>
              <p:spPr>
                <a:xfrm>
                  <a:off x="6177702" y="3336747"/>
                  <a:ext cx="516288" cy="31848"/>
                </a:xfrm>
                <a:custGeom>
                  <a:rect b="b" l="l" r="r" t="t"/>
                  <a:pathLst>
                    <a:path extrusionOk="0" h="474" w="7684">
                      <a:moveTo>
                        <a:pt x="0" y="1"/>
                      </a:moveTo>
                      <a:lnTo>
                        <a:pt x="0" y="473"/>
                      </a:lnTo>
                      <a:lnTo>
                        <a:pt x="7683" y="473"/>
                      </a:lnTo>
                      <a:lnTo>
                        <a:pt x="76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7" name="Google Shape;3127;p52"/>
                <p:cNvSpPr/>
                <p:nvPr/>
              </p:nvSpPr>
              <p:spPr>
                <a:xfrm>
                  <a:off x="6613362" y="1500049"/>
                  <a:ext cx="47638" cy="74514"/>
                </a:xfrm>
                <a:custGeom>
                  <a:rect b="b" l="l" r="r" t="t"/>
                  <a:pathLst>
                    <a:path extrusionOk="0" h="1109" w="709">
                      <a:moveTo>
                        <a:pt x="491" y="1"/>
                      </a:moveTo>
                      <a:cubicBezTo>
                        <a:pt x="346" y="37"/>
                        <a:pt x="200" y="91"/>
                        <a:pt x="55" y="146"/>
                      </a:cubicBezTo>
                      <a:cubicBezTo>
                        <a:pt x="55" y="273"/>
                        <a:pt x="55" y="400"/>
                        <a:pt x="37" y="527"/>
                      </a:cubicBezTo>
                      <a:cubicBezTo>
                        <a:pt x="37" y="600"/>
                        <a:pt x="19" y="673"/>
                        <a:pt x="19" y="745"/>
                      </a:cubicBezTo>
                      <a:cubicBezTo>
                        <a:pt x="1" y="873"/>
                        <a:pt x="1" y="982"/>
                        <a:pt x="1" y="1109"/>
                      </a:cubicBezTo>
                      <a:cubicBezTo>
                        <a:pt x="164" y="1054"/>
                        <a:pt x="309" y="963"/>
                        <a:pt x="418" y="854"/>
                      </a:cubicBezTo>
                      <a:cubicBezTo>
                        <a:pt x="673" y="564"/>
                        <a:pt x="709" y="200"/>
                        <a:pt x="509" y="19"/>
                      </a:cubicBezTo>
                      <a:cubicBezTo>
                        <a:pt x="509" y="19"/>
                        <a:pt x="491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8" name="Google Shape;3128;p52"/>
                <p:cNvSpPr/>
                <p:nvPr/>
              </p:nvSpPr>
              <p:spPr>
                <a:xfrm>
                  <a:off x="6542611" y="1357271"/>
                  <a:ext cx="144055" cy="185579"/>
                </a:xfrm>
                <a:custGeom>
                  <a:rect b="b" l="l" r="r" t="t"/>
                  <a:pathLst>
                    <a:path extrusionOk="0" h="2762" w="2144">
                      <a:moveTo>
                        <a:pt x="1126" y="1"/>
                      </a:moveTo>
                      <a:cubicBezTo>
                        <a:pt x="817" y="1"/>
                        <a:pt x="527" y="146"/>
                        <a:pt x="345" y="400"/>
                      </a:cubicBezTo>
                      <a:cubicBezTo>
                        <a:pt x="164" y="636"/>
                        <a:pt x="36" y="909"/>
                        <a:pt x="18" y="1199"/>
                      </a:cubicBezTo>
                      <a:lnTo>
                        <a:pt x="18" y="1345"/>
                      </a:lnTo>
                      <a:cubicBezTo>
                        <a:pt x="0" y="1454"/>
                        <a:pt x="18" y="1563"/>
                        <a:pt x="36" y="1690"/>
                      </a:cubicBezTo>
                      <a:cubicBezTo>
                        <a:pt x="127" y="2271"/>
                        <a:pt x="527" y="2743"/>
                        <a:pt x="1017" y="2761"/>
                      </a:cubicBezTo>
                      <a:cubicBezTo>
                        <a:pt x="1026" y="2762"/>
                        <a:pt x="1034" y="2762"/>
                        <a:pt x="1043" y="2762"/>
                      </a:cubicBezTo>
                      <a:cubicBezTo>
                        <a:pt x="1613" y="2762"/>
                        <a:pt x="2108" y="2169"/>
                        <a:pt x="2143" y="1417"/>
                      </a:cubicBezTo>
                      <a:cubicBezTo>
                        <a:pt x="2143" y="1345"/>
                        <a:pt x="2125" y="1290"/>
                        <a:pt x="2125" y="1218"/>
                      </a:cubicBezTo>
                      <a:cubicBezTo>
                        <a:pt x="2089" y="564"/>
                        <a:pt x="1689" y="55"/>
                        <a:pt x="1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9" name="Google Shape;3129;p52"/>
                <p:cNvSpPr/>
                <p:nvPr/>
              </p:nvSpPr>
              <p:spPr>
                <a:xfrm>
                  <a:off x="6531592" y="1458593"/>
                  <a:ext cx="35476" cy="43942"/>
                </a:xfrm>
                <a:custGeom>
                  <a:rect b="b" l="l" r="r" t="t"/>
                  <a:pathLst>
                    <a:path extrusionOk="0" h="654" w="528">
                      <a:moveTo>
                        <a:pt x="527" y="0"/>
                      </a:moveTo>
                      <a:cubicBezTo>
                        <a:pt x="448" y="27"/>
                        <a:pt x="348" y="44"/>
                        <a:pt x="251" y="44"/>
                      </a:cubicBezTo>
                      <a:cubicBezTo>
                        <a:pt x="215" y="44"/>
                        <a:pt x="180" y="41"/>
                        <a:pt x="146" y="36"/>
                      </a:cubicBezTo>
                      <a:cubicBezTo>
                        <a:pt x="128" y="36"/>
                        <a:pt x="55" y="36"/>
                        <a:pt x="19" y="73"/>
                      </a:cubicBezTo>
                      <a:cubicBezTo>
                        <a:pt x="1" y="91"/>
                        <a:pt x="1" y="127"/>
                        <a:pt x="1" y="145"/>
                      </a:cubicBezTo>
                      <a:cubicBezTo>
                        <a:pt x="110" y="273"/>
                        <a:pt x="219" y="400"/>
                        <a:pt x="328" y="527"/>
                      </a:cubicBezTo>
                      <a:lnTo>
                        <a:pt x="473" y="65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0" name="Google Shape;3130;p52"/>
                <p:cNvSpPr/>
                <p:nvPr/>
              </p:nvSpPr>
              <p:spPr>
                <a:xfrm>
                  <a:off x="6599319" y="1449791"/>
                  <a:ext cx="43405" cy="36955"/>
                </a:xfrm>
                <a:custGeom>
                  <a:rect b="b" l="l" r="r" t="t"/>
                  <a:pathLst>
                    <a:path extrusionOk="0" h="550" w="646">
                      <a:moveTo>
                        <a:pt x="349" y="1"/>
                      </a:moveTo>
                      <a:cubicBezTo>
                        <a:pt x="136" y="1"/>
                        <a:pt x="1" y="252"/>
                        <a:pt x="137" y="440"/>
                      </a:cubicBezTo>
                      <a:cubicBezTo>
                        <a:pt x="192" y="516"/>
                        <a:pt x="271" y="550"/>
                        <a:pt x="349" y="550"/>
                      </a:cubicBezTo>
                      <a:cubicBezTo>
                        <a:pt x="478" y="550"/>
                        <a:pt x="605" y="459"/>
                        <a:pt x="627" y="313"/>
                      </a:cubicBezTo>
                      <a:cubicBezTo>
                        <a:pt x="646" y="167"/>
                        <a:pt x="537" y="40"/>
                        <a:pt x="391" y="4"/>
                      </a:cubicBezTo>
                      <a:cubicBezTo>
                        <a:pt x="377" y="2"/>
                        <a:pt x="363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1" name="Google Shape;3131;p52"/>
                <p:cNvSpPr/>
                <p:nvPr/>
              </p:nvSpPr>
              <p:spPr>
                <a:xfrm>
                  <a:off x="6552353" y="1430508"/>
                  <a:ext cx="45219" cy="27817"/>
                </a:xfrm>
                <a:custGeom>
                  <a:rect b="b" l="l" r="r" t="t"/>
                  <a:pathLst>
                    <a:path extrusionOk="0" h="414" w="673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91" y="382"/>
                        <a:pt x="654" y="327"/>
                        <a:pt x="654" y="218"/>
                      </a:cubicBezTo>
                      <a:cubicBezTo>
                        <a:pt x="672" y="128"/>
                        <a:pt x="563" y="37"/>
                        <a:pt x="4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2" name="Google Shape;3132;p52"/>
                <p:cNvSpPr/>
                <p:nvPr/>
              </p:nvSpPr>
              <p:spPr>
                <a:xfrm>
                  <a:off x="6552353" y="1430508"/>
                  <a:ext cx="28153" cy="27817"/>
                </a:xfrm>
                <a:custGeom>
                  <a:rect b="b" l="l" r="r" t="t"/>
                  <a:pathLst>
                    <a:path extrusionOk="0" h="414" w="419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18" y="309"/>
                        <a:pt x="418" y="218"/>
                        <a:pt x="418" y="128"/>
                      </a:cubicBezTo>
                      <a:cubicBezTo>
                        <a:pt x="418" y="91"/>
                        <a:pt x="400" y="37"/>
                        <a:pt x="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3" name="Google Shape;3133;p52"/>
                <p:cNvSpPr/>
                <p:nvPr/>
              </p:nvSpPr>
              <p:spPr>
                <a:xfrm>
                  <a:off x="6573115" y="1500855"/>
                  <a:ext cx="25667" cy="18880"/>
                </a:xfrm>
                <a:custGeom>
                  <a:rect b="b" l="l" r="r" t="t"/>
                  <a:pathLst>
                    <a:path extrusionOk="0" h="281" w="382">
                      <a:moveTo>
                        <a:pt x="331" y="0"/>
                      </a:moveTo>
                      <a:cubicBezTo>
                        <a:pt x="314" y="0"/>
                        <a:pt x="286" y="20"/>
                        <a:pt x="218" y="61"/>
                      </a:cubicBezTo>
                      <a:cubicBezTo>
                        <a:pt x="37" y="152"/>
                        <a:pt x="0" y="134"/>
                        <a:pt x="0" y="188"/>
                      </a:cubicBezTo>
                      <a:cubicBezTo>
                        <a:pt x="0" y="229"/>
                        <a:pt x="62" y="280"/>
                        <a:pt x="146" y="280"/>
                      </a:cubicBezTo>
                      <a:cubicBezTo>
                        <a:pt x="174" y="280"/>
                        <a:pt x="205" y="275"/>
                        <a:pt x="236" y="261"/>
                      </a:cubicBezTo>
                      <a:cubicBezTo>
                        <a:pt x="345" y="225"/>
                        <a:pt x="382" y="43"/>
                        <a:pt x="345" y="7"/>
                      </a:cubicBezTo>
                      <a:cubicBezTo>
                        <a:pt x="341" y="2"/>
                        <a:pt x="336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4" name="Google Shape;3134;p52"/>
                <p:cNvSpPr/>
                <p:nvPr/>
              </p:nvSpPr>
              <p:spPr>
                <a:xfrm>
                  <a:off x="6433965" y="2107847"/>
                  <a:ext cx="302758" cy="965386"/>
                </a:xfrm>
                <a:custGeom>
                  <a:rect b="b" l="l" r="r" t="t"/>
                  <a:pathLst>
                    <a:path extrusionOk="0" h="14368" w="4506">
                      <a:moveTo>
                        <a:pt x="1781" y="0"/>
                      </a:moveTo>
                      <a:cubicBezTo>
                        <a:pt x="1672" y="745"/>
                        <a:pt x="1563" y="1508"/>
                        <a:pt x="1454" y="2271"/>
                      </a:cubicBezTo>
                      <a:cubicBezTo>
                        <a:pt x="891" y="6230"/>
                        <a:pt x="418" y="10154"/>
                        <a:pt x="1" y="14004"/>
                      </a:cubicBezTo>
                      <a:lnTo>
                        <a:pt x="3670" y="14367"/>
                      </a:lnTo>
                      <a:cubicBezTo>
                        <a:pt x="3906" y="12787"/>
                        <a:pt x="4106" y="11098"/>
                        <a:pt x="4233" y="9318"/>
                      </a:cubicBezTo>
                      <a:cubicBezTo>
                        <a:pt x="4432" y="6757"/>
                        <a:pt x="4505" y="4178"/>
                        <a:pt x="4432" y="1599"/>
                      </a:cubicBezTo>
                      <a:lnTo>
                        <a:pt x="178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5" name="Google Shape;3135;p52"/>
                <p:cNvSpPr/>
                <p:nvPr/>
              </p:nvSpPr>
              <p:spPr>
                <a:xfrm>
                  <a:off x="6618267" y="2123704"/>
                  <a:ext cx="563858" cy="908006"/>
                </a:xfrm>
                <a:custGeom>
                  <a:rect b="b" l="l" r="r" t="t"/>
                  <a:pathLst>
                    <a:path extrusionOk="0" h="13514" w="8392">
                      <a:moveTo>
                        <a:pt x="2707" y="0"/>
                      </a:moveTo>
                      <a:lnTo>
                        <a:pt x="73" y="1453"/>
                      </a:lnTo>
                      <a:cubicBezTo>
                        <a:pt x="0" y="3433"/>
                        <a:pt x="400" y="5395"/>
                        <a:pt x="1235" y="7175"/>
                      </a:cubicBezTo>
                      <a:cubicBezTo>
                        <a:pt x="1580" y="7938"/>
                        <a:pt x="2016" y="8646"/>
                        <a:pt x="2507" y="9318"/>
                      </a:cubicBezTo>
                      <a:lnTo>
                        <a:pt x="5250" y="13514"/>
                      </a:lnTo>
                      <a:lnTo>
                        <a:pt x="8392" y="10808"/>
                      </a:lnTo>
                      <a:lnTo>
                        <a:pt x="4723" y="6721"/>
                      </a:lnTo>
                      <a:lnTo>
                        <a:pt x="27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6" name="Google Shape;3136;p52"/>
                <p:cNvSpPr/>
                <p:nvPr/>
              </p:nvSpPr>
              <p:spPr>
                <a:xfrm>
                  <a:off x="6516944" y="1631875"/>
                  <a:ext cx="329567" cy="590734"/>
                </a:xfrm>
                <a:custGeom>
                  <a:rect b="b" l="l" r="r" t="t"/>
                  <a:pathLst>
                    <a:path extrusionOk="0" h="8792" w="4905">
                      <a:moveTo>
                        <a:pt x="2980" y="0"/>
                      </a:moveTo>
                      <a:cubicBezTo>
                        <a:pt x="2739" y="258"/>
                        <a:pt x="2418" y="401"/>
                        <a:pt x="2078" y="401"/>
                      </a:cubicBezTo>
                      <a:cubicBezTo>
                        <a:pt x="2057" y="401"/>
                        <a:pt x="2037" y="401"/>
                        <a:pt x="2017" y="400"/>
                      </a:cubicBezTo>
                      <a:cubicBezTo>
                        <a:pt x="1781" y="364"/>
                        <a:pt x="1563" y="273"/>
                        <a:pt x="1381" y="109"/>
                      </a:cubicBezTo>
                      <a:lnTo>
                        <a:pt x="873" y="945"/>
                      </a:lnTo>
                      <a:cubicBezTo>
                        <a:pt x="582" y="1399"/>
                        <a:pt x="273" y="3342"/>
                        <a:pt x="1" y="8791"/>
                      </a:cubicBezTo>
                      <a:lnTo>
                        <a:pt x="4905" y="8664"/>
                      </a:lnTo>
                      <a:cubicBezTo>
                        <a:pt x="4469" y="6830"/>
                        <a:pt x="4069" y="4977"/>
                        <a:pt x="3652" y="3143"/>
                      </a:cubicBezTo>
                      <a:lnTo>
                        <a:pt x="298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7" name="Google Shape;3137;p52"/>
                <p:cNvSpPr/>
                <p:nvPr/>
              </p:nvSpPr>
              <p:spPr>
                <a:xfrm>
                  <a:off x="6726846" y="2235978"/>
                  <a:ext cx="20829" cy="401595"/>
                </a:xfrm>
                <a:custGeom>
                  <a:rect b="b" l="l" r="r" t="t"/>
                  <a:pathLst>
                    <a:path extrusionOk="0" h="5977" w="310">
                      <a:moveTo>
                        <a:pt x="273" y="0"/>
                      </a:moveTo>
                      <a:cubicBezTo>
                        <a:pt x="255" y="0"/>
                        <a:pt x="255" y="0"/>
                        <a:pt x="255" y="18"/>
                      </a:cubicBezTo>
                      <a:lnTo>
                        <a:pt x="1" y="5940"/>
                      </a:lnTo>
                      <a:cubicBezTo>
                        <a:pt x="1" y="5958"/>
                        <a:pt x="19" y="5976"/>
                        <a:pt x="37" y="5976"/>
                      </a:cubicBezTo>
                      <a:cubicBezTo>
                        <a:pt x="55" y="5976"/>
                        <a:pt x="55" y="5958"/>
                        <a:pt x="55" y="5940"/>
                      </a:cubicBezTo>
                      <a:lnTo>
                        <a:pt x="310" y="18"/>
                      </a:lnTo>
                      <a:cubicBezTo>
                        <a:pt x="310" y="0"/>
                        <a:pt x="291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8" name="Google Shape;3138;p52"/>
                <p:cNvSpPr/>
                <p:nvPr/>
              </p:nvSpPr>
              <p:spPr>
                <a:xfrm>
                  <a:off x="6685389" y="1642827"/>
                  <a:ext cx="227035" cy="361348"/>
                </a:xfrm>
                <a:custGeom>
                  <a:rect b="b" l="l" r="r" t="t"/>
                  <a:pathLst>
                    <a:path extrusionOk="0" h="5378" w="3379">
                      <a:moveTo>
                        <a:pt x="418" y="1"/>
                      </a:moveTo>
                      <a:cubicBezTo>
                        <a:pt x="291" y="491"/>
                        <a:pt x="146" y="1000"/>
                        <a:pt x="0" y="1490"/>
                      </a:cubicBezTo>
                      <a:cubicBezTo>
                        <a:pt x="0" y="1508"/>
                        <a:pt x="0" y="1545"/>
                        <a:pt x="0" y="1581"/>
                      </a:cubicBezTo>
                      <a:lnTo>
                        <a:pt x="364" y="2834"/>
                      </a:lnTo>
                      <a:cubicBezTo>
                        <a:pt x="418" y="2943"/>
                        <a:pt x="491" y="3070"/>
                        <a:pt x="563" y="3161"/>
                      </a:cubicBezTo>
                      <a:cubicBezTo>
                        <a:pt x="600" y="3234"/>
                        <a:pt x="636" y="3288"/>
                        <a:pt x="672" y="3343"/>
                      </a:cubicBezTo>
                      <a:cubicBezTo>
                        <a:pt x="763" y="3506"/>
                        <a:pt x="854" y="3652"/>
                        <a:pt x="945" y="3815"/>
                      </a:cubicBezTo>
                      <a:lnTo>
                        <a:pt x="963" y="3851"/>
                      </a:lnTo>
                      <a:cubicBezTo>
                        <a:pt x="1036" y="3960"/>
                        <a:pt x="1108" y="4088"/>
                        <a:pt x="1145" y="4142"/>
                      </a:cubicBezTo>
                      <a:cubicBezTo>
                        <a:pt x="1181" y="4215"/>
                        <a:pt x="1217" y="4269"/>
                        <a:pt x="1254" y="4342"/>
                      </a:cubicBezTo>
                      <a:lnTo>
                        <a:pt x="1381" y="4524"/>
                      </a:lnTo>
                      <a:cubicBezTo>
                        <a:pt x="1399" y="4542"/>
                        <a:pt x="1381" y="4524"/>
                        <a:pt x="1399" y="4560"/>
                      </a:cubicBezTo>
                      <a:cubicBezTo>
                        <a:pt x="1399" y="4578"/>
                        <a:pt x="1399" y="4596"/>
                        <a:pt x="1435" y="4651"/>
                      </a:cubicBezTo>
                      <a:cubicBezTo>
                        <a:pt x="1472" y="4687"/>
                        <a:pt x="1508" y="4723"/>
                        <a:pt x="1544" y="4796"/>
                      </a:cubicBezTo>
                      <a:cubicBezTo>
                        <a:pt x="1580" y="4869"/>
                        <a:pt x="1635" y="4959"/>
                        <a:pt x="1689" y="5032"/>
                      </a:cubicBezTo>
                      <a:cubicBezTo>
                        <a:pt x="1689" y="5050"/>
                        <a:pt x="1708" y="5087"/>
                        <a:pt x="1726" y="5105"/>
                      </a:cubicBezTo>
                      <a:cubicBezTo>
                        <a:pt x="1762" y="5159"/>
                        <a:pt x="1817" y="5250"/>
                        <a:pt x="1835" y="5286"/>
                      </a:cubicBezTo>
                      <a:cubicBezTo>
                        <a:pt x="1853" y="5305"/>
                        <a:pt x="1853" y="5341"/>
                        <a:pt x="1889" y="5377"/>
                      </a:cubicBezTo>
                      <a:lnTo>
                        <a:pt x="3379" y="4723"/>
                      </a:lnTo>
                      <a:cubicBezTo>
                        <a:pt x="3361" y="4687"/>
                        <a:pt x="3361" y="4651"/>
                        <a:pt x="3361" y="4614"/>
                      </a:cubicBezTo>
                      <a:cubicBezTo>
                        <a:pt x="3324" y="4451"/>
                        <a:pt x="3270" y="4306"/>
                        <a:pt x="3197" y="4160"/>
                      </a:cubicBezTo>
                      <a:cubicBezTo>
                        <a:pt x="3161" y="4051"/>
                        <a:pt x="3124" y="3960"/>
                        <a:pt x="3070" y="3851"/>
                      </a:cubicBezTo>
                      <a:cubicBezTo>
                        <a:pt x="3070" y="3851"/>
                        <a:pt x="3052" y="3833"/>
                        <a:pt x="3052" y="3833"/>
                      </a:cubicBezTo>
                      <a:lnTo>
                        <a:pt x="2816" y="3325"/>
                      </a:lnTo>
                      <a:cubicBezTo>
                        <a:pt x="2779" y="3270"/>
                        <a:pt x="2743" y="3216"/>
                        <a:pt x="2725" y="3161"/>
                      </a:cubicBezTo>
                      <a:lnTo>
                        <a:pt x="2652" y="3034"/>
                      </a:lnTo>
                      <a:cubicBezTo>
                        <a:pt x="2507" y="2725"/>
                        <a:pt x="2362" y="2471"/>
                        <a:pt x="2253" y="2253"/>
                      </a:cubicBezTo>
                      <a:cubicBezTo>
                        <a:pt x="2053" y="1872"/>
                        <a:pt x="1853" y="1490"/>
                        <a:pt x="1617" y="1127"/>
                      </a:cubicBezTo>
                      <a:cubicBezTo>
                        <a:pt x="1508" y="945"/>
                        <a:pt x="1381" y="764"/>
                        <a:pt x="1235" y="600"/>
                      </a:cubicBezTo>
                      <a:cubicBezTo>
                        <a:pt x="1017" y="346"/>
                        <a:pt x="745" y="146"/>
                        <a:pt x="4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9" name="Google Shape;3139;p52"/>
                <p:cNvSpPr/>
                <p:nvPr/>
              </p:nvSpPr>
              <p:spPr>
                <a:xfrm>
                  <a:off x="6748817" y="1854004"/>
                  <a:ext cx="119665" cy="79351"/>
                </a:xfrm>
                <a:custGeom>
                  <a:rect b="b" l="l" r="r" t="t"/>
                  <a:pathLst>
                    <a:path extrusionOk="0" h="1181" w="1781">
                      <a:moveTo>
                        <a:pt x="1781" y="0"/>
                      </a:moveTo>
                      <a:cubicBezTo>
                        <a:pt x="1309" y="164"/>
                        <a:pt x="836" y="309"/>
                        <a:pt x="364" y="454"/>
                      </a:cubicBezTo>
                      <a:lnTo>
                        <a:pt x="1" y="654"/>
                      </a:lnTo>
                      <a:lnTo>
                        <a:pt x="19" y="690"/>
                      </a:lnTo>
                      <a:cubicBezTo>
                        <a:pt x="73" y="799"/>
                        <a:pt x="164" y="926"/>
                        <a:pt x="201" y="981"/>
                      </a:cubicBezTo>
                      <a:cubicBezTo>
                        <a:pt x="237" y="1054"/>
                        <a:pt x="273" y="1108"/>
                        <a:pt x="310" y="1181"/>
                      </a:cubicBezTo>
                      <a:cubicBezTo>
                        <a:pt x="800" y="781"/>
                        <a:pt x="1290" y="400"/>
                        <a:pt x="17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0" name="Google Shape;3140;p52"/>
                <p:cNvSpPr/>
                <p:nvPr/>
              </p:nvSpPr>
              <p:spPr>
                <a:xfrm>
                  <a:off x="6676856" y="1633085"/>
                  <a:ext cx="197740" cy="296644"/>
                </a:xfrm>
                <a:custGeom>
                  <a:rect b="b" l="l" r="r" t="t"/>
                  <a:pathLst>
                    <a:path extrusionOk="0" h="4415" w="2943">
                      <a:moveTo>
                        <a:pt x="581" y="1"/>
                      </a:moveTo>
                      <a:cubicBezTo>
                        <a:pt x="382" y="564"/>
                        <a:pt x="200" y="1127"/>
                        <a:pt x="0" y="1690"/>
                      </a:cubicBezTo>
                      <a:cubicBezTo>
                        <a:pt x="309" y="2598"/>
                        <a:pt x="618" y="3506"/>
                        <a:pt x="926" y="4414"/>
                      </a:cubicBezTo>
                      <a:lnTo>
                        <a:pt x="2943" y="3234"/>
                      </a:lnTo>
                      <a:cubicBezTo>
                        <a:pt x="2761" y="2253"/>
                        <a:pt x="2271" y="1345"/>
                        <a:pt x="1526" y="673"/>
                      </a:cubicBezTo>
                      <a:cubicBezTo>
                        <a:pt x="1253" y="400"/>
                        <a:pt x="926" y="182"/>
                        <a:pt x="5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1" name="Google Shape;3141;p52"/>
                <p:cNvSpPr/>
                <p:nvPr/>
              </p:nvSpPr>
              <p:spPr>
                <a:xfrm>
                  <a:off x="6532801" y="1927913"/>
                  <a:ext cx="400385" cy="251963"/>
                </a:xfrm>
                <a:custGeom>
                  <a:rect b="b" l="l" r="r" t="t"/>
                  <a:pathLst>
                    <a:path extrusionOk="0" h="3750" w="5959">
                      <a:moveTo>
                        <a:pt x="4985" y="1"/>
                      </a:moveTo>
                      <a:cubicBezTo>
                        <a:pt x="4947" y="1"/>
                        <a:pt x="4908" y="3"/>
                        <a:pt x="4869" y="8"/>
                      </a:cubicBezTo>
                      <a:lnTo>
                        <a:pt x="1" y="2188"/>
                      </a:lnTo>
                      <a:lnTo>
                        <a:pt x="691" y="3750"/>
                      </a:lnTo>
                      <a:cubicBezTo>
                        <a:pt x="2544" y="3641"/>
                        <a:pt x="4287" y="2860"/>
                        <a:pt x="5595" y="1552"/>
                      </a:cubicBezTo>
                      <a:cubicBezTo>
                        <a:pt x="5868" y="1334"/>
                        <a:pt x="5958" y="953"/>
                        <a:pt x="5831" y="626"/>
                      </a:cubicBezTo>
                      <a:cubicBezTo>
                        <a:pt x="5716" y="246"/>
                        <a:pt x="5374" y="1"/>
                        <a:pt x="4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2" name="Google Shape;3142;p52"/>
                <p:cNvSpPr/>
                <p:nvPr/>
              </p:nvSpPr>
              <p:spPr>
                <a:xfrm>
                  <a:off x="6410784" y="1900836"/>
                  <a:ext cx="119665" cy="271246"/>
                </a:xfrm>
                <a:custGeom>
                  <a:rect b="b" l="l" r="r" t="t"/>
                  <a:pathLst>
                    <a:path extrusionOk="0" h="4037" w="1781">
                      <a:moveTo>
                        <a:pt x="231" y="0"/>
                      </a:moveTo>
                      <a:cubicBezTo>
                        <a:pt x="209" y="0"/>
                        <a:pt x="187" y="4"/>
                        <a:pt x="164" y="11"/>
                      </a:cubicBezTo>
                      <a:cubicBezTo>
                        <a:pt x="55" y="48"/>
                        <a:pt x="0" y="175"/>
                        <a:pt x="37" y="266"/>
                      </a:cubicBezTo>
                      <a:lnTo>
                        <a:pt x="1381" y="3898"/>
                      </a:lnTo>
                      <a:cubicBezTo>
                        <a:pt x="1410" y="3985"/>
                        <a:pt x="1484" y="4037"/>
                        <a:pt x="1568" y="4037"/>
                      </a:cubicBezTo>
                      <a:cubicBezTo>
                        <a:pt x="1590" y="4037"/>
                        <a:pt x="1612" y="4033"/>
                        <a:pt x="1635" y="4026"/>
                      </a:cubicBezTo>
                      <a:cubicBezTo>
                        <a:pt x="1726" y="3989"/>
                        <a:pt x="1780" y="3862"/>
                        <a:pt x="1744" y="3771"/>
                      </a:cubicBezTo>
                      <a:lnTo>
                        <a:pt x="418" y="139"/>
                      </a:lnTo>
                      <a:cubicBezTo>
                        <a:pt x="389" y="52"/>
                        <a:pt x="315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3" name="Google Shape;3143;p52"/>
                <p:cNvSpPr/>
                <p:nvPr/>
              </p:nvSpPr>
              <p:spPr>
                <a:xfrm>
                  <a:off x="6451031" y="2048720"/>
                  <a:ext cx="130685" cy="138680"/>
                </a:xfrm>
                <a:custGeom>
                  <a:rect b="b" l="l" r="r" t="t"/>
                  <a:pathLst>
                    <a:path extrusionOk="0" h="2064" w="1945">
                      <a:moveTo>
                        <a:pt x="644" y="1"/>
                      </a:moveTo>
                      <a:cubicBezTo>
                        <a:pt x="618" y="1"/>
                        <a:pt x="599" y="10"/>
                        <a:pt x="582" y="26"/>
                      </a:cubicBezTo>
                      <a:cubicBezTo>
                        <a:pt x="509" y="81"/>
                        <a:pt x="727" y="408"/>
                        <a:pt x="673" y="462"/>
                      </a:cubicBezTo>
                      <a:cubicBezTo>
                        <a:pt x="664" y="471"/>
                        <a:pt x="652" y="475"/>
                        <a:pt x="637" y="475"/>
                      </a:cubicBezTo>
                      <a:cubicBezTo>
                        <a:pt x="559" y="475"/>
                        <a:pt x="407" y="369"/>
                        <a:pt x="255" y="263"/>
                      </a:cubicBezTo>
                      <a:lnTo>
                        <a:pt x="255" y="263"/>
                      </a:lnTo>
                      <a:cubicBezTo>
                        <a:pt x="1" y="862"/>
                        <a:pt x="201" y="1552"/>
                        <a:pt x="746" y="1915"/>
                      </a:cubicBezTo>
                      <a:cubicBezTo>
                        <a:pt x="942" y="2013"/>
                        <a:pt x="1153" y="2064"/>
                        <a:pt x="1367" y="2064"/>
                      </a:cubicBezTo>
                      <a:cubicBezTo>
                        <a:pt x="1549" y="2064"/>
                        <a:pt x="1732" y="2027"/>
                        <a:pt x="1908" y="1952"/>
                      </a:cubicBezTo>
                      <a:lnTo>
                        <a:pt x="1944" y="1952"/>
                      </a:lnTo>
                      <a:cubicBezTo>
                        <a:pt x="1726" y="1425"/>
                        <a:pt x="1490" y="898"/>
                        <a:pt x="1254" y="372"/>
                      </a:cubicBezTo>
                      <a:cubicBezTo>
                        <a:pt x="889" y="105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4" name="Google Shape;3144;p52"/>
                <p:cNvSpPr/>
                <p:nvPr/>
              </p:nvSpPr>
              <p:spPr>
                <a:xfrm>
                  <a:off x="6513316" y="1332746"/>
                  <a:ext cx="187998" cy="137740"/>
                </a:xfrm>
                <a:custGeom>
                  <a:rect b="b" l="l" r="r" t="t"/>
                  <a:pathLst>
                    <a:path extrusionOk="0" h="2050" w="2798">
                      <a:moveTo>
                        <a:pt x="1290" y="0"/>
                      </a:moveTo>
                      <a:cubicBezTo>
                        <a:pt x="1187" y="0"/>
                        <a:pt x="1093" y="23"/>
                        <a:pt x="1036" y="93"/>
                      </a:cubicBezTo>
                      <a:cubicBezTo>
                        <a:pt x="945" y="184"/>
                        <a:pt x="999" y="347"/>
                        <a:pt x="908" y="384"/>
                      </a:cubicBezTo>
                      <a:cubicBezTo>
                        <a:pt x="895" y="392"/>
                        <a:pt x="881" y="396"/>
                        <a:pt x="865" y="396"/>
                      </a:cubicBezTo>
                      <a:cubicBezTo>
                        <a:pt x="758" y="396"/>
                        <a:pt x="597" y="231"/>
                        <a:pt x="542" y="231"/>
                      </a:cubicBezTo>
                      <a:cubicBezTo>
                        <a:pt x="535" y="231"/>
                        <a:pt x="530" y="233"/>
                        <a:pt x="527" y="238"/>
                      </a:cubicBezTo>
                      <a:cubicBezTo>
                        <a:pt x="472" y="275"/>
                        <a:pt x="672" y="602"/>
                        <a:pt x="636" y="656"/>
                      </a:cubicBezTo>
                      <a:cubicBezTo>
                        <a:pt x="629" y="661"/>
                        <a:pt x="620" y="663"/>
                        <a:pt x="610" y="663"/>
                      </a:cubicBezTo>
                      <a:cubicBezTo>
                        <a:pt x="546" y="663"/>
                        <a:pt x="421" y="582"/>
                        <a:pt x="302" y="582"/>
                      </a:cubicBezTo>
                      <a:cubicBezTo>
                        <a:pt x="292" y="582"/>
                        <a:pt x="282" y="582"/>
                        <a:pt x="273" y="584"/>
                      </a:cubicBezTo>
                      <a:cubicBezTo>
                        <a:pt x="146" y="620"/>
                        <a:pt x="55" y="765"/>
                        <a:pt x="0" y="892"/>
                      </a:cubicBezTo>
                      <a:cubicBezTo>
                        <a:pt x="109" y="983"/>
                        <a:pt x="254" y="1074"/>
                        <a:pt x="382" y="1147"/>
                      </a:cubicBezTo>
                      <a:lnTo>
                        <a:pt x="527" y="1237"/>
                      </a:lnTo>
                      <a:cubicBezTo>
                        <a:pt x="1671" y="1274"/>
                        <a:pt x="2016" y="1474"/>
                        <a:pt x="2071" y="1691"/>
                      </a:cubicBezTo>
                      <a:cubicBezTo>
                        <a:pt x="2107" y="1819"/>
                        <a:pt x="2053" y="1982"/>
                        <a:pt x="2162" y="2037"/>
                      </a:cubicBezTo>
                      <a:cubicBezTo>
                        <a:pt x="2180" y="2046"/>
                        <a:pt x="2200" y="2050"/>
                        <a:pt x="2221" y="2050"/>
                      </a:cubicBezTo>
                      <a:cubicBezTo>
                        <a:pt x="2330" y="2050"/>
                        <a:pt x="2476" y="1946"/>
                        <a:pt x="2598" y="1855"/>
                      </a:cubicBezTo>
                      <a:lnTo>
                        <a:pt x="2779" y="1328"/>
                      </a:lnTo>
                      <a:cubicBezTo>
                        <a:pt x="2797" y="1237"/>
                        <a:pt x="2797" y="1147"/>
                        <a:pt x="2779" y="1056"/>
                      </a:cubicBezTo>
                      <a:cubicBezTo>
                        <a:pt x="2688" y="765"/>
                        <a:pt x="2489" y="529"/>
                        <a:pt x="2234" y="384"/>
                      </a:cubicBezTo>
                      <a:cubicBezTo>
                        <a:pt x="2089" y="257"/>
                        <a:pt x="1926" y="166"/>
                        <a:pt x="1762" y="93"/>
                      </a:cubicBezTo>
                      <a:cubicBezTo>
                        <a:pt x="1703" y="81"/>
                        <a:pt x="148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5" name="Google Shape;3145;p52"/>
                <p:cNvSpPr/>
                <p:nvPr/>
              </p:nvSpPr>
              <p:spPr>
                <a:xfrm>
                  <a:off x="6692713" y="1775863"/>
                  <a:ext cx="53752" cy="153865"/>
                </a:xfrm>
                <a:custGeom>
                  <a:rect b="b" l="l" r="r" t="t"/>
                  <a:pathLst>
                    <a:path extrusionOk="0" h="2290" w="800">
                      <a:moveTo>
                        <a:pt x="18" y="1"/>
                      </a:moveTo>
                      <a:cubicBezTo>
                        <a:pt x="0" y="1"/>
                        <a:pt x="0" y="19"/>
                        <a:pt x="0" y="19"/>
                      </a:cubicBezTo>
                      <a:lnTo>
                        <a:pt x="727" y="2253"/>
                      </a:lnTo>
                      <a:cubicBezTo>
                        <a:pt x="727" y="2271"/>
                        <a:pt x="745" y="2271"/>
                        <a:pt x="763" y="2271"/>
                      </a:cubicBezTo>
                      <a:lnTo>
                        <a:pt x="763" y="2289"/>
                      </a:lnTo>
                      <a:cubicBezTo>
                        <a:pt x="781" y="2289"/>
                        <a:pt x="799" y="2271"/>
                        <a:pt x="781" y="2253"/>
                      </a:cubicBezTo>
                      <a:lnTo>
                        <a:pt x="55" y="19"/>
                      </a:lnTo>
                      <a:cubicBezTo>
                        <a:pt x="37" y="1"/>
                        <a:pt x="18" y="1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6" name="Google Shape;3146;p52"/>
                <p:cNvSpPr/>
                <p:nvPr/>
              </p:nvSpPr>
              <p:spPr>
                <a:xfrm>
                  <a:off x="6258196" y="3223264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1" y="1"/>
                      </a:moveTo>
                      <a:lnTo>
                        <a:pt x="1" y="146"/>
                      </a:lnTo>
                      <a:lnTo>
                        <a:pt x="546" y="909"/>
                      </a:lnTo>
                      <a:lnTo>
                        <a:pt x="746" y="763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7" name="Google Shape;3147;p52"/>
                <p:cNvSpPr/>
                <p:nvPr/>
              </p:nvSpPr>
              <p:spPr>
                <a:xfrm>
                  <a:off x="6283862" y="3214731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0" y="0"/>
                      </a:moveTo>
                      <a:lnTo>
                        <a:pt x="0" y="146"/>
                      </a:lnTo>
                      <a:lnTo>
                        <a:pt x="545" y="909"/>
                      </a:lnTo>
                      <a:lnTo>
                        <a:pt x="745" y="763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8" name="Google Shape;3148;p52"/>
                <p:cNvSpPr/>
                <p:nvPr/>
              </p:nvSpPr>
              <p:spPr>
                <a:xfrm>
                  <a:off x="6309461" y="3204988"/>
                  <a:ext cx="50124" cy="59866"/>
                </a:xfrm>
                <a:custGeom>
                  <a:rect b="b" l="l" r="r" t="t"/>
                  <a:pathLst>
                    <a:path extrusionOk="0" h="891" w="746">
                      <a:moveTo>
                        <a:pt x="201" y="0"/>
                      </a:moveTo>
                      <a:lnTo>
                        <a:pt x="1" y="145"/>
                      </a:lnTo>
                      <a:lnTo>
                        <a:pt x="546" y="890"/>
                      </a:lnTo>
                      <a:lnTo>
                        <a:pt x="746" y="745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9" name="Google Shape;3149;p52"/>
                <p:cNvSpPr/>
                <p:nvPr/>
              </p:nvSpPr>
              <p:spPr>
                <a:xfrm>
                  <a:off x="7006356" y="3198874"/>
                  <a:ext cx="64704" cy="26876"/>
                </a:xfrm>
                <a:custGeom>
                  <a:rect b="b" l="l" r="r" t="t"/>
                  <a:pathLst>
                    <a:path extrusionOk="0" h="400" w="963">
                      <a:moveTo>
                        <a:pt x="37" y="0"/>
                      </a:moveTo>
                      <a:lnTo>
                        <a:pt x="0" y="255"/>
                      </a:lnTo>
                      <a:lnTo>
                        <a:pt x="908" y="400"/>
                      </a:lnTo>
                      <a:lnTo>
                        <a:pt x="963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0" name="Google Shape;3150;p52"/>
                <p:cNvSpPr/>
                <p:nvPr/>
              </p:nvSpPr>
              <p:spPr>
                <a:xfrm>
                  <a:off x="7018517" y="3174484"/>
                  <a:ext cx="64771" cy="26876"/>
                </a:xfrm>
                <a:custGeom>
                  <a:rect b="b" l="l" r="r" t="t"/>
                  <a:pathLst>
                    <a:path extrusionOk="0" h="400" w="964">
                      <a:moveTo>
                        <a:pt x="37" y="0"/>
                      </a:moveTo>
                      <a:lnTo>
                        <a:pt x="1" y="236"/>
                      </a:lnTo>
                      <a:lnTo>
                        <a:pt x="909" y="400"/>
                      </a:lnTo>
                      <a:lnTo>
                        <a:pt x="964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1" name="Google Shape;3151;p52"/>
                <p:cNvSpPr/>
                <p:nvPr/>
              </p:nvSpPr>
              <p:spPr>
                <a:xfrm>
                  <a:off x="7028327" y="3148818"/>
                  <a:ext cx="64704" cy="26943"/>
                </a:xfrm>
                <a:custGeom>
                  <a:rect b="b" l="l" r="r" t="t"/>
                  <a:pathLst>
                    <a:path extrusionOk="0" h="401" w="963">
                      <a:moveTo>
                        <a:pt x="55" y="1"/>
                      </a:moveTo>
                      <a:lnTo>
                        <a:pt x="0" y="237"/>
                      </a:lnTo>
                      <a:lnTo>
                        <a:pt x="927" y="400"/>
                      </a:lnTo>
                      <a:lnTo>
                        <a:pt x="963" y="164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2" name="Google Shape;3152;p52"/>
                <p:cNvSpPr/>
                <p:nvPr/>
              </p:nvSpPr>
              <p:spPr>
                <a:xfrm>
                  <a:off x="6783016" y="1936513"/>
                  <a:ext cx="55566" cy="27346"/>
                </a:xfrm>
                <a:custGeom>
                  <a:rect b="b" l="l" r="r" t="t"/>
                  <a:pathLst>
                    <a:path extrusionOk="0" h="407" w="827">
                      <a:moveTo>
                        <a:pt x="747" y="1"/>
                      </a:moveTo>
                      <a:cubicBezTo>
                        <a:pt x="740" y="1"/>
                        <a:pt x="734" y="3"/>
                        <a:pt x="727" y="7"/>
                      </a:cubicBezTo>
                      <a:lnTo>
                        <a:pt x="55" y="298"/>
                      </a:lnTo>
                      <a:cubicBezTo>
                        <a:pt x="0" y="334"/>
                        <a:pt x="19" y="407"/>
                        <a:pt x="73" y="407"/>
                      </a:cubicBezTo>
                      <a:lnTo>
                        <a:pt x="91" y="407"/>
                      </a:lnTo>
                      <a:lnTo>
                        <a:pt x="763" y="116"/>
                      </a:lnTo>
                      <a:cubicBezTo>
                        <a:pt x="827" y="100"/>
                        <a:pt x="793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3" name="Google Shape;3153;p52"/>
                <p:cNvSpPr/>
                <p:nvPr/>
              </p:nvSpPr>
              <p:spPr>
                <a:xfrm>
                  <a:off x="6073959" y="2374615"/>
                  <a:ext cx="307596" cy="303027"/>
                </a:xfrm>
                <a:custGeom>
                  <a:rect b="b" l="l" r="r" t="t"/>
                  <a:pathLst>
                    <a:path extrusionOk="0" h="4510" w="4578">
                      <a:moveTo>
                        <a:pt x="2328" y="1615"/>
                      </a:moveTo>
                      <a:cubicBezTo>
                        <a:pt x="2485" y="1615"/>
                        <a:pt x="2646" y="1672"/>
                        <a:pt x="2779" y="1799"/>
                      </a:cubicBezTo>
                      <a:cubicBezTo>
                        <a:pt x="3179" y="2217"/>
                        <a:pt x="2888" y="2907"/>
                        <a:pt x="2307" y="2907"/>
                      </a:cubicBezTo>
                      <a:cubicBezTo>
                        <a:pt x="1962" y="2907"/>
                        <a:pt x="1671" y="2617"/>
                        <a:pt x="1671" y="2271"/>
                      </a:cubicBezTo>
                      <a:cubicBezTo>
                        <a:pt x="1671" y="1876"/>
                        <a:pt x="1991" y="1615"/>
                        <a:pt x="2328" y="1615"/>
                      </a:cubicBezTo>
                      <a:close/>
                      <a:moveTo>
                        <a:pt x="2652" y="1"/>
                      </a:moveTo>
                      <a:cubicBezTo>
                        <a:pt x="2579" y="1"/>
                        <a:pt x="2525" y="55"/>
                        <a:pt x="2489" y="128"/>
                      </a:cubicBezTo>
                      <a:cubicBezTo>
                        <a:pt x="2470" y="201"/>
                        <a:pt x="2398" y="255"/>
                        <a:pt x="2325" y="255"/>
                      </a:cubicBezTo>
                      <a:cubicBezTo>
                        <a:pt x="2252" y="255"/>
                        <a:pt x="2180" y="201"/>
                        <a:pt x="2162" y="128"/>
                      </a:cubicBezTo>
                      <a:cubicBezTo>
                        <a:pt x="2138" y="48"/>
                        <a:pt x="2071" y="10"/>
                        <a:pt x="2004" y="10"/>
                      </a:cubicBezTo>
                      <a:cubicBezTo>
                        <a:pt x="1920" y="10"/>
                        <a:pt x="1835" y="71"/>
                        <a:pt x="1835" y="183"/>
                      </a:cubicBezTo>
                      <a:cubicBezTo>
                        <a:pt x="1835" y="289"/>
                        <a:pt x="1743" y="356"/>
                        <a:pt x="1649" y="356"/>
                      </a:cubicBezTo>
                      <a:cubicBezTo>
                        <a:pt x="1598" y="356"/>
                        <a:pt x="1546" y="336"/>
                        <a:pt x="1508" y="292"/>
                      </a:cubicBezTo>
                      <a:cubicBezTo>
                        <a:pt x="1490" y="237"/>
                        <a:pt x="1435" y="219"/>
                        <a:pt x="1381" y="219"/>
                      </a:cubicBezTo>
                      <a:cubicBezTo>
                        <a:pt x="1372" y="218"/>
                        <a:pt x="1364" y="217"/>
                        <a:pt x="1356" y="217"/>
                      </a:cubicBezTo>
                      <a:cubicBezTo>
                        <a:pt x="1242" y="217"/>
                        <a:pt x="1166" y="335"/>
                        <a:pt x="1217" y="437"/>
                      </a:cubicBezTo>
                      <a:cubicBezTo>
                        <a:pt x="1217" y="455"/>
                        <a:pt x="1217" y="473"/>
                        <a:pt x="1217" y="491"/>
                      </a:cubicBezTo>
                      <a:cubicBezTo>
                        <a:pt x="1204" y="598"/>
                        <a:pt x="1122" y="665"/>
                        <a:pt x="1030" y="665"/>
                      </a:cubicBezTo>
                      <a:cubicBezTo>
                        <a:pt x="996" y="665"/>
                        <a:pt x="961" y="656"/>
                        <a:pt x="926" y="637"/>
                      </a:cubicBezTo>
                      <a:cubicBezTo>
                        <a:pt x="908" y="619"/>
                        <a:pt x="872" y="600"/>
                        <a:pt x="836" y="600"/>
                      </a:cubicBezTo>
                      <a:cubicBezTo>
                        <a:pt x="690" y="600"/>
                        <a:pt x="600" y="764"/>
                        <a:pt x="690" y="873"/>
                      </a:cubicBezTo>
                      <a:cubicBezTo>
                        <a:pt x="709" y="909"/>
                        <a:pt x="727" y="945"/>
                        <a:pt x="727" y="982"/>
                      </a:cubicBezTo>
                      <a:cubicBezTo>
                        <a:pt x="727" y="1074"/>
                        <a:pt x="648" y="1153"/>
                        <a:pt x="547" y="1153"/>
                      </a:cubicBezTo>
                      <a:cubicBezTo>
                        <a:pt x="529" y="1153"/>
                        <a:pt x="510" y="1151"/>
                        <a:pt x="491" y="1145"/>
                      </a:cubicBezTo>
                      <a:lnTo>
                        <a:pt x="436" y="1145"/>
                      </a:lnTo>
                      <a:cubicBezTo>
                        <a:pt x="273" y="1145"/>
                        <a:pt x="200" y="1363"/>
                        <a:pt x="345" y="1454"/>
                      </a:cubicBezTo>
                      <a:cubicBezTo>
                        <a:pt x="467" y="1559"/>
                        <a:pt x="405" y="1764"/>
                        <a:pt x="255" y="1764"/>
                      </a:cubicBezTo>
                      <a:cubicBezTo>
                        <a:pt x="249" y="1764"/>
                        <a:pt x="243" y="1764"/>
                        <a:pt x="236" y="1763"/>
                      </a:cubicBezTo>
                      <a:cubicBezTo>
                        <a:pt x="36" y="1763"/>
                        <a:pt x="0" y="2053"/>
                        <a:pt x="182" y="2108"/>
                      </a:cubicBezTo>
                      <a:cubicBezTo>
                        <a:pt x="254" y="2126"/>
                        <a:pt x="309" y="2199"/>
                        <a:pt x="309" y="2271"/>
                      </a:cubicBezTo>
                      <a:cubicBezTo>
                        <a:pt x="309" y="2344"/>
                        <a:pt x="254" y="2417"/>
                        <a:pt x="182" y="2435"/>
                      </a:cubicBezTo>
                      <a:cubicBezTo>
                        <a:pt x="109" y="2453"/>
                        <a:pt x="73" y="2508"/>
                        <a:pt x="55" y="2580"/>
                      </a:cubicBezTo>
                      <a:cubicBezTo>
                        <a:pt x="55" y="2671"/>
                        <a:pt x="127" y="2762"/>
                        <a:pt x="236" y="2762"/>
                      </a:cubicBezTo>
                      <a:cubicBezTo>
                        <a:pt x="243" y="2761"/>
                        <a:pt x="249" y="2761"/>
                        <a:pt x="255" y="2761"/>
                      </a:cubicBezTo>
                      <a:cubicBezTo>
                        <a:pt x="405" y="2761"/>
                        <a:pt x="467" y="2966"/>
                        <a:pt x="327" y="3071"/>
                      </a:cubicBezTo>
                      <a:cubicBezTo>
                        <a:pt x="291" y="3107"/>
                        <a:pt x="254" y="3143"/>
                        <a:pt x="254" y="3198"/>
                      </a:cubicBezTo>
                      <a:cubicBezTo>
                        <a:pt x="254" y="3306"/>
                        <a:pt x="346" y="3387"/>
                        <a:pt x="440" y="3387"/>
                      </a:cubicBezTo>
                      <a:cubicBezTo>
                        <a:pt x="457" y="3387"/>
                        <a:pt x="474" y="3385"/>
                        <a:pt x="491" y="3379"/>
                      </a:cubicBezTo>
                      <a:lnTo>
                        <a:pt x="545" y="3379"/>
                      </a:lnTo>
                      <a:cubicBezTo>
                        <a:pt x="690" y="3379"/>
                        <a:pt x="763" y="3525"/>
                        <a:pt x="672" y="3652"/>
                      </a:cubicBezTo>
                      <a:cubicBezTo>
                        <a:pt x="587" y="3779"/>
                        <a:pt x="690" y="3928"/>
                        <a:pt x="816" y="3928"/>
                      </a:cubicBezTo>
                      <a:cubicBezTo>
                        <a:pt x="852" y="3928"/>
                        <a:pt x="890" y="3916"/>
                        <a:pt x="926" y="3888"/>
                      </a:cubicBezTo>
                      <a:cubicBezTo>
                        <a:pt x="945" y="3870"/>
                        <a:pt x="981" y="3852"/>
                        <a:pt x="1017" y="3852"/>
                      </a:cubicBezTo>
                      <a:cubicBezTo>
                        <a:pt x="1144" y="3852"/>
                        <a:pt x="1217" y="3979"/>
                        <a:pt x="1181" y="4088"/>
                      </a:cubicBezTo>
                      <a:cubicBezTo>
                        <a:pt x="1181" y="4106"/>
                        <a:pt x="1181" y="4124"/>
                        <a:pt x="1181" y="4142"/>
                      </a:cubicBezTo>
                      <a:cubicBezTo>
                        <a:pt x="1181" y="4245"/>
                        <a:pt x="1266" y="4311"/>
                        <a:pt x="1357" y="4311"/>
                      </a:cubicBezTo>
                      <a:cubicBezTo>
                        <a:pt x="1411" y="4311"/>
                        <a:pt x="1467" y="4287"/>
                        <a:pt x="1508" y="4233"/>
                      </a:cubicBezTo>
                      <a:cubicBezTo>
                        <a:pt x="1526" y="4197"/>
                        <a:pt x="1580" y="4160"/>
                        <a:pt x="1635" y="4160"/>
                      </a:cubicBezTo>
                      <a:cubicBezTo>
                        <a:pt x="1744" y="4160"/>
                        <a:pt x="1817" y="4251"/>
                        <a:pt x="1817" y="4342"/>
                      </a:cubicBezTo>
                      <a:cubicBezTo>
                        <a:pt x="1817" y="4425"/>
                        <a:pt x="1877" y="4508"/>
                        <a:pt x="1971" y="4508"/>
                      </a:cubicBezTo>
                      <a:cubicBezTo>
                        <a:pt x="1979" y="4508"/>
                        <a:pt x="1989" y="4507"/>
                        <a:pt x="1998" y="4506"/>
                      </a:cubicBezTo>
                      <a:cubicBezTo>
                        <a:pt x="2008" y="4508"/>
                        <a:pt x="2017" y="4509"/>
                        <a:pt x="2026" y="4509"/>
                      </a:cubicBezTo>
                      <a:cubicBezTo>
                        <a:pt x="2085" y="4509"/>
                        <a:pt x="2130" y="4460"/>
                        <a:pt x="2162" y="4397"/>
                      </a:cubicBezTo>
                      <a:cubicBezTo>
                        <a:pt x="2180" y="4324"/>
                        <a:pt x="2234" y="4269"/>
                        <a:pt x="2325" y="4269"/>
                      </a:cubicBezTo>
                      <a:cubicBezTo>
                        <a:pt x="2398" y="4269"/>
                        <a:pt x="2452" y="4324"/>
                        <a:pt x="2489" y="4397"/>
                      </a:cubicBezTo>
                      <a:cubicBezTo>
                        <a:pt x="2504" y="4460"/>
                        <a:pt x="2561" y="4509"/>
                        <a:pt x="2624" y="4509"/>
                      </a:cubicBezTo>
                      <a:cubicBezTo>
                        <a:pt x="2633" y="4509"/>
                        <a:pt x="2642" y="4508"/>
                        <a:pt x="2652" y="4506"/>
                      </a:cubicBezTo>
                      <a:cubicBezTo>
                        <a:pt x="2660" y="4507"/>
                        <a:pt x="2668" y="4508"/>
                        <a:pt x="2675" y="4508"/>
                      </a:cubicBezTo>
                      <a:cubicBezTo>
                        <a:pt x="2755" y="4508"/>
                        <a:pt x="2816" y="4425"/>
                        <a:pt x="2816" y="4342"/>
                      </a:cubicBezTo>
                      <a:cubicBezTo>
                        <a:pt x="2816" y="4236"/>
                        <a:pt x="2907" y="4168"/>
                        <a:pt x="3001" y="4168"/>
                      </a:cubicBezTo>
                      <a:cubicBezTo>
                        <a:pt x="3052" y="4168"/>
                        <a:pt x="3104" y="4188"/>
                        <a:pt x="3142" y="4233"/>
                      </a:cubicBezTo>
                      <a:cubicBezTo>
                        <a:pt x="3161" y="4288"/>
                        <a:pt x="3215" y="4306"/>
                        <a:pt x="3270" y="4306"/>
                      </a:cubicBezTo>
                      <a:cubicBezTo>
                        <a:pt x="3397" y="4306"/>
                        <a:pt x="3469" y="4197"/>
                        <a:pt x="3433" y="4088"/>
                      </a:cubicBezTo>
                      <a:cubicBezTo>
                        <a:pt x="3433" y="4070"/>
                        <a:pt x="3433" y="4051"/>
                        <a:pt x="3433" y="4033"/>
                      </a:cubicBezTo>
                      <a:cubicBezTo>
                        <a:pt x="3433" y="3927"/>
                        <a:pt x="3521" y="3859"/>
                        <a:pt x="3618" y="3859"/>
                      </a:cubicBezTo>
                      <a:cubicBezTo>
                        <a:pt x="3653" y="3859"/>
                        <a:pt x="3690" y="3869"/>
                        <a:pt x="3724" y="3888"/>
                      </a:cubicBezTo>
                      <a:cubicBezTo>
                        <a:pt x="3742" y="3924"/>
                        <a:pt x="3778" y="3924"/>
                        <a:pt x="3815" y="3924"/>
                      </a:cubicBezTo>
                      <a:cubicBezTo>
                        <a:pt x="3960" y="3924"/>
                        <a:pt x="4051" y="3761"/>
                        <a:pt x="3960" y="3652"/>
                      </a:cubicBezTo>
                      <a:cubicBezTo>
                        <a:pt x="3942" y="3616"/>
                        <a:pt x="3923" y="3579"/>
                        <a:pt x="3923" y="3543"/>
                      </a:cubicBezTo>
                      <a:cubicBezTo>
                        <a:pt x="3923" y="3451"/>
                        <a:pt x="4002" y="3371"/>
                        <a:pt x="4103" y="3371"/>
                      </a:cubicBezTo>
                      <a:cubicBezTo>
                        <a:pt x="4121" y="3371"/>
                        <a:pt x="4140" y="3374"/>
                        <a:pt x="4160" y="3379"/>
                      </a:cubicBezTo>
                      <a:cubicBezTo>
                        <a:pt x="4178" y="3398"/>
                        <a:pt x="4196" y="3398"/>
                        <a:pt x="4214" y="3398"/>
                      </a:cubicBezTo>
                      <a:cubicBezTo>
                        <a:pt x="4378" y="3379"/>
                        <a:pt x="4432" y="3180"/>
                        <a:pt x="4305" y="3071"/>
                      </a:cubicBezTo>
                      <a:cubicBezTo>
                        <a:pt x="4269" y="3052"/>
                        <a:pt x="4232" y="2998"/>
                        <a:pt x="4232" y="2943"/>
                      </a:cubicBezTo>
                      <a:cubicBezTo>
                        <a:pt x="4232" y="2835"/>
                        <a:pt x="4305" y="2762"/>
                        <a:pt x="4414" y="2762"/>
                      </a:cubicBezTo>
                      <a:cubicBezTo>
                        <a:pt x="4505" y="2762"/>
                        <a:pt x="4577" y="2689"/>
                        <a:pt x="4577" y="2598"/>
                      </a:cubicBezTo>
                      <a:cubicBezTo>
                        <a:pt x="4577" y="2508"/>
                        <a:pt x="4541" y="2453"/>
                        <a:pt x="4468" y="2435"/>
                      </a:cubicBezTo>
                      <a:cubicBezTo>
                        <a:pt x="4396" y="2399"/>
                        <a:pt x="4341" y="2344"/>
                        <a:pt x="4341" y="2253"/>
                      </a:cubicBezTo>
                      <a:cubicBezTo>
                        <a:pt x="4341" y="2181"/>
                        <a:pt x="4396" y="2126"/>
                        <a:pt x="4468" y="2090"/>
                      </a:cubicBezTo>
                      <a:cubicBezTo>
                        <a:pt x="4541" y="2072"/>
                        <a:pt x="4577" y="2017"/>
                        <a:pt x="4577" y="1926"/>
                      </a:cubicBezTo>
                      <a:cubicBezTo>
                        <a:pt x="4577" y="1836"/>
                        <a:pt x="4505" y="1763"/>
                        <a:pt x="4414" y="1763"/>
                      </a:cubicBezTo>
                      <a:cubicBezTo>
                        <a:pt x="4305" y="1763"/>
                        <a:pt x="4232" y="1672"/>
                        <a:pt x="4232" y="1581"/>
                      </a:cubicBezTo>
                      <a:cubicBezTo>
                        <a:pt x="4232" y="1527"/>
                        <a:pt x="4269" y="1472"/>
                        <a:pt x="4305" y="1436"/>
                      </a:cubicBezTo>
                      <a:cubicBezTo>
                        <a:pt x="4359" y="1418"/>
                        <a:pt x="4378" y="1363"/>
                        <a:pt x="4378" y="1309"/>
                      </a:cubicBezTo>
                      <a:cubicBezTo>
                        <a:pt x="4378" y="1204"/>
                        <a:pt x="4303" y="1136"/>
                        <a:pt x="4216" y="1136"/>
                      </a:cubicBezTo>
                      <a:cubicBezTo>
                        <a:pt x="4198" y="1136"/>
                        <a:pt x="4179" y="1139"/>
                        <a:pt x="4160" y="1145"/>
                      </a:cubicBezTo>
                      <a:lnTo>
                        <a:pt x="4105" y="1145"/>
                      </a:lnTo>
                      <a:cubicBezTo>
                        <a:pt x="3960" y="1145"/>
                        <a:pt x="3869" y="982"/>
                        <a:pt x="3960" y="873"/>
                      </a:cubicBezTo>
                      <a:cubicBezTo>
                        <a:pt x="3978" y="837"/>
                        <a:pt x="3996" y="800"/>
                        <a:pt x="3996" y="764"/>
                      </a:cubicBezTo>
                      <a:cubicBezTo>
                        <a:pt x="3996" y="663"/>
                        <a:pt x="3917" y="597"/>
                        <a:pt x="3832" y="597"/>
                      </a:cubicBezTo>
                      <a:cubicBezTo>
                        <a:pt x="3795" y="597"/>
                        <a:pt x="3757" y="609"/>
                        <a:pt x="3724" y="637"/>
                      </a:cubicBezTo>
                      <a:cubicBezTo>
                        <a:pt x="3687" y="655"/>
                        <a:pt x="3651" y="673"/>
                        <a:pt x="3615" y="673"/>
                      </a:cubicBezTo>
                      <a:cubicBezTo>
                        <a:pt x="3506" y="673"/>
                        <a:pt x="3415" y="546"/>
                        <a:pt x="3451" y="437"/>
                      </a:cubicBezTo>
                      <a:cubicBezTo>
                        <a:pt x="3451" y="419"/>
                        <a:pt x="3469" y="401"/>
                        <a:pt x="3469" y="382"/>
                      </a:cubicBezTo>
                      <a:cubicBezTo>
                        <a:pt x="3458" y="280"/>
                        <a:pt x="3376" y="213"/>
                        <a:pt x="3289" y="213"/>
                      </a:cubicBezTo>
                      <a:cubicBezTo>
                        <a:pt x="3237" y="213"/>
                        <a:pt x="3183" y="237"/>
                        <a:pt x="3142" y="292"/>
                      </a:cubicBezTo>
                      <a:cubicBezTo>
                        <a:pt x="3128" y="321"/>
                        <a:pt x="3089" y="351"/>
                        <a:pt x="3045" y="351"/>
                      </a:cubicBezTo>
                      <a:cubicBezTo>
                        <a:pt x="3035" y="351"/>
                        <a:pt x="3025" y="349"/>
                        <a:pt x="3015" y="346"/>
                      </a:cubicBezTo>
                      <a:cubicBezTo>
                        <a:pt x="3006" y="348"/>
                        <a:pt x="2997" y="348"/>
                        <a:pt x="2988" y="348"/>
                      </a:cubicBezTo>
                      <a:cubicBezTo>
                        <a:pt x="2894" y="348"/>
                        <a:pt x="2834" y="266"/>
                        <a:pt x="2834" y="183"/>
                      </a:cubicBezTo>
                      <a:cubicBezTo>
                        <a:pt x="2834" y="92"/>
                        <a:pt x="2761" y="1"/>
                        <a:pt x="26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4" name="Google Shape;3154;p52"/>
                <p:cNvSpPr/>
                <p:nvPr/>
              </p:nvSpPr>
              <p:spPr>
                <a:xfrm>
                  <a:off x="6073961" y="1470754"/>
                  <a:ext cx="192902" cy="190484"/>
                </a:xfrm>
                <a:custGeom>
                  <a:rect b="b" l="l" r="r" t="t"/>
                  <a:pathLst>
                    <a:path extrusionOk="0" h="2835" w="2871">
                      <a:moveTo>
                        <a:pt x="1463" y="1008"/>
                      </a:moveTo>
                      <a:cubicBezTo>
                        <a:pt x="1561" y="1008"/>
                        <a:pt x="1662" y="1045"/>
                        <a:pt x="1744" y="1127"/>
                      </a:cubicBezTo>
                      <a:cubicBezTo>
                        <a:pt x="1998" y="1381"/>
                        <a:pt x="1817" y="1817"/>
                        <a:pt x="1453" y="1817"/>
                      </a:cubicBezTo>
                      <a:cubicBezTo>
                        <a:pt x="1217" y="1817"/>
                        <a:pt x="1036" y="1635"/>
                        <a:pt x="1054" y="1418"/>
                      </a:cubicBezTo>
                      <a:cubicBezTo>
                        <a:pt x="1054" y="1171"/>
                        <a:pt x="1254" y="1008"/>
                        <a:pt x="1463" y="1008"/>
                      </a:cubicBezTo>
                      <a:close/>
                      <a:moveTo>
                        <a:pt x="1653" y="1"/>
                      </a:moveTo>
                      <a:cubicBezTo>
                        <a:pt x="1617" y="1"/>
                        <a:pt x="1562" y="37"/>
                        <a:pt x="1562" y="73"/>
                      </a:cubicBezTo>
                      <a:cubicBezTo>
                        <a:pt x="1544" y="110"/>
                        <a:pt x="1508" y="146"/>
                        <a:pt x="1453" y="146"/>
                      </a:cubicBezTo>
                      <a:cubicBezTo>
                        <a:pt x="1399" y="146"/>
                        <a:pt x="1363" y="110"/>
                        <a:pt x="1344" y="73"/>
                      </a:cubicBezTo>
                      <a:cubicBezTo>
                        <a:pt x="1328" y="25"/>
                        <a:pt x="1287" y="2"/>
                        <a:pt x="1247" y="2"/>
                      </a:cubicBezTo>
                      <a:cubicBezTo>
                        <a:pt x="1195" y="2"/>
                        <a:pt x="1145" y="39"/>
                        <a:pt x="1145" y="110"/>
                      </a:cubicBezTo>
                      <a:cubicBezTo>
                        <a:pt x="1145" y="176"/>
                        <a:pt x="1090" y="216"/>
                        <a:pt x="1036" y="216"/>
                      </a:cubicBezTo>
                      <a:cubicBezTo>
                        <a:pt x="1001" y="216"/>
                        <a:pt x="966" y="200"/>
                        <a:pt x="945" y="164"/>
                      </a:cubicBezTo>
                      <a:cubicBezTo>
                        <a:pt x="927" y="146"/>
                        <a:pt x="890" y="128"/>
                        <a:pt x="854" y="128"/>
                      </a:cubicBezTo>
                      <a:cubicBezTo>
                        <a:pt x="781" y="128"/>
                        <a:pt x="727" y="201"/>
                        <a:pt x="745" y="273"/>
                      </a:cubicBezTo>
                      <a:cubicBezTo>
                        <a:pt x="745" y="273"/>
                        <a:pt x="745" y="291"/>
                        <a:pt x="745" y="310"/>
                      </a:cubicBezTo>
                      <a:cubicBezTo>
                        <a:pt x="745" y="362"/>
                        <a:pt x="698" y="404"/>
                        <a:pt x="645" y="404"/>
                      </a:cubicBezTo>
                      <a:cubicBezTo>
                        <a:pt x="624" y="404"/>
                        <a:pt x="602" y="398"/>
                        <a:pt x="582" y="382"/>
                      </a:cubicBezTo>
                      <a:cubicBezTo>
                        <a:pt x="563" y="382"/>
                        <a:pt x="545" y="364"/>
                        <a:pt x="509" y="364"/>
                      </a:cubicBezTo>
                      <a:cubicBezTo>
                        <a:pt x="418" y="364"/>
                        <a:pt x="382" y="473"/>
                        <a:pt x="436" y="546"/>
                      </a:cubicBezTo>
                      <a:cubicBezTo>
                        <a:pt x="436" y="564"/>
                        <a:pt x="454" y="582"/>
                        <a:pt x="454" y="600"/>
                      </a:cubicBezTo>
                      <a:cubicBezTo>
                        <a:pt x="454" y="663"/>
                        <a:pt x="400" y="713"/>
                        <a:pt x="338" y="713"/>
                      </a:cubicBezTo>
                      <a:cubicBezTo>
                        <a:pt x="328" y="713"/>
                        <a:pt x="319" y="712"/>
                        <a:pt x="309" y="709"/>
                      </a:cubicBezTo>
                      <a:lnTo>
                        <a:pt x="273" y="709"/>
                      </a:lnTo>
                      <a:cubicBezTo>
                        <a:pt x="164" y="709"/>
                        <a:pt x="127" y="836"/>
                        <a:pt x="218" y="909"/>
                      </a:cubicBezTo>
                      <a:cubicBezTo>
                        <a:pt x="236" y="927"/>
                        <a:pt x="255" y="963"/>
                        <a:pt x="255" y="1000"/>
                      </a:cubicBezTo>
                      <a:cubicBezTo>
                        <a:pt x="255" y="1054"/>
                        <a:pt x="200" y="1109"/>
                        <a:pt x="146" y="1109"/>
                      </a:cubicBezTo>
                      <a:cubicBezTo>
                        <a:pt x="18" y="1109"/>
                        <a:pt x="0" y="1272"/>
                        <a:pt x="109" y="1309"/>
                      </a:cubicBezTo>
                      <a:cubicBezTo>
                        <a:pt x="164" y="1327"/>
                        <a:pt x="182" y="1363"/>
                        <a:pt x="182" y="1418"/>
                      </a:cubicBezTo>
                      <a:cubicBezTo>
                        <a:pt x="182" y="1454"/>
                        <a:pt x="164" y="1508"/>
                        <a:pt x="109" y="1526"/>
                      </a:cubicBezTo>
                      <a:cubicBezTo>
                        <a:pt x="73" y="1526"/>
                        <a:pt x="37" y="1581"/>
                        <a:pt x="37" y="1617"/>
                      </a:cubicBezTo>
                      <a:cubicBezTo>
                        <a:pt x="37" y="1672"/>
                        <a:pt x="91" y="1726"/>
                        <a:pt x="146" y="1726"/>
                      </a:cubicBezTo>
                      <a:cubicBezTo>
                        <a:pt x="255" y="1726"/>
                        <a:pt x="309" y="1872"/>
                        <a:pt x="218" y="1926"/>
                      </a:cubicBezTo>
                      <a:cubicBezTo>
                        <a:pt x="182" y="1944"/>
                        <a:pt x="164" y="1981"/>
                        <a:pt x="164" y="2017"/>
                      </a:cubicBezTo>
                      <a:cubicBezTo>
                        <a:pt x="164" y="2074"/>
                        <a:pt x="208" y="2119"/>
                        <a:pt x="262" y="2119"/>
                      </a:cubicBezTo>
                      <a:cubicBezTo>
                        <a:pt x="277" y="2119"/>
                        <a:pt x="293" y="2116"/>
                        <a:pt x="309" y="2108"/>
                      </a:cubicBezTo>
                      <a:lnTo>
                        <a:pt x="345" y="2108"/>
                      </a:lnTo>
                      <a:cubicBezTo>
                        <a:pt x="436" y="2108"/>
                        <a:pt x="491" y="2217"/>
                        <a:pt x="436" y="2289"/>
                      </a:cubicBezTo>
                      <a:cubicBezTo>
                        <a:pt x="418" y="2308"/>
                        <a:pt x="418" y="2326"/>
                        <a:pt x="418" y="2344"/>
                      </a:cubicBezTo>
                      <a:cubicBezTo>
                        <a:pt x="405" y="2410"/>
                        <a:pt x="459" y="2456"/>
                        <a:pt x="517" y="2456"/>
                      </a:cubicBezTo>
                      <a:cubicBezTo>
                        <a:pt x="539" y="2456"/>
                        <a:pt x="562" y="2450"/>
                        <a:pt x="582" y="2435"/>
                      </a:cubicBezTo>
                      <a:cubicBezTo>
                        <a:pt x="600" y="2417"/>
                        <a:pt x="618" y="2417"/>
                        <a:pt x="636" y="2417"/>
                      </a:cubicBezTo>
                      <a:cubicBezTo>
                        <a:pt x="727" y="2417"/>
                        <a:pt x="763" y="2489"/>
                        <a:pt x="745" y="2562"/>
                      </a:cubicBezTo>
                      <a:cubicBezTo>
                        <a:pt x="745" y="2580"/>
                        <a:pt x="745" y="2580"/>
                        <a:pt x="745" y="2598"/>
                      </a:cubicBezTo>
                      <a:cubicBezTo>
                        <a:pt x="745" y="2656"/>
                        <a:pt x="797" y="2699"/>
                        <a:pt x="853" y="2699"/>
                      </a:cubicBezTo>
                      <a:cubicBezTo>
                        <a:pt x="885" y="2699"/>
                        <a:pt x="919" y="2685"/>
                        <a:pt x="945" y="2653"/>
                      </a:cubicBezTo>
                      <a:cubicBezTo>
                        <a:pt x="963" y="2634"/>
                        <a:pt x="999" y="2616"/>
                        <a:pt x="1036" y="2616"/>
                      </a:cubicBezTo>
                      <a:cubicBezTo>
                        <a:pt x="1090" y="2616"/>
                        <a:pt x="1145" y="2653"/>
                        <a:pt x="1145" y="2725"/>
                      </a:cubicBezTo>
                      <a:cubicBezTo>
                        <a:pt x="1145" y="2780"/>
                        <a:pt x="1181" y="2834"/>
                        <a:pt x="1254" y="2834"/>
                      </a:cubicBezTo>
                      <a:cubicBezTo>
                        <a:pt x="1290" y="2834"/>
                        <a:pt x="1344" y="2798"/>
                        <a:pt x="1344" y="2762"/>
                      </a:cubicBezTo>
                      <a:cubicBezTo>
                        <a:pt x="1359" y="2717"/>
                        <a:pt x="1387" y="2684"/>
                        <a:pt x="1426" y="2684"/>
                      </a:cubicBezTo>
                      <a:cubicBezTo>
                        <a:pt x="1435" y="2684"/>
                        <a:pt x="1444" y="2686"/>
                        <a:pt x="1453" y="2689"/>
                      </a:cubicBezTo>
                      <a:cubicBezTo>
                        <a:pt x="1463" y="2686"/>
                        <a:pt x="1472" y="2684"/>
                        <a:pt x="1481" y="2684"/>
                      </a:cubicBezTo>
                      <a:cubicBezTo>
                        <a:pt x="1520" y="2684"/>
                        <a:pt x="1547" y="2717"/>
                        <a:pt x="1562" y="2762"/>
                      </a:cubicBezTo>
                      <a:cubicBezTo>
                        <a:pt x="1562" y="2798"/>
                        <a:pt x="1617" y="2834"/>
                        <a:pt x="1653" y="2834"/>
                      </a:cubicBezTo>
                      <a:cubicBezTo>
                        <a:pt x="1726" y="2834"/>
                        <a:pt x="1762" y="2780"/>
                        <a:pt x="1762" y="2725"/>
                      </a:cubicBezTo>
                      <a:cubicBezTo>
                        <a:pt x="1774" y="2655"/>
                        <a:pt x="1831" y="2615"/>
                        <a:pt x="1885" y="2615"/>
                      </a:cubicBezTo>
                      <a:cubicBezTo>
                        <a:pt x="1914" y="2615"/>
                        <a:pt x="1943" y="2627"/>
                        <a:pt x="1962" y="2653"/>
                      </a:cubicBezTo>
                      <a:cubicBezTo>
                        <a:pt x="1980" y="2689"/>
                        <a:pt x="2016" y="2707"/>
                        <a:pt x="2053" y="2707"/>
                      </a:cubicBezTo>
                      <a:cubicBezTo>
                        <a:pt x="2125" y="2707"/>
                        <a:pt x="2180" y="2634"/>
                        <a:pt x="2162" y="2562"/>
                      </a:cubicBezTo>
                      <a:cubicBezTo>
                        <a:pt x="2162" y="2544"/>
                        <a:pt x="2162" y="2544"/>
                        <a:pt x="2162" y="2525"/>
                      </a:cubicBezTo>
                      <a:cubicBezTo>
                        <a:pt x="2162" y="2460"/>
                        <a:pt x="2209" y="2413"/>
                        <a:pt x="2263" y="2413"/>
                      </a:cubicBezTo>
                      <a:cubicBezTo>
                        <a:pt x="2284" y="2413"/>
                        <a:pt x="2305" y="2420"/>
                        <a:pt x="2325" y="2435"/>
                      </a:cubicBezTo>
                      <a:cubicBezTo>
                        <a:pt x="2343" y="2453"/>
                        <a:pt x="2362" y="2471"/>
                        <a:pt x="2398" y="2471"/>
                      </a:cubicBezTo>
                      <a:cubicBezTo>
                        <a:pt x="2489" y="2453"/>
                        <a:pt x="2525" y="2362"/>
                        <a:pt x="2471" y="2289"/>
                      </a:cubicBezTo>
                      <a:cubicBezTo>
                        <a:pt x="2471" y="2271"/>
                        <a:pt x="2452" y="2253"/>
                        <a:pt x="2452" y="2217"/>
                      </a:cubicBezTo>
                      <a:cubicBezTo>
                        <a:pt x="2452" y="2160"/>
                        <a:pt x="2497" y="2114"/>
                        <a:pt x="2551" y="2114"/>
                      </a:cubicBezTo>
                      <a:cubicBezTo>
                        <a:pt x="2566" y="2114"/>
                        <a:pt x="2582" y="2118"/>
                        <a:pt x="2598" y="2126"/>
                      </a:cubicBezTo>
                      <a:lnTo>
                        <a:pt x="2634" y="2126"/>
                      </a:lnTo>
                      <a:cubicBezTo>
                        <a:pt x="2743" y="2126"/>
                        <a:pt x="2779" y="1981"/>
                        <a:pt x="2689" y="1926"/>
                      </a:cubicBezTo>
                      <a:cubicBezTo>
                        <a:pt x="2670" y="1908"/>
                        <a:pt x="2652" y="1872"/>
                        <a:pt x="2652" y="1835"/>
                      </a:cubicBezTo>
                      <a:cubicBezTo>
                        <a:pt x="2652" y="1781"/>
                        <a:pt x="2707" y="1726"/>
                        <a:pt x="2761" y="1726"/>
                      </a:cubicBezTo>
                      <a:cubicBezTo>
                        <a:pt x="2816" y="1726"/>
                        <a:pt x="2870" y="1690"/>
                        <a:pt x="2870" y="1617"/>
                      </a:cubicBezTo>
                      <a:cubicBezTo>
                        <a:pt x="2870" y="1581"/>
                        <a:pt x="2834" y="1526"/>
                        <a:pt x="2797" y="1526"/>
                      </a:cubicBezTo>
                      <a:cubicBezTo>
                        <a:pt x="2743" y="1508"/>
                        <a:pt x="2725" y="1454"/>
                        <a:pt x="2725" y="1418"/>
                      </a:cubicBezTo>
                      <a:cubicBezTo>
                        <a:pt x="2725" y="1363"/>
                        <a:pt x="2743" y="1327"/>
                        <a:pt x="2797" y="1309"/>
                      </a:cubicBezTo>
                      <a:cubicBezTo>
                        <a:pt x="2834" y="1309"/>
                        <a:pt x="2870" y="1254"/>
                        <a:pt x="2870" y="1218"/>
                      </a:cubicBezTo>
                      <a:cubicBezTo>
                        <a:pt x="2870" y="1155"/>
                        <a:pt x="2829" y="1105"/>
                        <a:pt x="2783" y="1105"/>
                      </a:cubicBezTo>
                      <a:cubicBezTo>
                        <a:pt x="2775" y="1105"/>
                        <a:pt x="2768" y="1106"/>
                        <a:pt x="2761" y="1109"/>
                      </a:cubicBezTo>
                      <a:cubicBezTo>
                        <a:pt x="2707" y="1109"/>
                        <a:pt x="2652" y="1054"/>
                        <a:pt x="2652" y="1000"/>
                      </a:cubicBezTo>
                      <a:cubicBezTo>
                        <a:pt x="2652" y="963"/>
                        <a:pt x="2670" y="927"/>
                        <a:pt x="2689" y="909"/>
                      </a:cubicBezTo>
                      <a:cubicBezTo>
                        <a:pt x="2725" y="891"/>
                        <a:pt x="2743" y="854"/>
                        <a:pt x="2743" y="818"/>
                      </a:cubicBezTo>
                      <a:cubicBezTo>
                        <a:pt x="2743" y="755"/>
                        <a:pt x="2688" y="706"/>
                        <a:pt x="2626" y="706"/>
                      </a:cubicBezTo>
                      <a:cubicBezTo>
                        <a:pt x="2617" y="706"/>
                        <a:pt x="2607" y="707"/>
                        <a:pt x="2598" y="709"/>
                      </a:cubicBezTo>
                      <a:lnTo>
                        <a:pt x="2561" y="709"/>
                      </a:lnTo>
                      <a:cubicBezTo>
                        <a:pt x="2471" y="709"/>
                        <a:pt x="2434" y="618"/>
                        <a:pt x="2471" y="546"/>
                      </a:cubicBezTo>
                      <a:cubicBezTo>
                        <a:pt x="2489" y="527"/>
                        <a:pt x="2507" y="509"/>
                        <a:pt x="2507" y="473"/>
                      </a:cubicBezTo>
                      <a:cubicBezTo>
                        <a:pt x="2507" y="406"/>
                        <a:pt x="2447" y="368"/>
                        <a:pt x="2386" y="368"/>
                      </a:cubicBezTo>
                      <a:cubicBezTo>
                        <a:pt x="2365" y="368"/>
                        <a:pt x="2344" y="373"/>
                        <a:pt x="2325" y="382"/>
                      </a:cubicBezTo>
                      <a:cubicBezTo>
                        <a:pt x="2307" y="400"/>
                        <a:pt x="2289" y="419"/>
                        <a:pt x="2271" y="419"/>
                      </a:cubicBezTo>
                      <a:cubicBezTo>
                        <a:pt x="2198" y="419"/>
                        <a:pt x="2144" y="346"/>
                        <a:pt x="2162" y="273"/>
                      </a:cubicBezTo>
                      <a:cubicBezTo>
                        <a:pt x="2162" y="255"/>
                        <a:pt x="2162" y="237"/>
                        <a:pt x="2162" y="237"/>
                      </a:cubicBezTo>
                      <a:cubicBezTo>
                        <a:pt x="2162" y="167"/>
                        <a:pt x="2101" y="126"/>
                        <a:pt x="2044" y="126"/>
                      </a:cubicBezTo>
                      <a:cubicBezTo>
                        <a:pt x="2012" y="126"/>
                        <a:pt x="1981" y="138"/>
                        <a:pt x="1962" y="164"/>
                      </a:cubicBezTo>
                      <a:cubicBezTo>
                        <a:pt x="1944" y="201"/>
                        <a:pt x="1907" y="219"/>
                        <a:pt x="1871" y="219"/>
                      </a:cubicBezTo>
                      <a:cubicBezTo>
                        <a:pt x="1817" y="219"/>
                        <a:pt x="1762" y="164"/>
                        <a:pt x="1762" y="110"/>
                      </a:cubicBezTo>
                      <a:cubicBezTo>
                        <a:pt x="1762" y="55"/>
                        <a:pt x="1726" y="1"/>
                        <a:pt x="16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5" name="Google Shape;3155;p52"/>
                <p:cNvSpPr/>
                <p:nvPr/>
              </p:nvSpPr>
              <p:spPr>
                <a:xfrm>
                  <a:off x="6020899" y="3366625"/>
                  <a:ext cx="1348729" cy="11000"/>
                </a:xfrm>
                <a:custGeom>
                  <a:rect b="b" l="l" r="r" t="t"/>
                  <a:pathLst>
                    <a:path extrusionOk="0" h="164" w="29317">
                      <a:moveTo>
                        <a:pt x="92" y="0"/>
                      </a:moveTo>
                      <a:cubicBezTo>
                        <a:pt x="55" y="0"/>
                        <a:pt x="19" y="37"/>
                        <a:pt x="19" y="91"/>
                      </a:cubicBezTo>
                      <a:cubicBezTo>
                        <a:pt x="1" y="127"/>
                        <a:pt x="55" y="164"/>
                        <a:pt x="92" y="164"/>
                      </a:cubicBezTo>
                      <a:lnTo>
                        <a:pt x="29226" y="164"/>
                      </a:lnTo>
                      <a:cubicBezTo>
                        <a:pt x="29280" y="164"/>
                        <a:pt x="29317" y="127"/>
                        <a:pt x="29317" y="91"/>
                      </a:cubicBezTo>
                      <a:cubicBezTo>
                        <a:pt x="29317" y="37"/>
                        <a:pt x="29280" y="0"/>
                        <a:pt x="292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6" name="Google Shape;3156;p52"/>
              <p:cNvGrpSpPr/>
              <p:nvPr/>
            </p:nvGrpSpPr>
            <p:grpSpPr>
              <a:xfrm>
                <a:off x="6020899" y="1332746"/>
                <a:ext cx="1371128" cy="2044879"/>
                <a:chOff x="6020899" y="1332746"/>
                <a:chExt cx="1371128" cy="2044879"/>
              </a:xfrm>
            </p:grpSpPr>
            <p:sp>
              <p:nvSpPr>
                <p:cNvPr id="3157" name="Google Shape;3157;p52"/>
                <p:cNvSpPr/>
                <p:nvPr/>
              </p:nvSpPr>
              <p:spPr>
                <a:xfrm>
                  <a:off x="6296091" y="1522020"/>
                  <a:ext cx="185512" cy="270977"/>
                </a:xfrm>
                <a:custGeom>
                  <a:rect b="b" l="l" r="r" t="t"/>
                  <a:pathLst>
                    <a:path extrusionOk="0" h="4033" w="2761">
                      <a:moveTo>
                        <a:pt x="1453" y="1"/>
                      </a:moveTo>
                      <a:cubicBezTo>
                        <a:pt x="1381" y="1"/>
                        <a:pt x="1253" y="200"/>
                        <a:pt x="1217" y="273"/>
                      </a:cubicBezTo>
                      <a:cubicBezTo>
                        <a:pt x="1126" y="491"/>
                        <a:pt x="1108" y="745"/>
                        <a:pt x="1163" y="981"/>
                      </a:cubicBezTo>
                      <a:cubicBezTo>
                        <a:pt x="963" y="1000"/>
                        <a:pt x="781" y="1072"/>
                        <a:pt x="618" y="1181"/>
                      </a:cubicBezTo>
                      <a:cubicBezTo>
                        <a:pt x="400" y="1308"/>
                        <a:pt x="200" y="1508"/>
                        <a:pt x="73" y="1762"/>
                      </a:cubicBezTo>
                      <a:cubicBezTo>
                        <a:pt x="0" y="2289"/>
                        <a:pt x="55" y="2816"/>
                        <a:pt x="236" y="3325"/>
                      </a:cubicBezTo>
                      <a:cubicBezTo>
                        <a:pt x="327" y="3579"/>
                        <a:pt x="436" y="3797"/>
                        <a:pt x="581" y="4033"/>
                      </a:cubicBezTo>
                      <a:lnTo>
                        <a:pt x="1726" y="3143"/>
                      </a:lnTo>
                      <a:cubicBezTo>
                        <a:pt x="2434" y="2471"/>
                        <a:pt x="2761" y="2071"/>
                        <a:pt x="2670" y="1944"/>
                      </a:cubicBezTo>
                      <a:cubicBezTo>
                        <a:pt x="2639" y="1895"/>
                        <a:pt x="2588" y="1873"/>
                        <a:pt x="2512" y="1873"/>
                      </a:cubicBezTo>
                      <a:cubicBezTo>
                        <a:pt x="2364" y="1873"/>
                        <a:pt x="2122" y="1957"/>
                        <a:pt x="1762" y="2089"/>
                      </a:cubicBezTo>
                      <a:cubicBezTo>
                        <a:pt x="1726" y="1617"/>
                        <a:pt x="1689" y="1145"/>
                        <a:pt x="1653" y="673"/>
                      </a:cubicBezTo>
                      <a:cubicBezTo>
                        <a:pt x="1598" y="128"/>
                        <a:pt x="1526" y="1"/>
                        <a:pt x="145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8" name="Google Shape;3158;p52"/>
                <p:cNvSpPr/>
                <p:nvPr/>
              </p:nvSpPr>
              <p:spPr>
                <a:xfrm>
                  <a:off x="6371747" y="1586724"/>
                  <a:ext cx="13505" cy="64704"/>
                </a:xfrm>
                <a:custGeom>
                  <a:rect b="b" l="l" r="r" t="t"/>
                  <a:pathLst>
                    <a:path extrusionOk="0" h="963" w="201">
                      <a:moveTo>
                        <a:pt x="37" y="0"/>
                      </a:moveTo>
                      <a:cubicBezTo>
                        <a:pt x="18" y="0"/>
                        <a:pt x="0" y="18"/>
                        <a:pt x="0" y="37"/>
                      </a:cubicBezTo>
                      <a:cubicBezTo>
                        <a:pt x="55" y="236"/>
                        <a:pt x="91" y="436"/>
                        <a:pt x="109" y="654"/>
                      </a:cubicBezTo>
                      <a:cubicBezTo>
                        <a:pt x="127" y="745"/>
                        <a:pt x="127" y="836"/>
                        <a:pt x="127" y="945"/>
                      </a:cubicBezTo>
                      <a:cubicBezTo>
                        <a:pt x="127" y="963"/>
                        <a:pt x="146" y="963"/>
                        <a:pt x="164" y="963"/>
                      </a:cubicBezTo>
                      <a:cubicBezTo>
                        <a:pt x="182" y="963"/>
                        <a:pt x="200" y="963"/>
                        <a:pt x="182" y="945"/>
                      </a:cubicBezTo>
                      <a:cubicBezTo>
                        <a:pt x="182" y="836"/>
                        <a:pt x="164" y="745"/>
                        <a:pt x="164" y="636"/>
                      </a:cubicBezTo>
                      <a:cubicBezTo>
                        <a:pt x="146" y="436"/>
                        <a:pt x="109" y="218"/>
                        <a:pt x="55" y="18"/>
                      </a:cubicBezTo>
                      <a:cubicBezTo>
                        <a:pt x="55" y="0"/>
                        <a:pt x="37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9" name="Google Shape;3159;p52"/>
                <p:cNvSpPr/>
                <p:nvPr/>
              </p:nvSpPr>
              <p:spPr>
                <a:xfrm>
                  <a:off x="6305833" y="1653309"/>
                  <a:ext cx="74514" cy="32318"/>
                </a:xfrm>
                <a:custGeom>
                  <a:rect b="b" l="l" r="r" t="t"/>
                  <a:pathLst>
                    <a:path extrusionOk="0" h="481" w="1109">
                      <a:moveTo>
                        <a:pt x="1075" y="1"/>
                      </a:moveTo>
                      <a:cubicBezTo>
                        <a:pt x="1063" y="1"/>
                        <a:pt x="1054" y="14"/>
                        <a:pt x="1054" y="26"/>
                      </a:cubicBezTo>
                      <a:cubicBezTo>
                        <a:pt x="1036" y="63"/>
                        <a:pt x="981" y="99"/>
                        <a:pt x="927" y="117"/>
                      </a:cubicBezTo>
                      <a:cubicBezTo>
                        <a:pt x="872" y="117"/>
                        <a:pt x="818" y="99"/>
                        <a:pt x="781" y="63"/>
                      </a:cubicBezTo>
                      <a:cubicBezTo>
                        <a:pt x="781" y="54"/>
                        <a:pt x="777" y="49"/>
                        <a:pt x="770" y="49"/>
                      </a:cubicBezTo>
                      <a:cubicBezTo>
                        <a:pt x="763" y="49"/>
                        <a:pt x="754" y="54"/>
                        <a:pt x="745" y="63"/>
                      </a:cubicBezTo>
                      <a:cubicBezTo>
                        <a:pt x="745" y="63"/>
                        <a:pt x="727" y="81"/>
                        <a:pt x="745" y="99"/>
                      </a:cubicBezTo>
                      <a:cubicBezTo>
                        <a:pt x="745" y="135"/>
                        <a:pt x="745" y="190"/>
                        <a:pt x="709" y="244"/>
                      </a:cubicBezTo>
                      <a:cubicBezTo>
                        <a:pt x="672" y="281"/>
                        <a:pt x="600" y="299"/>
                        <a:pt x="545" y="299"/>
                      </a:cubicBezTo>
                      <a:cubicBezTo>
                        <a:pt x="491" y="281"/>
                        <a:pt x="454" y="244"/>
                        <a:pt x="436" y="208"/>
                      </a:cubicBezTo>
                      <a:cubicBezTo>
                        <a:pt x="423" y="195"/>
                        <a:pt x="411" y="182"/>
                        <a:pt x="404" y="182"/>
                      </a:cubicBezTo>
                      <a:cubicBezTo>
                        <a:pt x="402" y="182"/>
                        <a:pt x="400" y="185"/>
                        <a:pt x="400" y="190"/>
                      </a:cubicBezTo>
                      <a:cubicBezTo>
                        <a:pt x="382" y="190"/>
                        <a:pt x="382" y="190"/>
                        <a:pt x="382" y="208"/>
                      </a:cubicBezTo>
                      <a:cubicBezTo>
                        <a:pt x="364" y="244"/>
                        <a:pt x="364" y="299"/>
                        <a:pt x="345" y="335"/>
                      </a:cubicBezTo>
                      <a:cubicBezTo>
                        <a:pt x="327" y="353"/>
                        <a:pt x="255" y="426"/>
                        <a:pt x="182" y="426"/>
                      </a:cubicBezTo>
                      <a:cubicBezTo>
                        <a:pt x="109" y="390"/>
                        <a:pt x="55" y="335"/>
                        <a:pt x="55" y="263"/>
                      </a:cubicBezTo>
                      <a:cubicBezTo>
                        <a:pt x="55" y="244"/>
                        <a:pt x="37" y="226"/>
                        <a:pt x="19" y="226"/>
                      </a:cubicBezTo>
                      <a:cubicBezTo>
                        <a:pt x="0" y="226"/>
                        <a:pt x="0" y="244"/>
                        <a:pt x="0" y="263"/>
                      </a:cubicBezTo>
                      <a:cubicBezTo>
                        <a:pt x="0" y="353"/>
                        <a:pt x="73" y="462"/>
                        <a:pt x="164" y="481"/>
                      </a:cubicBezTo>
                      <a:lnTo>
                        <a:pt x="200" y="481"/>
                      </a:lnTo>
                      <a:cubicBezTo>
                        <a:pt x="273" y="462"/>
                        <a:pt x="345" y="426"/>
                        <a:pt x="382" y="353"/>
                      </a:cubicBezTo>
                      <a:cubicBezTo>
                        <a:pt x="400" y="335"/>
                        <a:pt x="418" y="299"/>
                        <a:pt x="418" y="281"/>
                      </a:cubicBezTo>
                      <a:cubicBezTo>
                        <a:pt x="454" y="317"/>
                        <a:pt x="491" y="335"/>
                        <a:pt x="527" y="353"/>
                      </a:cubicBezTo>
                      <a:cubicBezTo>
                        <a:pt x="618" y="353"/>
                        <a:pt x="691" y="335"/>
                        <a:pt x="745" y="263"/>
                      </a:cubicBezTo>
                      <a:cubicBezTo>
                        <a:pt x="720" y="188"/>
                        <a:pt x="788" y="123"/>
                        <a:pt x="851" y="123"/>
                      </a:cubicBezTo>
                      <a:cubicBezTo>
                        <a:pt x="881" y="123"/>
                        <a:pt x="909" y="137"/>
                        <a:pt x="927" y="172"/>
                      </a:cubicBezTo>
                      <a:cubicBezTo>
                        <a:pt x="1018" y="154"/>
                        <a:pt x="1072" y="117"/>
                        <a:pt x="1108" y="45"/>
                      </a:cubicBezTo>
                      <a:cubicBezTo>
                        <a:pt x="1108" y="26"/>
                        <a:pt x="1108" y="8"/>
                        <a:pt x="1090" y="8"/>
                      </a:cubicBezTo>
                      <a:cubicBezTo>
                        <a:pt x="1085" y="3"/>
                        <a:pt x="1080" y="1"/>
                        <a:pt x="1075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0" name="Google Shape;3160;p52"/>
                <p:cNvSpPr/>
                <p:nvPr/>
              </p:nvSpPr>
              <p:spPr>
                <a:xfrm>
                  <a:off x="6341713" y="1601237"/>
                  <a:ext cx="16663" cy="50191"/>
                </a:xfrm>
                <a:custGeom>
                  <a:rect b="b" l="l" r="r" t="t"/>
                  <a:pathLst>
                    <a:path extrusionOk="0" h="747" w="248">
                      <a:moveTo>
                        <a:pt x="35" y="1"/>
                      </a:moveTo>
                      <a:cubicBezTo>
                        <a:pt x="17" y="1"/>
                        <a:pt x="0" y="16"/>
                        <a:pt x="11" y="39"/>
                      </a:cubicBezTo>
                      <a:lnTo>
                        <a:pt x="193" y="729"/>
                      </a:lnTo>
                      <a:cubicBezTo>
                        <a:pt x="193" y="729"/>
                        <a:pt x="211" y="747"/>
                        <a:pt x="229" y="747"/>
                      </a:cubicBezTo>
                      <a:cubicBezTo>
                        <a:pt x="247" y="729"/>
                        <a:pt x="247" y="729"/>
                        <a:pt x="247" y="711"/>
                      </a:cubicBezTo>
                      <a:lnTo>
                        <a:pt x="66" y="20"/>
                      </a:lnTo>
                      <a:cubicBezTo>
                        <a:pt x="59" y="7"/>
                        <a:pt x="47" y="1"/>
                        <a:pt x="35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1" name="Google Shape;3161;p52"/>
                <p:cNvSpPr/>
                <p:nvPr/>
              </p:nvSpPr>
              <p:spPr>
                <a:xfrm>
                  <a:off x="6319271" y="1622133"/>
                  <a:ext cx="15924" cy="41523"/>
                </a:xfrm>
                <a:custGeom>
                  <a:rect b="b" l="l" r="r" t="t"/>
                  <a:pathLst>
                    <a:path extrusionOk="0" h="618" w="237">
                      <a:moveTo>
                        <a:pt x="18" y="0"/>
                      </a:moveTo>
                      <a:cubicBezTo>
                        <a:pt x="0" y="0"/>
                        <a:pt x="0" y="18"/>
                        <a:pt x="0" y="36"/>
                      </a:cubicBezTo>
                      <a:lnTo>
                        <a:pt x="182" y="581"/>
                      </a:lnTo>
                      <a:cubicBezTo>
                        <a:pt x="182" y="599"/>
                        <a:pt x="182" y="618"/>
                        <a:pt x="200" y="618"/>
                      </a:cubicBezTo>
                      <a:lnTo>
                        <a:pt x="218" y="599"/>
                      </a:lnTo>
                      <a:cubicBezTo>
                        <a:pt x="218" y="599"/>
                        <a:pt x="236" y="581"/>
                        <a:pt x="236" y="563"/>
                      </a:cubicBezTo>
                      <a:lnTo>
                        <a:pt x="55" y="18"/>
                      </a:lnTo>
                      <a:cubicBezTo>
                        <a:pt x="55" y="0"/>
                        <a:pt x="37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2" name="Google Shape;3162;p52"/>
                <p:cNvSpPr/>
                <p:nvPr/>
              </p:nvSpPr>
              <p:spPr>
                <a:xfrm>
                  <a:off x="6771997" y="2576428"/>
                  <a:ext cx="498012" cy="573735"/>
                </a:xfrm>
                <a:custGeom>
                  <a:rect b="b" l="l" r="r" t="t"/>
                  <a:pathLst>
                    <a:path extrusionOk="0" h="8539" w="7412">
                      <a:moveTo>
                        <a:pt x="2380" y="1"/>
                      </a:moveTo>
                      <a:cubicBezTo>
                        <a:pt x="1599" y="637"/>
                        <a:pt x="800" y="1254"/>
                        <a:pt x="1" y="1890"/>
                      </a:cubicBezTo>
                      <a:cubicBezTo>
                        <a:pt x="201" y="2126"/>
                        <a:pt x="382" y="2362"/>
                        <a:pt x="582" y="2580"/>
                      </a:cubicBezTo>
                      <a:lnTo>
                        <a:pt x="1345" y="3452"/>
                      </a:lnTo>
                      <a:lnTo>
                        <a:pt x="1381" y="3488"/>
                      </a:lnTo>
                      <a:lnTo>
                        <a:pt x="1726" y="3888"/>
                      </a:lnTo>
                      <a:cubicBezTo>
                        <a:pt x="1745" y="3888"/>
                        <a:pt x="1763" y="3924"/>
                        <a:pt x="1781" y="3942"/>
                      </a:cubicBezTo>
                      <a:lnTo>
                        <a:pt x="2072" y="4306"/>
                      </a:lnTo>
                      <a:lnTo>
                        <a:pt x="2162" y="4396"/>
                      </a:lnTo>
                      <a:lnTo>
                        <a:pt x="2453" y="4723"/>
                      </a:lnTo>
                      <a:lnTo>
                        <a:pt x="2544" y="4814"/>
                      </a:lnTo>
                      <a:lnTo>
                        <a:pt x="2834" y="5159"/>
                      </a:lnTo>
                      <a:lnTo>
                        <a:pt x="2925" y="5250"/>
                      </a:lnTo>
                      <a:lnTo>
                        <a:pt x="3198" y="5595"/>
                      </a:lnTo>
                      <a:lnTo>
                        <a:pt x="3307" y="5704"/>
                      </a:lnTo>
                      <a:lnTo>
                        <a:pt x="3597" y="6031"/>
                      </a:lnTo>
                      <a:lnTo>
                        <a:pt x="3670" y="6122"/>
                      </a:lnTo>
                      <a:lnTo>
                        <a:pt x="3961" y="6467"/>
                      </a:lnTo>
                      <a:cubicBezTo>
                        <a:pt x="3997" y="6522"/>
                        <a:pt x="4051" y="6576"/>
                        <a:pt x="4106" y="6612"/>
                      </a:cubicBezTo>
                      <a:cubicBezTo>
                        <a:pt x="4433" y="7012"/>
                        <a:pt x="4778" y="7393"/>
                        <a:pt x="5105" y="7775"/>
                      </a:cubicBezTo>
                      <a:cubicBezTo>
                        <a:pt x="5414" y="8429"/>
                        <a:pt x="5686" y="8538"/>
                        <a:pt x="5850" y="8538"/>
                      </a:cubicBezTo>
                      <a:cubicBezTo>
                        <a:pt x="5856" y="8538"/>
                        <a:pt x="5862" y="8538"/>
                        <a:pt x="5868" y="8538"/>
                      </a:cubicBezTo>
                      <a:cubicBezTo>
                        <a:pt x="6676" y="8538"/>
                        <a:pt x="7303" y="6138"/>
                        <a:pt x="7412" y="5777"/>
                      </a:cubicBezTo>
                      <a:lnTo>
                        <a:pt x="2780" y="455"/>
                      </a:lnTo>
                      <a:lnTo>
                        <a:pt x="2453" y="92"/>
                      </a:lnTo>
                      <a:lnTo>
                        <a:pt x="2380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3" name="Google Shape;3163;p52"/>
                <p:cNvSpPr/>
                <p:nvPr/>
              </p:nvSpPr>
              <p:spPr>
                <a:xfrm>
                  <a:off x="6726846" y="2512397"/>
                  <a:ext cx="227102" cy="207214"/>
                </a:xfrm>
                <a:custGeom>
                  <a:rect b="b" l="l" r="r" t="t"/>
                  <a:pathLst>
                    <a:path extrusionOk="0" h="3084" w="3380">
                      <a:moveTo>
                        <a:pt x="1673" y="1"/>
                      </a:moveTo>
                      <a:cubicBezTo>
                        <a:pt x="1504" y="1"/>
                        <a:pt x="1332" y="28"/>
                        <a:pt x="1163" y="82"/>
                      </a:cubicBezTo>
                      <a:cubicBezTo>
                        <a:pt x="655" y="246"/>
                        <a:pt x="237" y="645"/>
                        <a:pt x="73" y="1154"/>
                      </a:cubicBezTo>
                      <a:cubicBezTo>
                        <a:pt x="55" y="1208"/>
                        <a:pt x="55" y="1245"/>
                        <a:pt x="37" y="1281"/>
                      </a:cubicBezTo>
                      <a:cubicBezTo>
                        <a:pt x="1" y="1462"/>
                        <a:pt x="1" y="1644"/>
                        <a:pt x="37" y="1826"/>
                      </a:cubicBezTo>
                      <a:cubicBezTo>
                        <a:pt x="37" y="1898"/>
                        <a:pt x="55" y="1971"/>
                        <a:pt x="73" y="2026"/>
                      </a:cubicBezTo>
                      <a:cubicBezTo>
                        <a:pt x="128" y="2189"/>
                        <a:pt x="201" y="2316"/>
                        <a:pt x="291" y="2443"/>
                      </a:cubicBezTo>
                      <a:cubicBezTo>
                        <a:pt x="291" y="2461"/>
                        <a:pt x="310" y="2461"/>
                        <a:pt x="310" y="2461"/>
                      </a:cubicBezTo>
                      <a:lnTo>
                        <a:pt x="437" y="2625"/>
                      </a:lnTo>
                      <a:cubicBezTo>
                        <a:pt x="749" y="2924"/>
                        <a:pt x="1163" y="3083"/>
                        <a:pt x="1586" y="3083"/>
                      </a:cubicBezTo>
                      <a:cubicBezTo>
                        <a:pt x="1754" y="3083"/>
                        <a:pt x="1924" y="3058"/>
                        <a:pt x="2090" y="3006"/>
                      </a:cubicBezTo>
                      <a:cubicBezTo>
                        <a:pt x="2907" y="2770"/>
                        <a:pt x="3379" y="1953"/>
                        <a:pt x="3179" y="1117"/>
                      </a:cubicBezTo>
                      <a:cubicBezTo>
                        <a:pt x="3179" y="1099"/>
                        <a:pt x="3179" y="1081"/>
                        <a:pt x="3179" y="1063"/>
                      </a:cubicBezTo>
                      <a:cubicBezTo>
                        <a:pt x="3125" y="936"/>
                        <a:pt x="3089" y="827"/>
                        <a:pt x="3016" y="718"/>
                      </a:cubicBezTo>
                      <a:cubicBezTo>
                        <a:pt x="2943" y="609"/>
                        <a:pt x="2871" y="500"/>
                        <a:pt x="2762" y="427"/>
                      </a:cubicBezTo>
                      <a:cubicBezTo>
                        <a:pt x="2456" y="147"/>
                        <a:pt x="2071" y="1"/>
                        <a:pt x="167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4" name="Google Shape;3164;p52"/>
                <p:cNvSpPr/>
                <p:nvPr/>
              </p:nvSpPr>
              <p:spPr>
                <a:xfrm>
                  <a:off x="6966042" y="2934012"/>
                  <a:ext cx="408918" cy="433308"/>
                </a:xfrm>
                <a:custGeom>
                  <a:rect b="b" l="l" r="r" t="t"/>
                  <a:pathLst>
                    <a:path extrusionOk="0" h="6449" w="6086">
                      <a:moveTo>
                        <a:pt x="4088" y="1"/>
                      </a:moveTo>
                      <a:lnTo>
                        <a:pt x="3888" y="201"/>
                      </a:lnTo>
                      <a:cubicBezTo>
                        <a:pt x="3397" y="673"/>
                        <a:pt x="2907" y="1163"/>
                        <a:pt x="2417" y="1617"/>
                      </a:cubicBezTo>
                      <a:cubicBezTo>
                        <a:pt x="2380" y="1654"/>
                        <a:pt x="2344" y="1708"/>
                        <a:pt x="2308" y="1745"/>
                      </a:cubicBezTo>
                      <a:lnTo>
                        <a:pt x="1926" y="2108"/>
                      </a:lnTo>
                      <a:cubicBezTo>
                        <a:pt x="1890" y="2144"/>
                        <a:pt x="1872" y="2162"/>
                        <a:pt x="1854" y="2180"/>
                      </a:cubicBezTo>
                      <a:cubicBezTo>
                        <a:pt x="1726" y="2289"/>
                        <a:pt x="1617" y="2398"/>
                        <a:pt x="1527" y="2507"/>
                      </a:cubicBezTo>
                      <a:cubicBezTo>
                        <a:pt x="382" y="3706"/>
                        <a:pt x="1" y="5032"/>
                        <a:pt x="455" y="5831"/>
                      </a:cubicBezTo>
                      <a:cubicBezTo>
                        <a:pt x="528" y="5977"/>
                        <a:pt x="655" y="6104"/>
                        <a:pt x="782" y="6213"/>
                      </a:cubicBezTo>
                      <a:cubicBezTo>
                        <a:pt x="891" y="6304"/>
                        <a:pt x="1018" y="6376"/>
                        <a:pt x="1163" y="6449"/>
                      </a:cubicBezTo>
                      <a:cubicBezTo>
                        <a:pt x="1399" y="6176"/>
                        <a:pt x="1636" y="5922"/>
                        <a:pt x="1872" y="5668"/>
                      </a:cubicBezTo>
                      <a:cubicBezTo>
                        <a:pt x="3270" y="4160"/>
                        <a:pt x="4669" y="2635"/>
                        <a:pt x="6068" y="1127"/>
                      </a:cubicBezTo>
                      <a:cubicBezTo>
                        <a:pt x="6086" y="1018"/>
                        <a:pt x="6049" y="891"/>
                        <a:pt x="5977" y="800"/>
                      </a:cubicBezTo>
                      <a:cubicBezTo>
                        <a:pt x="5959" y="782"/>
                        <a:pt x="5940" y="764"/>
                        <a:pt x="5904" y="746"/>
                      </a:cubicBezTo>
                      <a:cubicBezTo>
                        <a:pt x="5822" y="705"/>
                        <a:pt x="5720" y="684"/>
                        <a:pt x="5621" y="684"/>
                      </a:cubicBezTo>
                      <a:cubicBezTo>
                        <a:pt x="5587" y="684"/>
                        <a:pt x="5554" y="687"/>
                        <a:pt x="5523" y="691"/>
                      </a:cubicBezTo>
                      <a:lnTo>
                        <a:pt x="5359" y="691"/>
                      </a:lnTo>
                      <a:lnTo>
                        <a:pt x="5268" y="673"/>
                      </a:lnTo>
                      <a:cubicBezTo>
                        <a:pt x="5250" y="655"/>
                        <a:pt x="5214" y="655"/>
                        <a:pt x="5196" y="655"/>
                      </a:cubicBezTo>
                      <a:cubicBezTo>
                        <a:pt x="5069" y="618"/>
                        <a:pt x="4941" y="564"/>
                        <a:pt x="4814" y="491"/>
                      </a:cubicBezTo>
                      <a:cubicBezTo>
                        <a:pt x="4614" y="382"/>
                        <a:pt x="4396" y="255"/>
                        <a:pt x="4215" y="110"/>
                      </a:cubicBezTo>
                      <a:cubicBezTo>
                        <a:pt x="4179" y="73"/>
                        <a:pt x="4124" y="37"/>
                        <a:pt x="4088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5" name="Google Shape;3165;p52"/>
                <p:cNvSpPr/>
                <p:nvPr/>
              </p:nvSpPr>
              <p:spPr>
                <a:xfrm>
                  <a:off x="6966042" y="2967002"/>
                  <a:ext cx="408918" cy="399109"/>
                </a:xfrm>
                <a:custGeom>
                  <a:rect b="b" l="l" r="r" t="t"/>
                  <a:pathLst>
                    <a:path extrusionOk="0" h="5940" w="6086">
                      <a:moveTo>
                        <a:pt x="4814" y="0"/>
                      </a:moveTo>
                      <a:cubicBezTo>
                        <a:pt x="4360" y="418"/>
                        <a:pt x="4015" y="1326"/>
                        <a:pt x="3125" y="1617"/>
                      </a:cubicBezTo>
                      <a:cubicBezTo>
                        <a:pt x="2925" y="1671"/>
                        <a:pt x="2721" y="1699"/>
                        <a:pt x="2519" y="1699"/>
                      </a:cubicBezTo>
                      <a:cubicBezTo>
                        <a:pt x="2317" y="1699"/>
                        <a:pt x="2117" y="1671"/>
                        <a:pt x="1926" y="1617"/>
                      </a:cubicBezTo>
                      <a:cubicBezTo>
                        <a:pt x="1890" y="1635"/>
                        <a:pt x="1872" y="1653"/>
                        <a:pt x="1854" y="1689"/>
                      </a:cubicBezTo>
                      <a:cubicBezTo>
                        <a:pt x="1726" y="1798"/>
                        <a:pt x="1617" y="1907"/>
                        <a:pt x="1527" y="2016"/>
                      </a:cubicBezTo>
                      <a:cubicBezTo>
                        <a:pt x="382" y="3197"/>
                        <a:pt x="1" y="4541"/>
                        <a:pt x="455" y="5340"/>
                      </a:cubicBezTo>
                      <a:cubicBezTo>
                        <a:pt x="528" y="5486"/>
                        <a:pt x="655" y="5613"/>
                        <a:pt x="782" y="5722"/>
                      </a:cubicBezTo>
                      <a:cubicBezTo>
                        <a:pt x="891" y="5813"/>
                        <a:pt x="1018" y="5885"/>
                        <a:pt x="1145" y="5940"/>
                      </a:cubicBezTo>
                      <a:cubicBezTo>
                        <a:pt x="1399" y="5685"/>
                        <a:pt x="1636" y="5431"/>
                        <a:pt x="1872" y="5177"/>
                      </a:cubicBezTo>
                      <a:cubicBezTo>
                        <a:pt x="3270" y="3669"/>
                        <a:pt x="4669" y="2144"/>
                        <a:pt x="6068" y="636"/>
                      </a:cubicBezTo>
                      <a:cubicBezTo>
                        <a:pt x="6086" y="527"/>
                        <a:pt x="6049" y="400"/>
                        <a:pt x="5977" y="309"/>
                      </a:cubicBezTo>
                      <a:cubicBezTo>
                        <a:pt x="5959" y="291"/>
                        <a:pt x="5940" y="273"/>
                        <a:pt x="5904" y="255"/>
                      </a:cubicBezTo>
                      <a:cubicBezTo>
                        <a:pt x="5795" y="200"/>
                        <a:pt x="5650" y="182"/>
                        <a:pt x="5523" y="182"/>
                      </a:cubicBezTo>
                      <a:cubicBezTo>
                        <a:pt x="5495" y="191"/>
                        <a:pt x="5468" y="196"/>
                        <a:pt x="5441" y="196"/>
                      </a:cubicBezTo>
                      <a:cubicBezTo>
                        <a:pt x="5414" y="196"/>
                        <a:pt x="5386" y="191"/>
                        <a:pt x="5359" y="182"/>
                      </a:cubicBezTo>
                      <a:lnTo>
                        <a:pt x="5268" y="164"/>
                      </a:lnTo>
                      <a:cubicBezTo>
                        <a:pt x="5250" y="164"/>
                        <a:pt x="5214" y="164"/>
                        <a:pt x="5196" y="146"/>
                      </a:cubicBezTo>
                      <a:cubicBezTo>
                        <a:pt x="5069" y="109"/>
                        <a:pt x="4941" y="55"/>
                        <a:pt x="48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6" name="Google Shape;3166;p52"/>
                <p:cNvSpPr/>
                <p:nvPr/>
              </p:nvSpPr>
              <p:spPr>
                <a:xfrm>
                  <a:off x="6990499" y="3032915"/>
                  <a:ext cx="130617" cy="98904"/>
                </a:xfrm>
                <a:custGeom>
                  <a:rect b="b" l="l" r="r" t="t"/>
                  <a:pathLst>
                    <a:path extrusionOk="0" h="1472" w="1944">
                      <a:moveTo>
                        <a:pt x="927" y="0"/>
                      </a:moveTo>
                      <a:cubicBezTo>
                        <a:pt x="690" y="18"/>
                        <a:pt x="454" y="145"/>
                        <a:pt x="291" y="327"/>
                      </a:cubicBezTo>
                      <a:cubicBezTo>
                        <a:pt x="91" y="563"/>
                        <a:pt x="0" y="890"/>
                        <a:pt x="73" y="1199"/>
                      </a:cubicBezTo>
                      <a:lnTo>
                        <a:pt x="1181" y="1471"/>
                      </a:lnTo>
                      <a:lnTo>
                        <a:pt x="1944" y="817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7" name="Google Shape;3167;p52"/>
                <p:cNvSpPr/>
                <p:nvPr/>
              </p:nvSpPr>
              <p:spPr>
                <a:xfrm>
                  <a:off x="7016099" y="2990183"/>
                  <a:ext cx="375928" cy="378414"/>
                </a:xfrm>
                <a:custGeom>
                  <a:rect b="b" l="l" r="r" t="t"/>
                  <a:pathLst>
                    <a:path extrusionOk="0" h="5632" w="5595">
                      <a:moveTo>
                        <a:pt x="5250" y="0"/>
                      </a:moveTo>
                      <a:lnTo>
                        <a:pt x="128" y="5449"/>
                      </a:lnTo>
                      <a:lnTo>
                        <a:pt x="1" y="5577"/>
                      </a:lnTo>
                      <a:lnTo>
                        <a:pt x="55" y="5631"/>
                      </a:lnTo>
                      <a:lnTo>
                        <a:pt x="600" y="5631"/>
                      </a:lnTo>
                      <a:lnTo>
                        <a:pt x="5595" y="291"/>
                      </a:ln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8" name="Google Shape;3168;p52"/>
                <p:cNvSpPr/>
                <p:nvPr/>
              </p:nvSpPr>
              <p:spPr>
                <a:xfrm>
                  <a:off x="6994127" y="2859566"/>
                  <a:ext cx="177046" cy="162398"/>
                </a:xfrm>
                <a:custGeom>
                  <a:rect b="b" l="l" r="r" t="t"/>
                  <a:pathLst>
                    <a:path extrusionOk="0" h="2417" w="2635">
                      <a:moveTo>
                        <a:pt x="2634" y="1"/>
                      </a:moveTo>
                      <a:lnTo>
                        <a:pt x="1" y="1490"/>
                      </a:lnTo>
                      <a:lnTo>
                        <a:pt x="291" y="1817"/>
                      </a:lnTo>
                      <a:lnTo>
                        <a:pt x="364" y="1908"/>
                      </a:lnTo>
                      <a:lnTo>
                        <a:pt x="655" y="2253"/>
                      </a:lnTo>
                      <a:cubicBezTo>
                        <a:pt x="709" y="2308"/>
                        <a:pt x="745" y="2362"/>
                        <a:pt x="800" y="2417"/>
                      </a:cubicBezTo>
                      <a:cubicBezTo>
                        <a:pt x="1399" y="1599"/>
                        <a:pt x="2017" y="800"/>
                        <a:pt x="2634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9" name="Google Shape;3169;p52"/>
                <p:cNvSpPr/>
                <p:nvPr/>
              </p:nvSpPr>
              <p:spPr>
                <a:xfrm>
                  <a:off x="6421736" y="2707045"/>
                  <a:ext cx="272254" cy="603232"/>
                </a:xfrm>
                <a:custGeom>
                  <a:rect b="b" l="l" r="r" t="t"/>
                  <a:pathLst>
                    <a:path extrusionOk="0" h="8978" w="4052">
                      <a:moveTo>
                        <a:pt x="1000" y="0"/>
                      </a:moveTo>
                      <a:cubicBezTo>
                        <a:pt x="964" y="291"/>
                        <a:pt x="927" y="600"/>
                        <a:pt x="891" y="909"/>
                      </a:cubicBezTo>
                      <a:lnTo>
                        <a:pt x="782" y="2035"/>
                      </a:lnTo>
                      <a:lnTo>
                        <a:pt x="782" y="2089"/>
                      </a:lnTo>
                      <a:lnTo>
                        <a:pt x="727" y="2616"/>
                      </a:lnTo>
                      <a:cubicBezTo>
                        <a:pt x="746" y="2634"/>
                        <a:pt x="746" y="2670"/>
                        <a:pt x="727" y="2689"/>
                      </a:cubicBezTo>
                      <a:lnTo>
                        <a:pt x="691" y="3143"/>
                      </a:lnTo>
                      <a:lnTo>
                        <a:pt x="673" y="3288"/>
                      </a:lnTo>
                      <a:lnTo>
                        <a:pt x="637" y="3724"/>
                      </a:lnTo>
                      <a:lnTo>
                        <a:pt x="637" y="3851"/>
                      </a:lnTo>
                      <a:lnTo>
                        <a:pt x="582" y="4287"/>
                      </a:lnTo>
                      <a:lnTo>
                        <a:pt x="582" y="4414"/>
                      </a:lnTo>
                      <a:lnTo>
                        <a:pt x="528" y="4868"/>
                      </a:lnTo>
                      <a:lnTo>
                        <a:pt x="528" y="5014"/>
                      </a:lnTo>
                      <a:lnTo>
                        <a:pt x="510" y="5123"/>
                      </a:lnTo>
                      <a:lnTo>
                        <a:pt x="491" y="5449"/>
                      </a:lnTo>
                      <a:lnTo>
                        <a:pt x="473" y="5558"/>
                      </a:lnTo>
                      <a:lnTo>
                        <a:pt x="419" y="6013"/>
                      </a:lnTo>
                      <a:cubicBezTo>
                        <a:pt x="364" y="6594"/>
                        <a:pt x="310" y="7175"/>
                        <a:pt x="255" y="7738"/>
                      </a:cubicBezTo>
                      <a:cubicBezTo>
                        <a:pt x="1" y="8428"/>
                        <a:pt x="110" y="8683"/>
                        <a:pt x="219" y="8810"/>
                      </a:cubicBezTo>
                      <a:cubicBezTo>
                        <a:pt x="324" y="8929"/>
                        <a:pt x="496" y="8978"/>
                        <a:pt x="707" y="8978"/>
                      </a:cubicBezTo>
                      <a:cubicBezTo>
                        <a:pt x="1554" y="8978"/>
                        <a:pt x="3027" y="8192"/>
                        <a:pt x="3289" y="8047"/>
                      </a:cubicBezTo>
                      <a:lnTo>
                        <a:pt x="3488" y="6067"/>
                      </a:lnTo>
                      <a:lnTo>
                        <a:pt x="3597" y="5014"/>
                      </a:lnTo>
                      <a:lnTo>
                        <a:pt x="3997" y="1036"/>
                      </a:lnTo>
                      <a:lnTo>
                        <a:pt x="4051" y="545"/>
                      </a:lnTo>
                      <a:lnTo>
                        <a:pt x="4051" y="436"/>
                      </a:lnTo>
                      <a:lnTo>
                        <a:pt x="100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0" name="Google Shape;3170;p52"/>
                <p:cNvSpPr/>
                <p:nvPr/>
              </p:nvSpPr>
              <p:spPr>
                <a:xfrm>
                  <a:off x="6455936" y="3036544"/>
                  <a:ext cx="207550" cy="78209"/>
                </a:xfrm>
                <a:custGeom>
                  <a:rect b="b" l="l" r="r" t="t"/>
                  <a:pathLst>
                    <a:path extrusionOk="0" h="1164" w="3089">
                      <a:moveTo>
                        <a:pt x="2144" y="1"/>
                      </a:moveTo>
                      <a:lnTo>
                        <a:pt x="1" y="219"/>
                      </a:lnTo>
                      <a:cubicBezTo>
                        <a:pt x="1000" y="527"/>
                        <a:pt x="1998" y="854"/>
                        <a:pt x="2979" y="1163"/>
                      </a:cubicBezTo>
                      <a:lnTo>
                        <a:pt x="3088" y="110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1" name="Google Shape;3171;p52"/>
                <p:cNvSpPr/>
                <p:nvPr/>
              </p:nvSpPr>
              <p:spPr>
                <a:xfrm>
                  <a:off x="6546239" y="1631875"/>
                  <a:ext cx="252702" cy="570779"/>
                </a:xfrm>
                <a:custGeom>
                  <a:rect b="b" l="l" r="r" t="t"/>
                  <a:pathLst>
                    <a:path extrusionOk="0" h="8495" w="3761">
                      <a:moveTo>
                        <a:pt x="2525" y="0"/>
                      </a:moveTo>
                      <a:lnTo>
                        <a:pt x="945" y="109"/>
                      </a:lnTo>
                      <a:cubicBezTo>
                        <a:pt x="618" y="2725"/>
                        <a:pt x="309" y="5359"/>
                        <a:pt x="1" y="7974"/>
                      </a:cubicBezTo>
                      <a:cubicBezTo>
                        <a:pt x="219" y="8156"/>
                        <a:pt x="473" y="8283"/>
                        <a:pt x="745" y="8374"/>
                      </a:cubicBezTo>
                      <a:cubicBezTo>
                        <a:pt x="1005" y="8459"/>
                        <a:pt x="1263" y="8495"/>
                        <a:pt x="1512" y="8495"/>
                      </a:cubicBezTo>
                      <a:cubicBezTo>
                        <a:pt x="2641" y="8495"/>
                        <a:pt x="3597" y="7766"/>
                        <a:pt x="3760" y="7647"/>
                      </a:cubicBezTo>
                      <a:cubicBezTo>
                        <a:pt x="3706" y="5667"/>
                        <a:pt x="3470" y="3724"/>
                        <a:pt x="3016" y="1799"/>
                      </a:cubicBezTo>
                      <a:cubicBezTo>
                        <a:pt x="2870" y="1181"/>
                        <a:pt x="2707" y="582"/>
                        <a:pt x="252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2" name="Google Shape;3172;p52"/>
                <p:cNvSpPr/>
                <p:nvPr/>
              </p:nvSpPr>
              <p:spPr>
                <a:xfrm>
                  <a:off x="6608457" y="1490306"/>
                  <a:ext cx="108713" cy="151379"/>
                </a:xfrm>
                <a:custGeom>
                  <a:rect b="b" l="l" r="r" t="t"/>
                  <a:pathLst>
                    <a:path extrusionOk="0" h="2253" w="1618">
                      <a:moveTo>
                        <a:pt x="982" y="0"/>
                      </a:moveTo>
                      <a:lnTo>
                        <a:pt x="546" y="146"/>
                      </a:lnTo>
                      <a:cubicBezTo>
                        <a:pt x="401" y="182"/>
                        <a:pt x="273" y="236"/>
                        <a:pt x="128" y="291"/>
                      </a:cubicBezTo>
                      <a:cubicBezTo>
                        <a:pt x="110" y="418"/>
                        <a:pt x="110" y="545"/>
                        <a:pt x="92" y="672"/>
                      </a:cubicBezTo>
                      <a:cubicBezTo>
                        <a:pt x="92" y="745"/>
                        <a:pt x="92" y="818"/>
                        <a:pt x="74" y="890"/>
                      </a:cubicBezTo>
                      <a:cubicBezTo>
                        <a:pt x="74" y="1018"/>
                        <a:pt x="74" y="1127"/>
                        <a:pt x="74" y="1254"/>
                      </a:cubicBezTo>
                      <a:cubicBezTo>
                        <a:pt x="55" y="1272"/>
                        <a:pt x="55" y="1290"/>
                        <a:pt x="74" y="1308"/>
                      </a:cubicBezTo>
                      <a:cubicBezTo>
                        <a:pt x="55" y="1508"/>
                        <a:pt x="37" y="1671"/>
                        <a:pt x="19" y="1853"/>
                      </a:cubicBezTo>
                      <a:cubicBezTo>
                        <a:pt x="19" y="1980"/>
                        <a:pt x="1" y="2089"/>
                        <a:pt x="1" y="2216"/>
                      </a:cubicBezTo>
                      <a:cubicBezTo>
                        <a:pt x="1" y="2234"/>
                        <a:pt x="1" y="2234"/>
                        <a:pt x="1" y="2253"/>
                      </a:cubicBezTo>
                      <a:lnTo>
                        <a:pt x="37" y="2253"/>
                      </a:lnTo>
                      <a:cubicBezTo>
                        <a:pt x="201" y="2234"/>
                        <a:pt x="364" y="2234"/>
                        <a:pt x="528" y="2216"/>
                      </a:cubicBezTo>
                      <a:lnTo>
                        <a:pt x="836" y="2198"/>
                      </a:lnTo>
                      <a:lnTo>
                        <a:pt x="1618" y="2144"/>
                      </a:lnTo>
                      <a:cubicBezTo>
                        <a:pt x="1581" y="2017"/>
                        <a:pt x="1527" y="1926"/>
                        <a:pt x="1490" y="1762"/>
                      </a:cubicBezTo>
                      <a:cubicBezTo>
                        <a:pt x="1436" y="1599"/>
                        <a:pt x="1400" y="1435"/>
                        <a:pt x="1363" y="1290"/>
                      </a:cubicBezTo>
                      <a:cubicBezTo>
                        <a:pt x="1345" y="1272"/>
                        <a:pt x="1345" y="1254"/>
                        <a:pt x="1345" y="1235"/>
                      </a:cubicBezTo>
                      <a:lnTo>
                        <a:pt x="1218" y="800"/>
                      </a:lnTo>
                      <a:cubicBezTo>
                        <a:pt x="1127" y="454"/>
                        <a:pt x="982" y="37"/>
                        <a:pt x="98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3" name="Google Shape;3173;p52"/>
                <p:cNvSpPr/>
                <p:nvPr/>
              </p:nvSpPr>
              <p:spPr>
                <a:xfrm>
                  <a:off x="6659118" y="1453554"/>
                  <a:ext cx="42195" cy="36148"/>
                </a:xfrm>
                <a:custGeom>
                  <a:rect b="b" l="l" r="r" t="t"/>
                  <a:pathLst>
                    <a:path extrusionOk="0" h="538" w="628">
                      <a:moveTo>
                        <a:pt x="314" y="0"/>
                      </a:moveTo>
                      <a:cubicBezTo>
                        <a:pt x="168" y="0"/>
                        <a:pt x="45" y="89"/>
                        <a:pt x="28" y="239"/>
                      </a:cubicBezTo>
                      <a:cubicBezTo>
                        <a:pt x="0" y="404"/>
                        <a:pt x="140" y="537"/>
                        <a:pt x="288" y="537"/>
                      </a:cubicBezTo>
                      <a:cubicBezTo>
                        <a:pt x="335" y="537"/>
                        <a:pt x="384" y="524"/>
                        <a:pt x="428" y="493"/>
                      </a:cubicBezTo>
                      <a:cubicBezTo>
                        <a:pt x="627" y="366"/>
                        <a:pt x="573" y="75"/>
                        <a:pt x="355" y="2"/>
                      </a:cubicBezTo>
                      <a:cubicBezTo>
                        <a:pt x="341" y="1"/>
                        <a:pt x="32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4" name="Google Shape;3174;p52"/>
                <p:cNvSpPr/>
                <p:nvPr/>
              </p:nvSpPr>
              <p:spPr>
                <a:xfrm>
                  <a:off x="6529173" y="1623342"/>
                  <a:ext cx="159912" cy="374719"/>
                </a:xfrm>
                <a:custGeom>
                  <a:rect b="b" l="l" r="r" t="t"/>
                  <a:pathLst>
                    <a:path extrusionOk="0" h="5577" w="2380">
                      <a:moveTo>
                        <a:pt x="1508" y="0"/>
                      </a:moveTo>
                      <a:cubicBezTo>
                        <a:pt x="1090" y="363"/>
                        <a:pt x="800" y="872"/>
                        <a:pt x="691" y="1417"/>
                      </a:cubicBezTo>
                      <a:cubicBezTo>
                        <a:pt x="691" y="1417"/>
                        <a:pt x="600" y="1762"/>
                        <a:pt x="400" y="2670"/>
                      </a:cubicBezTo>
                      <a:cubicBezTo>
                        <a:pt x="345" y="2925"/>
                        <a:pt x="291" y="3197"/>
                        <a:pt x="236" y="3542"/>
                      </a:cubicBezTo>
                      <a:lnTo>
                        <a:pt x="164" y="3869"/>
                      </a:lnTo>
                      <a:lnTo>
                        <a:pt x="73" y="4414"/>
                      </a:lnTo>
                      <a:cubicBezTo>
                        <a:pt x="73" y="4432"/>
                        <a:pt x="73" y="4450"/>
                        <a:pt x="73" y="4450"/>
                      </a:cubicBezTo>
                      <a:cubicBezTo>
                        <a:pt x="55" y="4541"/>
                        <a:pt x="37" y="4668"/>
                        <a:pt x="37" y="4777"/>
                      </a:cubicBezTo>
                      <a:cubicBezTo>
                        <a:pt x="18" y="4923"/>
                        <a:pt x="0" y="5086"/>
                        <a:pt x="0" y="5249"/>
                      </a:cubicBezTo>
                      <a:lnTo>
                        <a:pt x="0" y="5322"/>
                      </a:lnTo>
                      <a:lnTo>
                        <a:pt x="1635" y="5576"/>
                      </a:lnTo>
                      <a:cubicBezTo>
                        <a:pt x="1653" y="5540"/>
                        <a:pt x="1653" y="5540"/>
                        <a:pt x="1671" y="5486"/>
                      </a:cubicBezTo>
                      <a:cubicBezTo>
                        <a:pt x="1690" y="5413"/>
                        <a:pt x="1708" y="5358"/>
                        <a:pt x="1708" y="5286"/>
                      </a:cubicBezTo>
                      <a:cubicBezTo>
                        <a:pt x="1726" y="5268"/>
                        <a:pt x="1726" y="5231"/>
                        <a:pt x="1744" y="5213"/>
                      </a:cubicBezTo>
                      <a:cubicBezTo>
                        <a:pt x="1762" y="5122"/>
                        <a:pt x="1799" y="4995"/>
                        <a:pt x="1817" y="4941"/>
                      </a:cubicBezTo>
                      <a:cubicBezTo>
                        <a:pt x="1817" y="4886"/>
                        <a:pt x="1853" y="4795"/>
                        <a:pt x="1871" y="4759"/>
                      </a:cubicBezTo>
                      <a:cubicBezTo>
                        <a:pt x="1871" y="4723"/>
                        <a:pt x="1889" y="4686"/>
                        <a:pt x="1889" y="4650"/>
                      </a:cubicBezTo>
                      <a:cubicBezTo>
                        <a:pt x="1889" y="4650"/>
                        <a:pt x="1889" y="4632"/>
                        <a:pt x="1889" y="4632"/>
                      </a:cubicBezTo>
                      <a:lnTo>
                        <a:pt x="1889" y="4614"/>
                      </a:lnTo>
                      <a:cubicBezTo>
                        <a:pt x="1926" y="4468"/>
                        <a:pt x="1962" y="4323"/>
                        <a:pt x="1998" y="4178"/>
                      </a:cubicBezTo>
                      <a:cubicBezTo>
                        <a:pt x="2035" y="4069"/>
                        <a:pt x="2053" y="3960"/>
                        <a:pt x="2089" y="3851"/>
                      </a:cubicBezTo>
                      <a:cubicBezTo>
                        <a:pt x="2144" y="3669"/>
                        <a:pt x="2180" y="3469"/>
                        <a:pt x="2234" y="3288"/>
                      </a:cubicBezTo>
                      <a:cubicBezTo>
                        <a:pt x="2253" y="3215"/>
                        <a:pt x="2271" y="3161"/>
                        <a:pt x="2289" y="3088"/>
                      </a:cubicBezTo>
                      <a:cubicBezTo>
                        <a:pt x="2307" y="2961"/>
                        <a:pt x="2343" y="2834"/>
                        <a:pt x="2380" y="2707"/>
                      </a:cubicBezTo>
                      <a:lnTo>
                        <a:pt x="2362" y="1399"/>
                      </a:lnTo>
                      <a:cubicBezTo>
                        <a:pt x="2343" y="1362"/>
                        <a:pt x="2343" y="1344"/>
                        <a:pt x="2343" y="1308"/>
                      </a:cubicBezTo>
                      <a:lnTo>
                        <a:pt x="1508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5" name="Google Shape;3175;p52"/>
                <p:cNvSpPr/>
                <p:nvPr/>
              </p:nvSpPr>
              <p:spPr>
                <a:xfrm>
                  <a:off x="6330223" y="1708740"/>
                  <a:ext cx="317406" cy="369545"/>
                </a:xfrm>
                <a:custGeom>
                  <a:rect b="b" l="l" r="r" t="t"/>
                  <a:pathLst>
                    <a:path extrusionOk="0" h="5500" w="4724">
                      <a:moveTo>
                        <a:pt x="1399" y="1"/>
                      </a:moveTo>
                      <a:lnTo>
                        <a:pt x="1" y="1018"/>
                      </a:lnTo>
                      <a:cubicBezTo>
                        <a:pt x="509" y="2798"/>
                        <a:pt x="1654" y="4342"/>
                        <a:pt x="3216" y="5341"/>
                      </a:cubicBezTo>
                      <a:cubicBezTo>
                        <a:pt x="3358" y="5445"/>
                        <a:pt x="3530" y="5500"/>
                        <a:pt x="3704" y="5500"/>
                      </a:cubicBezTo>
                      <a:cubicBezTo>
                        <a:pt x="3862" y="5500"/>
                        <a:pt x="4021" y="5454"/>
                        <a:pt x="4160" y="5359"/>
                      </a:cubicBezTo>
                      <a:cubicBezTo>
                        <a:pt x="4542" y="5159"/>
                        <a:pt x="4723" y="4705"/>
                        <a:pt x="4578" y="4287"/>
                      </a:cubicBezTo>
                      <a:lnTo>
                        <a:pt x="1399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6" name="Google Shape;3176;p52"/>
                <p:cNvSpPr/>
                <p:nvPr/>
              </p:nvSpPr>
              <p:spPr>
                <a:xfrm>
                  <a:off x="6501087" y="2150513"/>
                  <a:ext cx="244168" cy="528517"/>
                </a:xfrm>
                <a:custGeom>
                  <a:rect b="b" l="l" r="r" t="t"/>
                  <a:pathLst>
                    <a:path extrusionOk="0" h="7866" w="3634">
                      <a:moveTo>
                        <a:pt x="782" y="1"/>
                      </a:moveTo>
                      <a:cubicBezTo>
                        <a:pt x="673" y="491"/>
                        <a:pt x="582" y="982"/>
                        <a:pt x="491" y="1472"/>
                      </a:cubicBezTo>
                      <a:lnTo>
                        <a:pt x="328" y="3452"/>
                      </a:lnTo>
                      <a:lnTo>
                        <a:pt x="237" y="4596"/>
                      </a:lnTo>
                      <a:lnTo>
                        <a:pt x="37" y="7085"/>
                      </a:lnTo>
                      <a:lnTo>
                        <a:pt x="1" y="7630"/>
                      </a:lnTo>
                      <a:lnTo>
                        <a:pt x="1744" y="7775"/>
                      </a:lnTo>
                      <a:lnTo>
                        <a:pt x="3034" y="7866"/>
                      </a:lnTo>
                      <a:lnTo>
                        <a:pt x="3034" y="7811"/>
                      </a:lnTo>
                      <a:lnTo>
                        <a:pt x="3052" y="7466"/>
                      </a:lnTo>
                      <a:lnTo>
                        <a:pt x="3125" y="6503"/>
                      </a:lnTo>
                      <a:lnTo>
                        <a:pt x="3197" y="5704"/>
                      </a:lnTo>
                      <a:lnTo>
                        <a:pt x="3324" y="4269"/>
                      </a:lnTo>
                      <a:lnTo>
                        <a:pt x="3633" y="237"/>
                      </a:lnTo>
                      <a:lnTo>
                        <a:pt x="3016" y="182"/>
                      </a:lnTo>
                      <a:lnTo>
                        <a:pt x="782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7" name="Google Shape;3177;p52"/>
                <p:cNvSpPr/>
                <p:nvPr/>
              </p:nvSpPr>
              <p:spPr>
                <a:xfrm>
                  <a:off x="6603619" y="2111475"/>
                  <a:ext cx="339310" cy="551697"/>
                </a:xfrm>
                <a:custGeom>
                  <a:rect b="b" l="l" r="r" t="t"/>
                  <a:pathLst>
                    <a:path extrusionOk="0" h="8211" w="5050">
                      <a:moveTo>
                        <a:pt x="2761" y="1"/>
                      </a:moveTo>
                      <a:lnTo>
                        <a:pt x="2144" y="182"/>
                      </a:lnTo>
                      <a:lnTo>
                        <a:pt x="0" y="872"/>
                      </a:lnTo>
                      <a:cubicBezTo>
                        <a:pt x="91" y="1363"/>
                        <a:pt x="200" y="1853"/>
                        <a:pt x="291" y="2344"/>
                      </a:cubicBezTo>
                      <a:lnTo>
                        <a:pt x="890" y="4233"/>
                      </a:lnTo>
                      <a:lnTo>
                        <a:pt x="1235" y="5323"/>
                      </a:lnTo>
                      <a:lnTo>
                        <a:pt x="1980" y="7702"/>
                      </a:lnTo>
                      <a:lnTo>
                        <a:pt x="2144" y="8211"/>
                      </a:lnTo>
                      <a:lnTo>
                        <a:pt x="3815" y="7684"/>
                      </a:lnTo>
                      <a:lnTo>
                        <a:pt x="5050" y="7284"/>
                      </a:lnTo>
                      <a:lnTo>
                        <a:pt x="5032" y="7230"/>
                      </a:lnTo>
                      <a:lnTo>
                        <a:pt x="4941" y="6903"/>
                      </a:lnTo>
                      <a:lnTo>
                        <a:pt x="4632" y="5995"/>
                      </a:lnTo>
                      <a:lnTo>
                        <a:pt x="4396" y="5232"/>
                      </a:lnTo>
                      <a:lnTo>
                        <a:pt x="3960" y="3869"/>
                      </a:lnTo>
                      <a:lnTo>
                        <a:pt x="2761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8" name="Google Shape;3178;p52"/>
                <p:cNvSpPr/>
                <p:nvPr/>
              </p:nvSpPr>
              <p:spPr>
                <a:xfrm>
                  <a:off x="6491345" y="2588590"/>
                  <a:ext cx="216083" cy="209297"/>
                </a:xfrm>
                <a:custGeom>
                  <a:rect b="b" l="l" r="r" t="t"/>
                  <a:pathLst>
                    <a:path extrusionOk="0" h="3115" w="3216">
                      <a:moveTo>
                        <a:pt x="1542" y="1"/>
                      </a:moveTo>
                      <a:cubicBezTo>
                        <a:pt x="1298" y="1"/>
                        <a:pt x="1055" y="55"/>
                        <a:pt x="836" y="165"/>
                      </a:cubicBezTo>
                      <a:cubicBezTo>
                        <a:pt x="781" y="183"/>
                        <a:pt x="745" y="201"/>
                        <a:pt x="709" y="220"/>
                      </a:cubicBezTo>
                      <a:cubicBezTo>
                        <a:pt x="563" y="310"/>
                        <a:pt x="418" y="437"/>
                        <a:pt x="309" y="583"/>
                      </a:cubicBezTo>
                      <a:cubicBezTo>
                        <a:pt x="273" y="637"/>
                        <a:pt x="236" y="692"/>
                        <a:pt x="200" y="764"/>
                      </a:cubicBezTo>
                      <a:cubicBezTo>
                        <a:pt x="109" y="892"/>
                        <a:pt x="55" y="1055"/>
                        <a:pt x="37" y="1219"/>
                      </a:cubicBezTo>
                      <a:cubicBezTo>
                        <a:pt x="37" y="1219"/>
                        <a:pt x="37" y="1219"/>
                        <a:pt x="37" y="1237"/>
                      </a:cubicBezTo>
                      <a:lnTo>
                        <a:pt x="18" y="1436"/>
                      </a:lnTo>
                      <a:cubicBezTo>
                        <a:pt x="0" y="2036"/>
                        <a:pt x="327" y="2599"/>
                        <a:pt x="872" y="2890"/>
                      </a:cubicBezTo>
                      <a:cubicBezTo>
                        <a:pt x="1120" y="3042"/>
                        <a:pt x="1398" y="3115"/>
                        <a:pt x="1672" y="3115"/>
                      </a:cubicBezTo>
                      <a:cubicBezTo>
                        <a:pt x="2182" y="3115"/>
                        <a:pt x="2684" y="2866"/>
                        <a:pt x="2979" y="2417"/>
                      </a:cubicBezTo>
                      <a:cubicBezTo>
                        <a:pt x="2997" y="2399"/>
                        <a:pt x="3015" y="2381"/>
                        <a:pt x="3034" y="2363"/>
                      </a:cubicBezTo>
                      <a:cubicBezTo>
                        <a:pt x="3088" y="2236"/>
                        <a:pt x="3124" y="2127"/>
                        <a:pt x="3161" y="2000"/>
                      </a:cubicBezTo>
                      <a:cubicBezTo>
                        <a:pt x="3197" y="1872"/>
                        <a:pt x="3215" y="1745"/>
                        <a:pt x="3215" y="1618"/>
                      </a:cubicBezTo>
                      <a:cubicBezTo>
                        <a:pt x="3215" y="1237"/>
                        <a:pt x="3070" y="855"/>
                        <a:pt x="2797" y="565"/>
                      </a:cubicBezTo>
                      <a:cubicBezTo>
                        <a:pt x="2670" y="419"/>
                        <a:pt x="2525" y="310"/>
                        <a:pt x="2362" y="220"/>
                      </a:cubicBezTo>
                      <a:cubicBezTo>
                        <a:pt x="2109" y="74"/>
                        <a:pt x="1824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9" name="Google Shape;3179;p52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38" y="2053"/>
                        <a:pt x="7520" y="2017"/>
                        <a:pt x="7520" y="1981"/>
                      </a:cubicBezTo>
                      <a:cubicBezTo>
                        <a:pt x="7466" y="1854"/>
                        <a:pt x="7393" y="1745"/>
                        <a:pt x="7302" y="1654"/>
                      </a:cubicBezTo>
                      <a:cubicBezTo>
                        <a:pt x="7248" y="1617"/>
                        <a:pt x="7211" y="1581"/>
                        <a:pt x="7193" y="1527"/>
                      </a:cubicBezTo>
                      <a:cubicBezTo>
                        <a:pt x="7175" y="1508"/>
                        <a:pt x="7157" y="1472"/>
                        <a:pt x="7139" y="1454"/>
                      </a:cubicBezTo>
                      <a:cubicBezTo>
                        <a:pt x="7121" y="1436"/>
                        <a:pt x="7121" y="1418"/>
                        <a:pt x="7102" y="1399"/>
                      </a:cubicBezTo>
                      <a:cubicBezTo>
                        <a:pt x="7030" y="1272"/>
                        <a:pt x="6993" y="1145"/>
                        <a:pt x="6957" y="1018"/>
                      </a:cubicBezTo>
                      <a:cubicBezTo>
                        <a:pt x="6885" y="782"/>
                        <a:pt x="6848" y="546"/>
                        <a:pt x="6830" y="310"/>
                      </a:cubicBezTo>
                      <a:cubicBezTo>
                        <a:pt x="6812" y="255"/>
                        <a:pt x="6812" y="201"/>
                        <a:pt x="6812" y="146"/>
                      </a:cubicBezTo>
                      <a:lnTo>
                        <a:pt x="6521" y="128"/>
                      </a:lnTo>
                      <a:cubicBezTo>
                        <a:pt x="5849" y="92"/>
                        <a:pt x="5159" y="73"/>
                        <a:pt x="4487" y="37"/>
                      </a:cubicBezTo>
                      <a:lnTo>
                        <a:pt x="4323" y="37"/>
                      </a:lnTo>
                      <a:lnTo>
                        <a:pt x="3779" y="19"/>
                      </a:ln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0" name="Google Shape;3180;p52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20" y="2053"/>
                        <a:pt x="7520" y="2017"/>
                        <a:pt x="7502" y="1999"/>
                      </a:cubicBezTo>
                      <a:cubicBezTo>
                        <a:pt x="7466" y="1872"/>
                        <a:pt x="7393" y="1763"/>
                        <a:pt x="7302" y="1672"/>
                      </a:cubicBezTo>
                      <a:cubicBezTo>
                        <a:pt x="7248" y="1636"/>
                        <a:pt x="7211" y="1581"/>
                        <a:pt x="7175" y="1545"/>
                      </a:cubicBezTo>
                      <a:cubicBezTo>
                        <a:pt x="7157" y="1508"/>
                        <a:pt x="7139" y="1490"/>
                        <a:pt x="7139" y="1472"/>
                      </a:cubicBezTo>
                      <a:cubicBezTo>
                        <a:pt x="7121" y="1454"/>
                        <a:pt x="7102" y="1436"/>
                        <a:pt x="7102" y="1399"/>
                      </a:cubicBezTo>
                      <a:cubicBezTo>
                        <a:pt x="7030" y="1290"/>
                        <a:pt x="6975" y="1163"/>
                        <a:pt x="6939" y="1018"/>
                      </a:cubicBezTo>
                      <a:cubicBezTo>
                        <a:pt x="6909" y="1016"/>
                        <a:pt x="6878" y="1015"/>
                        <a:pt x="6846" y="1015"/>
                      </a:cubicBezTo>
                      <a:cubicBezTo>
                        <a:pt x="6487" y="1015"/>
                        <a:pt x="6048" y="1121"/>
                        <a:pt x="5589" y="1121"/>
                      </a:cubicBezTo>
                      <a:cubicBezTo>
                        <a:pt x="5267" y="1121"/>
                        <a:pt x="4935" y="1069"/>
                        <a:pt x="4614" y="891"/>
                      </a:cubicBezTo>
                      <a:cubicBezTo>
                        <a:pt x="4251" y="691"/>
                        <a:pt x="3960" y="382"/>
                        <a:pt x="3779" y="19"/>
                      </a:cubicBez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1" name="Google Shape;3181;p52"/>
                <p:cNvSpPr/>
                <p:nvPr/>
              </p:nvSpPr>
              <p:spPr>
                <a:xfrm>
                  <a:off x="6346080" y="3120598"/>
                  <a:ext cx="105018" cy="102734"/>
                </a:xfrm>
                <a:custGeom>
                  <a:rect b="b" l="l" r="r" t="t"/>
                  <a:pathLst>
                    <a:path extrusionOk="0" h="1529" w="1563">
                      <a:moveTo>
                        <a:pt x="846" y="1"/>
                      </a:moveTo>
                      <a:cubicBezTo>
                        <a:pt x="825" y="1"/>
                        <a:pt x="803" y="1"/>
                        <a:pt x="782" y="3"/>
                      </a:cubicBezTo>
                      <a:cubicBezTo>
                        <a:pt x="473" y="21"/>
                        <a:pt x="182" y="184"/>
                        <a:pt x="1" y="439"/>
                      </a:cubicBezTo>
                      <a:lnTo>
                        <a:pt x="582" y="1438"/>
                      </a:lnTo>
                      <a:lnTo>
                        <a:pt x="1563" y="1529"/>
                      </a:lnTo>
                      <a:lnTo>
                        <a:pt x="1472" y="239"/>
                      </a:lnTo>
                      <a:cubicBezTo>
                        <a:pt x="1289" y="89"/>
                        <a:pt x="1076" y="1"/>
                        <a:pt x="8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2" name="Google Shape;3182;p52"/>
                <p:cNvSpPr/>
                <p:nvPr/>
              </p:nvSpPr>
              <p:spPr>
                <a:xfrm>
                  <a:off x="6177702" y="3336747"/>
                  <a:ext cx="516288" cy="31848"/>
                </a:xfrm>
                <a:custGeom>
                  <a:rect b="b" l="l" r="r" t="t"/>
                  <a:pathLst>
                    <a:path extrusionOk="0" h="474" w="7684">
                      <a:moveTo>
                        <a:pt x="0" y="1"/>
                      </a:moveTo>
                      <a:lnTo>
                        <a:pt x="0" y="473"/>
                      </a:lnTo>
                      <a:lnTo>
                        <a:pt x="7683" y="473"/>
                      </a:lnTo>
                      <a:lnTo>
                        <a:pt x="76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3" name="Google Shape;3183;p52"/>
                <p:cNvSpPr/>
                <p:nvPr/>
              </p:nvSpPr>
              <p:spPr>
                <a:xfrm>
                  <a:off x="6613362" y="1500049"/>
                  <a:ext cx="47638" cy="74514"/>
                </a:xfrm>
                <a:custGeom>
                  <a:rect b="b" l="l" r="r" t="t"/>
                  <a:pathLst>
                    <a:path extrusionOk="0" h="1109" w="709">
                      <a:moveTo>
                        <a:pt x="491" y="1"/>
                      </a:moveTo>
                      <a:cubicBezTo>
                        <a:pt x="346" y="37"/>
                        <a:pt x="200" y="91"/>
                        <a:pt x="55" y="146"/>
                      </a:cubicBezTo>
                      <a:cubicBezTo>
                        <a:pt x="55" y="273"/>
                        <a:pt x="55" y="400"/>
                        <a:pt x="37" y="527"/>
                      </a:cubicBezTo>
                      <a:cubicBezTo>
                        <a:pt x="37" y="600"/>
                        <a:pt x="19" y="673"/>
                        <a:pt x="19" y="745"/>
                      </a:cubicBezTo>
                      <a:cubicBezTo>
                        <a:pt x="1" y="873"/>
                        <a:pt x="1" y="982"/>
                        <a:pt x="1" y="1109"/>
                      </a:cubicBezTo>
                      <a:cubicBezTo>
                        <a:pt x="164" y="1054"/>
                        <a:pt x="309" y="963"/>
                        <a:pt x="418" y="854"/>
                      </a:cubicBezTo>
                      <a:cubicBezTo>
                        <a:pt x="673" y="564"/>
                        <a:pt x="709" y="200"/>
                        <a:pt x="509" y="19"/>
                      </a:cubicBezTo>
                      <a:cubicBezTo>
                        <a:pt x="509" y="19"/>
                        <a:pt x="491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4" name="Google Shape;3184;p52"/>
                <p:cNvSpPr/>
                <p:nvPr/>
              </p:nvSpPr>
              <p:spPr>
                <a:xfrm>
                  <a:off x="6542611" y="1357271"/>
                  <a:ext cx="144055" cy="185579"/>
                </a:xfrm>
                <a:custGeom>
                  <a:rect b="b" l="l" r="r" t="t"/>
                  <a:pathLst>
                    <a:path extrusionOk="0" h="2762" w="2144">
                      <a:moveTo>
                        <a:pt x="1126" y="1"/>
                      </a:moveTo>
                      <a:cubicBezTo>
                        <a:pt x="817" y="1"/>
                        <a:pt x="527" y="146"/>
                        <a:pt x="345" y="400"/>
                      </a:cubicBezTo>
                      <a:cubicBezTo>
                        <a:pt x="164" y="636"/>
                        <a:pt x="36" y="909"/>
                        <a:pt x="18" y="1199"/>
                      </a:cubicBezTo>
                      <a:lnTo>
                        <a:pt x="18" y="1345"/>
                      </a:lnTo>
                      <a:cubicBezTo>
                        <a:pt x="0" y="1454"/>
                        <a:pt x="18" y="1563"/>
                        <a:pt x="36" y="1690"/>
                      </a:cubicBezTo>
                      <a:cubicBezTo>
                        <a:pt x="127" y="2271"/>
                        <a:pt x="527" y="2743"/>
                        <a:pt x="1017" y="2761"/>
                      </a:cubicBezTo>
                      <a:cubicBezTo>
                        <a:pt x="1026" y="2762"/>
                        <a:pt x="1034" y="2762"/>
                        <a:pt x="1043" y="2762"/>
                      </a:cubicBezTo>
                      <a:cubicBezTo>
                        <a:pt x="1613" y="2762"/>
                        <a:pt x="2108" y="2169"/>
                        <a:pt x="2143" y="1417"/>
                      </a:cubicBezTo>
                      <a:cubicBezTo>
                        <a:pt x="2143" y="1345"/>
                        <a:pt x="2125" y="1290"/>
                        <a:pt x="2125" y="1218"/>
                      </a:cubicBezTo>
                      <a:cubicBezTo>
                        <a:pt x="2089" y="564"/>
                        <a:pt x="1689" y="55"/>
                        <a:pt x="119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5" name="Google Shape;3185;p52"/>
                <p:cNvSpPr/>
                <p:nvPr/>
              </p:nvSpPr>
              <p:spPr>
                <a:xfrm>
                  <a:off x="6531592" y="1458593"/>
                  <a:ext cx="35476" cy="43942"/>
                </a:xfrm>
                <a:custGeom>
                  <a:rect b="b" l="l" r="r" t="t"/>
                  <a:pathLst>
                    <a:path extrusionOk="0" h="654" w="528">
                      <a:moveTo>
                        <a:pt x="527" y="0"/>
                      </a:moveTo>
                      <a:cubicBezTo>
                        <a:pt x="448" y="27"/>
                        <a:pt x="348" y="44"/>
                        <a:pt x="251" y="44"/>
                      </a:cubicBezTo>
                      <a:cubicBezTo>
                        <a:pt x="215" y="44"/>
                        <a:pt x="180" y="41"/>
                        <a:pt x="146" y="36"/>
                      </a:cubicBezTo>
                      <a:cubicBezTo>
                        <a:pt x="128" y="36"/>
                        <a:pt x="55" y="36"/>
                        <a:pt x="19" y="73"/>
                      </a:cubicBezTo>
                      <a:cubicBezTo>
                        <a:pt x="1" y="91"/>
                        <a:pt x="1" y="127"/>
                        <a:pt x="1" y="145"/>
                      </a:cubicBezTo>
                      <a:cubicBezTo>
                        <a:pt x="110" y="273"/>
                        <a:pt x="219" y="400"/>
                        <a:pt x="328" y="527"/>
                      </a:cubicBezTo>
                      <a:lnTo>
                        <a:pt x="473" y="65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6" name="Google Shape;3186;p52"/>
                <p:cNvSpPr/>
                <p:nvPr/>
              </p:nvSpPr>
              <p:spPr>
                <a:xfrm>
                  <a:off x="6599319" y="1449791"/>
                  <a:ext cx="43405" cy="36955"/>
                </a:xfrm>
                <a:custGeom>
                  <a:rect b="b" l="l" r="r" t="t"/>
                  <a:pathLst>
                    <a:path extrusionOk="0" h="550" w="646">
                      <a:moveTo>
                        <a:pt x="349" y="1"/>
                      </a:moveTo>
                      <a:cubicBezTo>
                        <a:pt x="136" y="1"/>
                        <a:pt x="1" y="252"/>
                        <a:pt x="137" y="440"/>
                      </a:cubicBezTo>
                      <a:cubicBezTo>
                        <a:pt x="192" y="516"/>
                        <a:pt x="271" y="550"/>
                        <a:pt x="349" y="550"/>
                      </a:cubicBezTo>
                      <a:cubicBezTo>
                        <a:pt x="478" y="550"/>
                        <a:pt x="605" y="459"/>
                        <a:pt x="627" y="313"/>
                      </a:cubicBezTo>
                      <a:cubicBezTo>
                        <a:pt x="646" y="167"/>
                        <a:pt x="537" y="40"/>
                        <a:pt x="391" y="4"/>
                      </a:cubicBezTo>
                      <a:cubicBezTo>
                        <a:pt x="377" y="2"/>
                        <a:pt x="363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7" name="Google Shape;3187;p52"/>
                <p:cNvSpPr/>
                <p:nvPr/>
              </p:nvSpPr>
              <p:spPr>
                <a:xfrm>
                  <a:off x="6552353" y="1430508"/>
                  <a:ext cx="45219" cy="27817"/>
                </a:xfrm>
                <a:custGeom>
                  <a:rect b="b" l="l" r="r" t="t"/>
                  <a:pathLst>
                    <a:path extrusionOk="0" h="414" w="673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91" y="382"/>
                        <a:pt x="654" y="327"/>
                        <a:pt x="654" y="218"/>
                      </a:cubicBezTo>
                      <a:cubicBezTo>
                        <a:pt x="672" y="128"/>
                        <a:pt x="563" y="37"/>
                        <a:pt x="4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8" name="Google Shape;3188;p52"/>
                <p:cNvSpPr/>
                <p:nvPr/>
              </p:nvSpPr>
              <p:spPr>
                <a:xfrm>
                  <a:off x="6552353" y="1430508"/>
                  <a:ext cx="28153" cy="27817"/>
                </a:xfrm>
                <a:custGeom>
                  <a:rect b="b" l="l" r="r" t="t"/>
                  <a:pathLst>
                    <a:path extrusionOk="0" h="414" w="419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18" y="309"/>
                        <a:pt x="418" y="218"/>
                        <a:pt x="418" y="128"/>
                      </a:cubicBezTo>
                      <a:cubicBezTo>
                        <a:pt x="418" y="91"/>
                        <a:pt x="400" y="37"/>
                        <a:pt x="38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9" name="Google Shape;3189;p52"/>
                <p:cNvSpPr/>
                <p:nvPr/>
              </p:nvSpPr>
              <p:spPr>
                <a:xfrm>
                  <a:off x="6573115" y="1500855"/>
                  <a:ext cx="25667" cy="18880"/>
                </a:xfrm>
                <a:custGeom>
                  <a:rect b="b" l="l" r="r" t="t"/>
                  <a:pathLst>
                    <a:path extrusionOk="0" h="281" w="382">
                      <a:moveTo>
                        <a:pt x="331" y="0"/>
                      </a:moveTo>
                      <a:cubicBezTo>
                        <a:pt x="314" y="0"/>
                        <a:pt x="286" y="20"/>
                        <a:pt x="218" y="61"/>
                      </a:cubicBezTo>
                      <a:cubicBezTo>
                        <a:pt x="37" y="152"/>
                        <a:pt x="0" y="134"/>
                        <a:pt x="0" y="188"/>
                      </a:cubicBezTo>
                      <a:cubicBezTo>
                        <a:pt x="0" y="229"/>
                        <a:pt x="62" y="280"/>
                        <a:pt x="146" y="280"/>
                      </a:cubicBezTo>
                      <a:cubicBezTo>
                        <a:pt x="174" y="280"/>
                        <a:pt x="205" y="275"/>
                        <a:pt x="236" y="261"/>
                      </a:cubicBezTo>
                      <a:cubicBezTo>
                        <a:pt x="345" y="225"/>
                        <a:pt x="382" y="43"/>
                        <a:pt x="345" y="7"/>
                      </a:cubicBezTo>
                      <a:cubicBezTo>
                        <a:pt x="341" y="2"/>
                        <a:pt x="336" y="0"/>
                        <a:pt x="3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0" name="Google Shape;3190;p52"/>
                <p:cNvSpPr/>
                <p:nvPr/>
              </p:nvSpPr>
              <p:spPr>
                <a:xfrm>
                  <a:off x="6433965" y="2107847"/>
                  <a:ext cx="302758" cy="965386"/>
                </a:xfrm>
                <a:custGeom>
                  <a:rect b="b" l="l" r="r" t="t"/>
                  <a:pathLst>
                    <a:path extrusionOk="0" h="14368" w="4506">
                      <a:moveTo>
                        <a:pt x="1781" y="0"/>
                      </a:moveTo>
                      <a:cubicBezTo>
                        <a:pt x="1672" y="745"/>
                        <a:pt x="1563" y="1508"/>
                        <a:pt x="1454" y="2271"/>
                      </a:cubicBezTo>
                      <a:cubicBezTo>
                        <a:pt x="891" y="6230"/>
                        <a:pt x="418" y="10154"/>
                        <a:pt x="1" y="14004"/>
                      </a:cubicBezTo>
                      <a:lnTo>
                        <a:pt x="3670" y="14367"/>
                      </a:lnTo>
                      <a:cubicBezTo>
                        <a:pt x="3906" y="12787"/>
                        <a:pt x="4106" y="11098"/>
                        <a:pt x="4233" y="9318"/>
                      </a:cubicBezTo>
                      <a:cubicBezTo>
                        <a:pt x="4432" y="6757"/>
                        <a:pt x="4505" y="4178"/>
                        <a:pt x="4432" y="1599"/>
                      </a:cubicBezTo>
                      <a:lnTo>
                        <a:pt x="1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1" name="Google Shape;3191;p52"/>
                <p:cNvSpPr/>
                <p:nvPr/>
              </p:nvSpPr>
              <p:spPr>
                <a:xfrm>
                  <a:off x="6618267" y="2123704"/>
                  <a:ext cx="563858" cy="908006"/>
                </a:xfrm>
                <a:custGeom>
                  <a:rect b="b" l="l" r="r" t="t"/>
                  <a:pathLst>
                    <a:path extrusionOk="0" h="13514" w="8392">
                      <a:moveTo>
                        <a:pt x="2707" y="0"/>
                      </a:moveTo>
                      <a:lnTo>
                        <a:pt x="73" y="1453"/>
                      </a:lnTo>
                      <a:cubicBezTo>
                        <a:pt x="0" y="3433"/>
                        <a:pt x="400" y="5395"/>
                        <a:pt x="1235" y="7175"/>
                      </a:cubicBezTo>
                      <a:cubicBezTo>
                        <a:pt x="1580" y="7938"/>
                        <a:pt x="2016" y="8646"/>
                        <a:pt x="2507" y="9318"/>
                      </a:cubicBezTo>
                      <a:lnTo>
                        <a:pt x="5250" y="13514"/>
                      </a:lnTo>
                      <a:lnTo>
                        <a:pt x="8392" y="10808"/>
                      </a:lnTo>
                      <a:lnTo>
                        <a:pt x="4723" y="6721"/>
                      </a:lnTo>
                      <a:lnTo>
                        <a:pt x="27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2" name="Google Shape;3192;p52"/>
                <p:cNvSpPr/>
                <p:nvPr/>
              </p:nvSpPr>
              <p:spPr>
                <a:xfrm>
                  <a:off x="6516944" y="1631875"/>
                  <a:ext cx="329567" cy="590734"/>
                </a:xfrm>
                <a:custGeom>
                  <a:rect b="b" l="l" r="r" t="t"/>
                  <a:pathLst>
                    <a:path extrusionOk="0" h="8792" w="4905">
                      <a:moveTo>
                        <a:pt x="2980" y="0"/>
                      </a:moveTo>
                      <a:cubicBezTo>
                        <a:pt x="2739" y="258"/>
                        <a:pt x="2418" y="401"/>
                        <a:pt x="2078" y="401"/>
                      </a:cubicBezTo>
                      <a:cubicBezTo>
                        <a:pt x="2057" y="401"/>
                        <a:pt x="2037" y="401"/>
                        <a:pt x="2017" y="400"/>
                      </a:cubicBezTo>
                      <a:cubicBezTo>
                        <a:pt x="1781" y="364"/>
                        <a:pt x="1563" y="273"/>
                        <a:pt x="1381" y="109"/>
                      </a:cubicBezTo>
                      <a:lnTo>
                        <a:pt x="873" y="945"/>
                      </a:lnTo>
                      <a:cubicBezTo>
                        <a:pt x="582" y="1399"/>
                        <a:pt x="273" y="3342"/>
                        <a:pt x="1" y="8791"/>
                      </a:cubicBezTo>
                      <a:lnTo>
                        <a:pt x="4905" y="8664"/>
                      </a:lnTo>
                      <a:cubicBezTo>
                        <a:pt x="4469" y="6830"/>
                        <a:pt x="4069" y="4977"/>
                        <a:pt x="3652" y="3143"/>
                      </a:cubicBezTo>
                      <a:lnTo>
                        <a:pt x="29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3" name="Google Shape;3193;p52"/>
                <p:cNvSpPr/>
                <p:nvPr/>
              </p:nvSpPr>
              <p:spPr>
                <a:xfrm>
                  <a:off x="6726846" y="2235978"/>
                  <a:ext cx="20829" cy="401595"/>
                </a:xfrm>
                <a:custGeom>
                  <a:rect b="b" l="l" r="r" t="t"/>
                  <a:pathLst>
                    <a:path extrusionOk="0" h="5977" w="310">
                      <a:moveTo>
                        <a:pt x="273" y="0"/>
                      </a:moveTo>
                      <a:cubicBezTo>
                        <a:pt x="255" y="0"/>
                        <a:pt x="255" y="0"/>
                        <a:pt x="255" y="18"/>
                      </a:cubicBezTo>
                      <a:lnTo>
                        <a:pt x="1" y="5940"/>
                      </a:lnTo>
                      <a:cubicBezTo>
                        <a:pt x="1" y="5958"/>
                        <a:pt x="19" y="5976"/>
                        <a:pt x="37" y="5976"/>
                      </a:cubicBezTo>
                      <a:cubicBezTo>
                        <a:pt x="55" y="5976"/>
                        <a:pt x="55" y="5958"/>
                        <a:pt x="55" y="5940"/>
                      </a:cubicBezTo>
                      <a:lnTo>
                        <a:pt x="310" y="18"/>
                      </a:lnTo>
                      <a:cubicBezTo>
                        <a:pt x="310" y="0"/>
                        <a:pt x="291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4" name="Google Shape;3194;p52"/>
                <p:cNvSpPr/>
                <p:nvPr/>
              </p:nvSpPr>
              <p:spPr>
                <a:xfrm>
                  <a:off x="6685389" y="1642827"/>
                  <a:ext cx="227035" cy="361348"/>
                </a:xfrm>
                <a:custGeom>
                  <a:rect b="b" l="l" r="r" t="t"/>
                  <a:pathLst>
                    <a:path extrusionOk="0" h="5378" w="3379">
                      <a:moveTo>
                        <a:pt x="418" y="1"/>
                      </a:moveTo>
                      <a:cubicBezTo>
                        <a:pt x="291" y="491"/>
                        <a:pt x="146" y="1000"/>
                        <a:pt x="0" y="1490"/>
                      </a:cubicBezTo>
                      <a:cubicBezTo>
                        <a:pt x="0" y="1508"/>
                        <a:pt x="0" y="1545"/>
                        <a:pt x="0" y="1581"/>
                      </a:cubicBezTo>
                      <a:lnTo>
                        <a:pt x="364" y="2834"/>
                      </a:lnTo>
                      <a:cubicBezTo>
                        <a:pt x="418" y="2943"/>
                        <a:pt x="491" y="3070"/>
                        <a:pt x="563" y="3161"/>
                      </a:cubicBezTo>
                      <a:cubicBezTo>
                        <a:pt x="600" y="3234"/>
                        <a:pt x="636" y="3288"/>
                        <a:pt x="672" y="3343"/>
                      </a:cubicBezTo>
                      <a:cubicBezTo>
                        <a:pt x="763" y="3506"/>
                        <a:pt x="854" y="3652"/>
                        <a:pt x="945" y="3815"/>
                      </a:cubicBezTo>
                      <a:lnTo>
                        <a:pt x="963" y="3851"/>
                      </a:lnTo>
                      <a:cubicBezTo>
                        <a:pt x="1036" y="3960"/>
                        <a:pt x="1108" y="4088"/>
                        <a:pt x="1145" y="4142"/>
                      </a:cubicBezTo>
                      <a:cubicBezTo>
                        <a:pt x="1181" y="4215"/>
                        <a:pt x="1217" y="4269"/>
                        <a:pt x="1254" y="4342"/>
                      </a:cubicBezTo>
                      <a:lnTo>
                        <a:pt x="1381" y="4524"/>
                      </a:lnTo>
                      <a:cubicBezTo>
                        <a:pt x="1399" y="4542"/>
                        <a:pt x="1381" y="4524"/>
                        <a:pt x="1399" y="4560"/>
                      </a:cubicBezTo>
                      <a:cubicBezTo>
                        <a:pt x="1399" y="4578"/>
                        <a:pt x="1399" y="4596"/>
                        <a:pt x="1435" y="4651"/>
                      </a:cubicBezTo>
                      <a:cubicBezTo>
                        <a:pt x="1472" y="4687"/>
                        <a:pt x="1508" y="4723"/>
                        <a:pt x="1544" y="4796"/>
                      </a:cubicBezTo>
                      <a:cubicBezTo>
                        <a:pt x="1580" y="4869"/>
                        <a:pt x="1635" y="4959"/>
                        <a:pt x="1689" y="5032"/>
                      </a:cubicBezTo>
                      <a:cubicBezTo>
                        <a:pt x="1689" y="5050"/>
                        <a:pt x="1708" y="5087"/>
                        <a:pt x="1726" y="5105"/>
                      </a:cubicBezTo>
                      <a:cubicBezTo>
                        <a:pt x="1762" y="5159"/>
                        <a:pt x="1817" y="5250"/>
                        <a:pt x="1835" y="5286"/>
                      </a:cubicBezTo>
                      <a:cubicBezTo>
                        <a:pt x="1853" y="5305"/>
                        <a:pt x="1853" y="5341"/>
                        <a:pt x="1889" y="5377"/>
                      </a:cubicBezTo>
                      <a:lnTo>
                        <a:pt x="3379" y="4723"/>
                      </a:lnTo>
                      <a:cubicBezTo>
                        <a:pt x="3361" y="4687"/>
                        <a:pt x="3361" y="4651"/>
                        <a:pt x="3361" y="4614"/>
                      </a:cubicBezTo>
                      <a:cubicBezTo>
                        <a:pt x="3324" y="4451"/>
                        <a:pt x="3270" y="4306"/>
                        <a:pt x="3197" y="4160"/>
                      </a:cubicBezTo>
                      <a:cubicBezTo>
                        <a:pt x="3161" y="4051"/>
                        <a:pt x="3124" y="3960"/>
                        <a:pt x="3070" y="3851"/>
                      </a:cubicBezTo>
                      <a:cubicBezTo>
                        <a:pt x="3070" y="3851"/>
                        <a:pt x="3052" y="3833"/>
                        <a:pt x="3052" y="3833"/>
                      </a:cubicBezTo>
                      <a:lnTo>
                        <a:pt x="2816" y="3325"/>
                      </a:lnTo>
                      <a:cubicBezTo>
                        <a:pt x="2779" y="3270"/>
                        <a:pt x="2743" y="3216"/>
                        <a:pt x="2725" y="3161"/>
                      </a:cubicBezTo>
                      <a:lnTo>
                        <a:pt x="2652" y="3034"/>
                      </a:lnTo>
                      <a:cubicBezTo>
                        <a:pt x="2507" y="2725"/>
                        <a:pt x="2362" y="2471"/>
                        <a:pt x="2253" y="2253"/>
                      </a:cubicBezTo>
                      <a:cubicBezTo>
                        <a:pt x="2053" y="1872"/>
                        <a:pt x="1853" y="1490"/>
                        <a:pt x="1617" y="1127"/>
                      </a:cubicBezTo>
                      <a:cubicBezTo>
                        <a:pt x="1508" y="945"/>
                        <a:pt x="1381" y="764"/>
                        <a:pt x="1235" y="600"/>
                      </a:cubicBezTo>
                      <a:cubicBezTo>
                        <a:pt x="1017" y="346"/>
                        <a:pt x="745" y="146"/>
                        <a:pt x="418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5" name="Google Shape;3195;p52"/>
                <p:cNvSpPr/>
                <p:nvPr/>
              </p:nvSpPr>
              <p:spPr>
                <a:xfrm>
                  <a:off x="6748817" y="1854004"/>
                  <a:ext cx="119665" cy="79351"/>
                </a:xfrm>
                <a:custGeom>
                  <a:rect b="b" l="l" r="r" t="t"/>
                  <a:pathLst>
                    <a:path extrusionOk="0" h="1181" w="1781">
                      <a:moveTo>
                        <a:pt x="1781" y="0"/>
                      </a:moveTo>
                      <a:cubicBezTo>
                        <a:pt x="1309" y="164"/>
                        <a:pt x="836" y="309"/>
                        <a:pt x="364" y="454"/>
                      </a:cubicBezTo>
                      <a:lnTo>
                        <a:pt x="1" y="654"/>
                      </a:lnTo>
                      <a:lnTo>
                        <a:pt x="19" y="690"/>
                      </a:lnTo>
                      <a:cubicBezTo>
                        <a:pt x="73" y="799"/>
                        <a:pt x="164" y="926"/>
                        <a:pt x="201" y="981"/>
                      </a:cubicBezTo>
                      <a:cubicBezTo>
                        <a:pt x="237" y="1054"/>
                        <a:pt x="273" y="1108"/>
                        <a:pt x="310" y="1181"/>
                      </a:cubicBezTo>
                      <a:cubicBezTo>
                        <a:pt x="800" y="781"/>
                        <a:pt x="1290" y="400"/>
                        <a:pt x="1781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6" name="Google Shape;3196;p52"/>
                <p:cNvSpPr/>
                <p:nvPr/>
              </p:nvSpPr>
              <p:spPr>
                <a:xfrm>
                  <a:off x="6676856" y="1633085"/>
                  <a:ext cx="197740" cy="296644"/>
                </a:xfrm>
                <a:custGeom>
                  <a:rect b="b" l="l" r="r" t="t"/>
                  <a:pathLst>
                    <a:path extrusionOk="0" h="4415" w="2943">
                      <a:moveTo>
                        <a:pt x="581" y="1"/>
                      </a:moveTo>
                      <a:cubicBezTo>
                        <a:pt x="382" y="564"/>
                        <a:pt x="200" y="1127"/>
                        <a:pt x="0" y="1690"/>
                      </a:cubicBezTo>
                      <a:cubicBezTo>
                        <a:pt x="309" y="2598"/>
                        <a:pt x="618" y="3506"/>
                        <a:pt x="926" y="4414"/>
                      </a:cubicBezTo>
                      <a:lnTo>
                        <a:pt x="2943" y="3234"/>
                      </a:lnTo>
                      <a:cubicBezTo>
                        <a:pt x="2761" y="2253"/>
                        <a:pt x="2271" y="1345"/>
                        <a:pt x="1526" y="673"/>
                      </a:cubicBezTo>
                      <a:cubicBezTo>
                        <a:pt x="1253" y="400"/>
                        <a:pt x="926" y="182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7" name="Google Shape;3197;p52"/>
                <p:cNvSpPr/>
                <p:nvPr/>
              </p:nvSpPr>
              <p:spPr>
                <a:xfrm>
                  <a:off x="6532801" y="1927913"/>
                  <a:ext cx="400385" cy="251963"/>
                </a:xfrm>
                <a:custGeom>
                  <a:rect b="b" l="l" r="r" t="t"/>
                  <a:pathLst>
                    <a:path extrusionOk="0" h="3750" w="5959">
                      <a:moveTo>
                        <a:pt x="4985" y="1"/>
                      </a:moveTo>
                      <a:cubicBezTo>
                        <a:pt x="4947" y="1"/>
                        <a:pt x="4908" y="3"/>
                        <a:pt x="4869" y="8"/>
                      </a:cubicBezTo>
                      <a:lnTo>
                        <a:pt x="1" y="2188"/>
                      </a:lnTo>
                      <a:lnTo>
                        <a:pt x="691" y="3750"/>
                      </a:lnTo>
                      <a:cubicBezTo>
                        <a:pt x="2544" y="3641"/>
                        <a:pt x="4287" y="2860"/>
                        <a:pt x="5595" y="1552"/>
                      </a:cubicBezTo>
                      <a:cubicBezTo>
                        <a:pt x="5868" y="1334"/>
                        <a:pt x="5958" y="953"/>
                        <a:pt x="5831" y="626"/>
                      </a:cubicBezTo>
                      <a:cubicBezTo>
                        <a:pt x="5716" y="246"/>
                        <a:pt x="5374" y="1"/>
                        <a:pt x="498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8" name="Google Shape;3198;p52"/>
                <p:cNvSpPr/>
                <p:nvPr/>
              </p:nvSpPr>
              <p:spPr>
                <a:xfrm>
                  <a:off x="6410784" y="1900836"/>
                  <a:ext cx="119665" cy="271246"/>
                </a:xfrm>
                <a:custGeom>
                  <a:rect b="b" l="l" r="r" t="t"/>
                  <a:pathLst>
                    <a:path extrusionOk="0" h="4037" w="1781">
                      <a:moveTo>
                        <a:pt x="231" y="0"/>
                      </a:moveTo>
                      <a:cubicBezTo>
                        <a:pt x="209" y="0"/>
                        <a:pt x="187" y="4"/>
                        <a:pt x="164" y="11"/>
                      </a:cubicBezTo>
                      <a:cubicBezTo>
                        <a:pt x="55" y="48"/>
                        <a:pt x="0" y="175"/>
                        <a:pt x="37" y="266"/>
                      </a:cubicBezTo>
                      <a:lnTo>
                        <a:pt x="1381" y="3898"/>
                      </a:lnTo>
                      <a:cubicBezTo>
                        <a:pt x="1410" y="3985"/>
                        <a:pt x="1484" y="4037"/>
                        <a:pt x="1568" y="4037"/>
                      </a:cubicBezTo>
                      <a:cubicBezTo>
                        <a:pt x="1590" y="4037"/>
                        <a:pt x="1612" y="4033"/>
                        <a:pt x="1635" y="4026"/>
                      </a:cubicBezTo>
                      <a:cubicBezTo>
                        <a:pt x="1726" y="3989"/>
                        <a:pt x="1780" y="3862"/>
                        <a:pt x="1744" y="3771"/>
                      </a:cubicBezTo>
                      <a:lnTo>
                        <a:pt x="418" y="139"/>
                      </a:lnTo>
                      <a:cubicBezTo>
                        <a:pt x="389" y="52"/>
                        <a:pt x="315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9" name="Google Shape;3199;p52"/>
                <p:cNvSpPr/>
                <p:nvPr/>
              </p:nvSpPr>
              <p:spPr>
                <a:xfrm>
                  <a:off x="6451031" y="2048720"/>
                  <a:ext cx="130685" cy="138680"/>
                </a:xfrm>
                <a:custGeom>
                  <a:rect b="b" l="l" r="r" t="t"/>
                  <a:pathLst>
                    <a:path extrusionOk="0" h="2064" w="1945">
                      <a:moveTo>
                        <a:pt x="644" y="1"/>
                      </a:moveTo>
                      <a:cubicBezTo>
                        <a:pt x="618" y="1"/>
                        <a:pt x="599" y="10"/>
                        <a:pt x="582" y="26"/>
                      </a:cubicBezTo>
                      <a:cubicBezTo>
                        <a:pt x="509" y="81"/>
                        <a:pt x="727" y="408"/>
                        <a:pt x="673" y="462"/>
                      </a:cubicBezTo>
                      <a:cubicBezTo>
                        <a:pt x="664" y="471"/>
                        <a:pt x="652" y="475"/>
                        <a:pt x="637" y="475"/>
                      </a:cubicBezTo>
                      <a:cubicBezTo>
                        <a:pt x="559" y="475"/>
                        <a:pt x="407" y="369"/>
                        <a:pt x="255" y="263"/>
                      </a:cubicBezTo>
                      <a:lnTo>
                        <a:pt x="255" y="263"/>
                      </a:lnTo>
                      <a:cubicBezTo>
                        <a:pt x="1" y="862"/>
                        <a:pt x="201" y="1552"/>
                        <a:pt x="746" y="1915"/>
                      </a:cubicBezTo>
                      <a:cubicBezTo>
                        <a:pt x="942" y="2013"/>
                        <a:pt x="1153" y="2064"/>
                        <a:pt x="1367" y="2064"/>
                      </a:cubicBezTo>
                      <a:cubicBezTo>
                        <a:pt x="1549" y="2064"/>
                        <a:pt x="1732" y="2027"/>
                        <a:pt x="1908" y="1952"/>
                      </a:cubicBezTo>
                      <a:lnTo>
                        <a:pt x="1944" y="1952"/>
                      </a:lnTo>
                      <a:cubicBezTo>
                        <a:pt x="1726" y="1425"/>
                        <a:pt x="1490" y="898"/>
                        <a:pt x="1254" y="372"/>
                      </a:cubicBezTo>
                      <a:cubicBezTo>
                        <a:pt x="889" y="105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0" name="Google Shape;3200;p52"/>
                <p:cNvSpPr/>
                <p:nvPr/>
              </p:nvSpPr>
              <p:spPr>
                <a:xfrm>
                  <a:off x="6513316" y="1332746"/>
                  <a:ext cx="187998" cy="137740"/>
                </a:xfrm>
                <a:custGeom>
                  <a:rect b="b" l="l" r="r" t="t"/>
                  <a:pathLst>
                    <a:path extrusionOk="0" h="2050" w="2798">
                      <a:moveTo>
                        <a:pt x="1290" y="0"/>
                      </a:moveTo>
                      <a:cubicBezTo>
                        <a:pt x="1187" y="0"/>
                        <a:pt x="1093" y="23"/>
                        <a:pt x="1036" y="93"/>
                      </a:cubicBezTo>
                      <a:cubicBezTo>
                        <a:pt x="945" y="184"/>
                        <a:pt x="999" y="347"/>
                        <a:pt x="908" y="384"/>
                      </a:cubicBezTo>
                      <a:cubicBezTo>
                        <a:pt x="895" y="392"/>
                        <a:pt x="881" y="396"/>
                        <a:pt x="865" y="396"/>
                      </a:cubicBezTo>
                      <a:cubicBezTo>
                        <a:pt x="758" y="396"/>
                        <a:pt x="597" y="231"/>
                        <a:pt x="542" y="231"/>
                      </a:cubicBezTo>
                      <a:cubicBezTo>
                        <a:pt x="535" y="231"/>
                        <a:pt x="530" y="233"/>
                        <a:pt x="527" y="238"/>
                      </a:cubicBezTo>
                      <a:cubicBezTo>
                        <a:pt x="472" y="275"/>
                        <a:pt x="672" y="602"/>
                        <a:pt x="636" y="656"/>
                      </a:cubicBezTo>
                      <a:cubicBezTo>
                        <a:pt x="629" y="661"/>
                        <a:pt x="620" y="663"/>
                        <a:pt x="610" y="663"/>
                      </a:cubicBezTo>
                      <a:cubicBezTo>
                        <a:pt x="546" y="663"/>
                        <a:pt x="421" y="582"/>
                        <a:pt x="302" y="582"/>
                      </a:cubicBezTo>
                      <a:cubicBezTo>
                        <a:pt x="292" y="582"/>
                        <a:pt x="282" y="582"/>
                        <a:pt x="273" y="584"/>
                      </a:cubicBezTo>
                      <a:cubicBezTo>
                        <a:pt x="146" y="620"/>
                        <a:pt x="55" y="765"/>
                        <a:pt x="0" y="892"/>
                      </a:cubicBezTo>
                      <a:cubicBezTo>
                        <a:pt x="109" y="983"/>
                        <a:pt x="254" y="1074"/>
                        <a:pt x="382" y="1147"/>
                      </a:cubicBezTo>
                      <a:lnTo>
                        <a:pt x="527" y="1237"/>
                      </a:lnTo>
                      <a:cubicBezTo>
                        <a:pt x="1671" y="1274"/>
                        <a:pt x="2016" y="1474"/>
                        <a:pt x="2071" y="1691"/>
                      </a:cubicBezTo>
                      <a:cubicBezTo>
                        <a:pt x="2107" y="1819"/>
                        <a:pt x="2053" y="1982"/>
                        <a:pt x="2162" y="2037"/>
                      </a:cubicBezTo>
                      <a:cubicBezTo>
                        <a:pt x="2180" y="2046"/>
                        <a:pt x="2200" y="2050"/>
                        <a:pt x="2221" y="2050"/>
                      </a:cubicBezTo>
                      <a:cubicBezTo>
                        <a:pt x="2330" y="2050"/>
                        <a:pt x="2476" y="1946"/>
                        <a:pt x="2598" y="1855"/>
                      </a:cubicBezTo>
                      <a:lnTo>
                        <a:pt x="2779" y="1328"/>
                      </a:lnTo>
                      <a:cubicBezTo>
                        <a:pt x="2797" y="1237"/>
                        <a:pt x="2797" y="1147"/>
                        <a:pt x="2779" y="1056"/>
                      </a:cubicBezTo>
                      <a:cubicBezTo>
                        <a:pt x="2688" y="765"/>
                        <a:pt x="2489" y="529"/>
                        <a:pt x="2234" y="384"/>
                      </a:cubicBezTo>
                      <a:cubicBezTo>
                        <a:pt x="2089" y="257"/>
                        <a:pt x="1926" y="166"/>
                        <a:pt x="1762" y="93"/>
                      </a:cubicBezTo>
                      <a:cubicBezTo>
                        <a:pt x="1703" y="81"/>
                        <a:pt x="148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1" name="Google Shape;3201;p52"/>
                <p:cNvSpPr/>
                <p:nvPr/>
              </p:nvSpPr>
              <p:spPr>
                <a:xfrm>
                  <a:off x="6692713" y="1775863"/>
                  <a:ext cx="53752" cy="153865"/>
                </a:xfrm>
                <a:custGeom>
                  <a:rect b="b" l="l" r="r" t="t"/>
                  <a:pathLst>
                    <a:path extrusionOk="0" h="2290" w="800">
                      <a:moveTo>
                        <a:pt x="18" y="1"/>
                      </a:moveTo>
                      <a:cubicBezTo>
                        <a:pt x="0" y="1"/>
                        <a:pt x="0" y="19"/>
                        <a:pt x="0" y="19"/>
                      </a:cubicBezTo>
                      <a:lnTo>
                        <a:pt x="727" y="2253"/>
                      </a:lnTo>
                      <a:cubicBezTo>
                        <a:pt x="727" y="2271"/>
                        <a:pt x="745" y="2271"/>
                        <a:pt x="763" y="2271"/>
                      </a:cubicBezTo>
                      <a:lnTo>
                        <a:pt x="763" y="2289"/>
                      </a:lnTo>
                      <a:cubicBezTo>
                        <a:pt x="781" y="2289"/>
                        <a:pt x="799" y="2271"/>
                        <a:pt x="781" y="2253"/>
                      </a:cubicBezTo>
                      <a:lnTo>
                        <a:pt x="55" y="19"/>
                      </a:lnTo>
                      <a:cubicBezTo>
                        <a:pt x="37" y="1"/>
                        <a:pt x="18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2" name="Google Shape;3202;p52"/>
                <p:cNvSpPr/>
                <p:nvPr/>
              </p:nvSpPr>
              <p:spPr>
                <a:xfrm>
                  <a:off x="6258196" y="3223264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1" y="1"/>
                      </a:moveTo>
                      <a:lnTo>
                        <a:pt x="1" y="146"/>
                      </a:lnTo>
                      <a:lnTo>
                        <a:pt x="546" y="909"/>
                      </a:lnTo>
                      <a:lnTo>
                        <a:pt x="746" y="763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3" name="Google Shape;3203;p52"/>
                <p:cNvSpPr/>
                <p:nvPr/>
              </p:nvSpPr>
              <p:spPr>
                <a:xfrm>
                  <a:off x="6283862" y="3214731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0" y="0"/>
                      </a:moveTo>
                      <a:lnTo>
                        <a:pt x="0" y="146"/>
                      </a:lnTo>
                      <a:lnTo>
                        <a:pt x="545" y="909"/>
                      </a:lnTo>
                      <a:lnTo>
                        <a:pt x="745" y="763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4" name="Google Shape;3204;p52"/>
                <p:cNvSpPr/>
                <p:nvPr/>
              </p:nvSpPr>
              <p:spPr>
                <a:xfrm>
                  <a:off x="6309461" y="3204988"/>
                  <a:ext cx="50124" cy="59866"/>
                </a:xfrm>
                <a:custGeom>
                  <a:rect b="b" l="l" r="r" t="t"/>
                  <a:pathLst>
                    <a:path extrusionOk="0" h="891" w="746">
                      <a:moveTo>
                        <a:pt x="201" y="0"/>
                      </a:moveTo>
                      <a:lnTo>
                        <a:pt x="1" y="145"/>
                      </a:lnTo>
                      <a:lnTo>
                        <a:pt x="546" y="890"/>
                      </a:lnTo>
                      <a:lnTo>
                        <a:pt x="746" y="745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5" name="Google Shape;3205;p52"/>
                <p:cNvSpPr/>
                <p:nvPr/>
              </p:nvSpPr>
              <p:spPr>
                <a:xfrm>
                  <a:off x="7006356" y="3198874"/>
                  <a:ext cx="64704" cy="26876"/>
                </a:xfrm>
                <a:custGeom>
                  <a:rect b="b" l="l" r="r" t="t"/>
                  <a:pathLst>
                    <a:path extrusionOk="0" h="400" w="963">
                      <a:moveTo>
                        <a:pt x="37" y="0"/>
                      </a:moveTo>
                      <a:lnTo>
                        <a:pt x="0" y="255"/>
                      </a:lnTo>
                      <a:lnTo>
                        <a:pt x="908" y="400"/>
                      </a:lnTo>
                      <a:lnTo>
                        <a:pt x="963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6" name="Google Shape;3206;p52"/>
                <p:cNvSpPr/>
                <p:nvPr/>
              </p:nvSpPr>
              <p:spPr>
                <a:xfrm>
                  <a:off x="7018517" y="3174484"/>
                  <a:ext cx="64771" cy="26876"/>
                </a:xfrm>
                <a:custGeom>
                  <a:rect b="b" l="l" r="r" t="t"/>
                  <a:pathLst>
                    <a:path extrusionOk="0" h="400" w="964">
                      <a:moveTo>
                        <a:pt x="37" y="0"/>
                      </a:moveTo>
                      <a:lnTo>
                        <a:pt x="1" y="236"/>
                      </a:lnTo>
                      <a:lnTo>
                        <a:pt x="909" y="400"/>
                      </a:lnTo>
                      <a:lnTo>
                        <a:pt x="964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7" name="Google Shape;3207;p52"/>
                <p:cNvSpPr/>
                <p:nvPr/>
              </p:nvSpPr>
              <p:spPr>
                <a:xfrm>
                  <a:off x="7028327" y="3148818"/>
                  <a:ext cx="64704" cy="26943"/>
                </a:xfrm>
                <a:custGeom>
                  <a:rect b="b" l="l" r="r" t="t"/>
                  <a:pathLst>
                    <a:path extrusionOk="0" h="401" w="963">
                      <a:moveTo>
                        <a:pt x="55" y="1"/>
                      </a:moveTo>
                      <a:lnTo>
                        <a:pt x="0" y="237"/>
                      </a:lnTo>
                      <a:lnTo>
                        <a:pt x="927" y="400"/>
                      </a:lnTo>
                      <a:lnTo>
                        <a:pt x="963" y="164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8" name="Google Shape;3208;p52"/>
                <p:cNvSpPr/>
                <p:nvPr/>
              </p:nvSpPr>
              <p:spPr>
                <a:xfrm>
                  <a:off x="6783016" y="1936513"/>
                  <a:ext cx="55566" cy="27346"/>
                </a:xfrm>
                <a:custGeom>
                  <a:rect b="b" l="l" r="r" t="t"/>
                  <a:pathLst>
                    <a:path extrusionOk="0" h="407" w="827">
                      <a:moveTo>
                        <a:pt x="747" y="1"/>
                      </a:moveTo>
                      <a:cubicBezTo>
                        <a:pt x="740" y="1"/>
                        <a:pt x="734" y="3"/>
                        <a:pt x="727" y="7"/>
                      </a:cubicBezTo>
                      <a:lnTo>
                        <a:pt x="55" y="298"/>
                      </a:lnTo>
                      <a:cubicBezTo>
                        <a:pt x="0" y="334"/>
                        <a:pt x="19" y="407"/>
                        <a:pt x="73" y="407"/>
                      </a:cubicBezTo>
                      <a:lnTo>
                        <a:pt x="91" y="407"/>
                      </a:lnTo>
                      <a:lnTo>
                        <a:pt x="763" y="116"/>
                      </a:lnTo>
                      <a:cubicBezTo>
                        <a:pt x="827" y="100"/>
                        <a:pt x="793" y="1"/>
                        <a:pt x="747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9" name="Google Shape;3209;p52"/>
                <p:cNvSpPr/>
                <p:nvPr/>
              </p:nvSpPr>
              <p:spPr>
                <a:xfrm>
                  <a:off x="6073959" y="2374615"/>
                  <a:ext cx="307596" cy="303027"/>
                </a:xfrm>
                <a:custGeom>
                  <a:rect b="b" l="l" r="r" t="t"/>
                  <a:pathLst>
                    <a:path extrusionOk="0" h="4510" w="4578">
                      <a:moveTo>
                        <a:pt x="2328" y="1615"/>
                      </a:moveTo>
                      <a:cubicBezTo>
                        <a:pt x="2485" y="1615"/>
                        <a:pt x="2646" y="1672"/>
                        <a:pt x="2779" y="1799"/>
                      </a:cubicBezTo>
                      <a:cubicBezTo>
                        <a:pt x="3179" y="2217"/>
                        <a:pt x="2888" y="2907"/>
                        <a:pt x="2307" y="2907"/>
                      </a:cubicBezTo>
                      <a:cubicBezTo>
                        <a:pt x="1962" y="2907"/>
                        <a:pt x="1671" y="2617"/>
                        <a:pt x="1671" y="2271"/>
                      </a:cubicBezTo>
                      <a:cubicBezTo>
                        <a:pt x="1671" y="1876"/>
                        <a:pt x="1991" y="1615"/>
                        <a:pt x="2328" y="1615"/>
                      </a:cubicBezTo>
                      <a:close/>
                      <a:moveTo>
                        <a:pt x="2652" y="1"/>
                      </a:moveTo>
                      <a:cubicBezTo>
                        <a:pt x="2579" y="1"/>
                        <a:pt x="2525" y="55"/>
                        <a:pt x="2489" y="128"/>
                      </a:cubicBezTo>
                      <a:cubicBezTo>
                        <a:pt x="2470" y="201"/>
                        <a:pt x="2398" y="255"/>
                        <a:pt x="2325" y="255"/>
                      </a:cubicBezTo>
                      <a:cubicBezTo>
                        <a:pt x="2252" y="255"/>
                        <a:pt x="2180" y="201"/>
                        <a:pt x="2162" y="128"/>
                      </a:cubicBezTo>
                      <a:cubicBezTo>
                        <a:pt x="2138" y="48"/>
                        <a:pt x="2071" y="10"/>
                        <a:pt x="2004" y="10"/>
                      </a:cubicBezTo>
                      <a:cubicBezTo>
                        <a:pt x="1920" y="10"/>
                        <a:pt x="1835" y="71"/>
                        <a:pt x="1835" y="183"/>
                      </a:cubicBezTo>
                      <a:cubicBezTo>
                        <a:pt x="1835" y="289"/>
                        <a:pt x="1743" y="356"/>
                        <a:pt x="1649" y="356"/>
                      </a:cubicBezTo>
                      <a:cubicBezTo>
                        <a:pt x="1598" y="356"/>
                        <a:pt x="1546" y="336"/>
                        <a:pt x="1508" y="292"/>
                      </a:cubicBezTo>
                      <a:cubicBezTo>
                        <a:pt x="1490" y="237"/>
                        <a:pt x="1435" y="219"/>
                        <a:pt x="1381" y="219"/>
                      </a:cubicBezTo>
                      <a:cubicBezTo>
                        <a:pt x="1372" y="218"/>
                        <a:pt x="1364" y="217"/>
                        <a:pt x="1356" y="217"/>
                      </a:cubicBezTo>
                      <a:cubicBezTo>
                        <a:pt x="1242" y="217"/>
                        <a:pt x="1166" y="335"/>
                        <a:pt x="1217" y="437"/>
                      </a:cubicBezTo>
                      <a:cubicBezTo>
                        <a:pt x="1217" y="455"/>
                        <a:pt x="1217" y="473"/>
                        <a:pt x="1217" y="491"/>
                      </a:cubicBezTo>
                      <a:cubicBezTo>
                        <a:pt x="1204" y="598"/>
                        <a:pt x="1122" y="665"/>
                        <a:pt x="1030" y="665"/>
                      </a:cubicBezTo>
                      <a:cubicBezTo>
                        <a:pt x="996" y="665"/>
                        <a:pt x="961" y="656"/>
                        <a:pt x="926" y="637"/>
                      </a:cubicBezTo>
                      <a:cubicBezTo>
                        <a:pt x="908" y="619"/>
                        <a:pt x="872" y="600"/>
                        <a:pt x="836" y="600"/>
                      </a:cubicBezTo>
                      <a:cubicBezTo>
                        <a:pt x="690" y="600"/>
                        <a:pt x="600" y="764"/>
                        <a:pt x="690" y="873"/>
                      </a:cubicBezTo>
                      <a:cubicBezTo>
                        <a:pt x="709" y="909"/>
                        <a:pt x="727" y="945"/>
                        <a:pt x="727" y="982"/>
                      </a:cubicBezTo>
                      <a:cubicBezTo>
                        <a:pt x="727" y="1074"/>
                        <a:pt x="648" y="1153"/>
                        <a:pt x="547" y="1153"/>
                      </a:cubicBezTo>
                      <a:cubicBezTo>
                        <a:pt x="529" y="1153"/>
                        <a:pt x="510" y="1151"/>
                        <a:pt x="491" y="1145"/>
                      </a:cubicBezTo>
                      <a:lnTo>
                        <a:pt x="436" y="1145"/>
                      </a:lnTo>
                      <a:cubicBezTo>
                        <a:pt x="273" y="1145"/>
                        <a:pt x="200" y="1363"/>
                        <a:pt x="345" y="1454"/>
                      </a:cubicBezTo>
                      <a:cubicBezTo>
                        <a:pt x="467" y="1559"/>
                        <a:pt x="405" y="1764"/>
                        <a:pt x="255" y="1764"/>
                      </a:cubicBezTo>
                      <a:cubicBezTo>
                        <a:pt x="249" y="1764"/>
                        <a:pt x="243" y="1764"/>
                        <a:pt x="236" y="1763"/>
                      </a:cubicBezTo>
                      <a:cubicBezTo>
                        <a:pt x="36" y="1763"/>
                        <a:pt x="0" y="2053"/>
                        <a:pt x="182" y="2108"/>
                      </a:cubicBezTo>
                      <a:cubicBezTo>
                        <a:pt x="254" y="2126"/>
                        <a:pt x="309" y="2199"/>
                        <a:pt x="309" y="2271"/>
                      </a:cubicBezTo>
                      <a:cubicBezTo>
                        <a:pt x="309" y="2344"/>
                        <a:pt x="254" y="2417"/>
                        <a:pt x="182" y="2435"/>
                      </a:cubicBezTo>
                      <a:cubicBezTo>
                        <a:pt x="109" y="2453"/>
                        <a:pt x="73" y="2508"/>
                        <a:pt x="55" y="2580"/>
                      </a:cubicBezTo>
                      <a:cubicBezTo>
                        <a:pt x="55" y="2671"/>
                        <a:pt x="127" y="2762"/>
                        <a:pt x="236" y="2762"/>
                      </a:cubicBezTo>
                      <a:cubicBezTo>
                        <a:pt x="243" y="2761"/>
                        <a:pt x="249" y="2761"/>
                        <a:pt x="255" y="2761"/>
                      </a:cubicBezTo>
                      <a:cubicBezTo>
                        <a:pt x="405" y="2761"/>
                        <a:pt x="467" y="2966"/>
                        <a:pt x="327" y="3071"/>
                      </a:cubicBezTo>
                      <a:cubicBezTo>
                        <a:pt x="291" y="3107"/>
                        <a:pt x="254" y="3143"/>
                        <a:pt x="254" y="3198"/>
                      </a:cubicBezTo>
                      <a:cubicBezTo>
                        <a:pt x="254" y="3306"/>
                        <a:pt x="346" y="3387"/>
                        <a:pt x="440" y="3387"/>
                      </a:cubicBezTo>
                      <a:cubicBezTo>
                        <a:pt x="457" y="3387"/>
                        <a:pt x="474" y="3385"/>
                        <a:pt x="491" y="3379"/>
                      </a:cubicBezTo>
                      <a:lnTo>
                        <a:pt x="545" y="3379"/>
                      </a:lnTo>
                      <a:cubicBezTo>
                        <a:pt x="690" y="3379"/>
                        <a:pt x="763" y="3525"/>
                        <a:pt x="672" y="3652"/>
                      </a:cubicBezTo>
                      <a:cubicBezTo>
                        <a:pt x="587" y="3779"/>
                        <a:pt x="690" y="3928"/>
                        <a:pt x="816" y="3928"/>
                      </a:cubicBezTo>
                      <a:cubicBezTo>
                        <a:pt x="852" y="3928"/>
                        <a:pt x="890" y="3916"/>
                        <a:pt x="926" y="3888"/>
                      </a:cubicBezTo>
                      <a:cubicBezTo>
                        <a:pt x="945" y="3870"/>
                        <a:pt x="981" y="3852"/>
                        <a:pt x="1017" y="3852"/>
                      </a:cubicBezTo>
                      <a:cubicBezTo>
                        <a:pt x="1144" y="3852"/>
                        <a:pt x="1217" y="3979"/>
                        <a:pt x="1181" y="4088"/>
                      </a:cubicBezTo>
                      <a:cubicBezTo>
                        <a:pt x="1181" y="4106"/>
                        <a:pt x="1181" y="4124"/>
                        <a:pt x="1181" y="4142"/>
                      </a:cubicBezTo>
                      <a:cubicBezTo>
                        <a:pt x="1181" y="4245"/>
                        <a:pt x="1266" y="4311"/>
                        <a:pt x="1357" y="4311"/>
                      </a:cubicBezTo>
                      <a:cubicBezTo>
                        <a:pt x="1411" y="4311"/>
                        <a:pt x="1467" y="4287"/>
                        <a:pt x="1508" y="4233"/>
                      </a:cubicBezTo>
                      <a:cubicBezTo>
                        <a:pt x="1526" y="4197"/>
                        <a:pt x="1580" y="4160"/>
                        <a:pt x="1635" y="4160"/>
                      </a:cubicBezTo>
                      <a:cubicBezTo>
                        <a:pt x="1744" y="4160"/>
                        <a:pt x="1817" y="4251"/>
                        <a:pt x="1817" y="4342"/>
                      </a:cubicBezTo>
                      <a:cubicBezTo>
                        <a:pt x="1817" y="4425"/>
                        <a:pt x="1877" y="4508"/>
                        <a:pt x="1971" y="4508"/>
                      </a:cubicBezTo>
                      <a:cubicBezTo>
                        <a:pt x="1979" y="4508"/>
                        <a:pt x="1989" y="4507"/>
                        <a:pt x="1998" y="4506"/>
                      </a:cubicBezTo>
                      <a:cubicBezTo>
                        <a:pt x="2008" y="4508"/>
                        <a:pt x="2017" y="4509"/>
                        <a:pt x="2026" y="4509"/>
                      </a:cubicBezTo>
                      <a:cubicBezTo>
                        <a:pt x="2085" y="4509"/>
                        <a:pt x="2130" y="4460"/>
                        <a:pt x="2162" y="4397"/>
                      </a:cubicBezTo>
                      <a:cubicBezTo>
                        <a:pt x="2180" y="4324"/>
                        <a:pt x="2234" y="4269"/>
                        <a:pt x="2325" y="4269"/>
                      </a:cubicBezTo>
                      <a:cubicBezTo>
                        <a:pt x="2398" y="4269"/>
                        <a:pt x="2452" y="4324"/>
                        <a:pt x="2489" y="4397"/>
                      </a:cubicBezTo>
                      <a:cubicBezTo>
                        <a:pt x="2504" y="4460"/>
                        <a:pt x="2561" y="4509"/>
                        <a:pt x="2624" y="4509"/>
                      </a:cubicBezTo>
                      <a:cubicBezTo>
                        <a:pt x="2633" y="4509"/>
                        <a:pt x="2642" y="4508"/>
                        <a:pt x="2652" y="4506"/>
                      </a:cubicBezTo>
                      <a:cubicBezTo>
                        <a:pt x="2660" y="4507"/>
                        <a:pt x="2668" y="4508"/>
                        <a:pt x="2675" y="4508"/>
                      </a:cubicBezTo>
                      <a:cubicBezTo>
                        <a:pt x="2755" y="4508"/>
                        <a:pt x="2816" y="4425"/>
                        <a:pt x="2816" y="4342"/>
                      </a:cubicBezTo>
                      <a:cubicBezTo>
                        <a:pt x="2816" y="4236"/>
                        <a:pt x="2907" y="4168"/>
                        <a:pt x="3001" y="4168"/>
                      </a:cubicBezTo>
                      <a:cubicBezTo>
                        <a:pt x="3052" y="4168"/>
                        <a:pt x="3104" y="4188"/>
                        <a:pt x="3142" y="4233"/>
                      </a:cubicBezTo>
                      <a:cubicBezTo>
                        <a:pt x="3161" y="4288"/>
                        <a:pt x="3215" y="4306"/>
                        <a:pt x="3270" y="4306"/>
                      </a:cubicBezTo>
                      <a:cubicBezTo>
                        <a:pt x="3397" y="4306"/>
                        <a:pt x="3469" y="4197"/>
                        <a:pt x="3433" y="4088"/>
                      </a:cubicBezTo>
                      <a:cubicBezTo>
                        <a:pt x="3433" y="4070"/>
                        <a:pt x="3433" y="4051"/>
                        <a:pt x="3433" y="4033"/>
                      </a:cubicBezTo>
                      <a:cubicBezTo>
                        <a:pt x="3433" y="3927"/>
                        <a:pt x="3521" y="3859"/>
                        <a:pt x="3618" y="3859"/>
                      </a:cubicBezTo>
                      <a:cubicBezTo>
                        <a:pt x="3653" y="3859"/>
                        <a:pt x="3690" y="3869"/>
                        <a:pt x="3724" y="3888"/>
                      </a:cubicBezTo>
                      <a:cubicBezTo>
                        <a:pt x="3742" y="3924"/>
                        <a:pt x="3778" y="3924"/>
                        <a:pt x="3815" y="3924"/>
                      </a:cubicBezTo>
                      <a:cubicBezTo>
                        <a:pt x="3960" y="3924"/>
                        <a:pt x="4051" y="3761"/>
                        <a:pt x="3960" y="3652"/>
                      </a:cubicBezTo>
                      <a:cubicBezTo>
                        <a:pt x="3942" y="3616"/>
                        <a:pt x="3923" y="3579"/>
                        <a:pt x="3923" y="3543"/>
                      </a:cubicBezTo>
                      <a:cubicBezTo>
                        <a:pt x="3923" y="3451"/>
                        <a:pt x="4002" y="3371"/>
                        <a:pt x="4103" y="3371"/>
                      </a:cubicBezTo>
                      <a:cubicBezTo>
                        <a:pt x="4121" y="3371"/>
                        <a:pt x="4140" y="3374"/>
                        <a:pt x="4160" y="3379"/>
                      </a:cubicBezTo>
                      <a:cubicBezTo>
                        <a:pt x="4178" y="3398"/>
                        <a:pt x="4196" y="3398"/>
                        <a:pt x="4214" y="3398"/>
                      </a:cubicBezTo>
                      <a:cubicBezTo>
                        <a:pt x="4378" y="3379"/>
                        <a:pt x="4432" y="3180"/>
                        <a:pt x="4305" y="3071"/>
                      </a:cubicBezTo>
                      <a:cubicBezTo>
                        <a:pt x="4269" y="3052"/>
                        <a:pt x="4232" y="2998"/>
                        <a:pt x="4232" y="2943"/>
                      </a:cubicBezTo>
                      <a:cubicBezTo>
                        <a:pt x="4232" y="2835"/>
                        <a:pt x="4305" y="2762"/>
                        <a:pt x="4414" y="2762"/>
                      </a:cubicBezTo>
                      <a:cubicBezTo>
                        <a:pt x="4505" y="2762"/>
                        <a:pt x="4577" y="2689"/>
                        <a:pt x="4577" y="2598"/>
                      </a:cubicBezTo>
                      <a:cubicBezTo>
                        <a:pt x="4577" y="2508"/>
                        <a:pt x="4541" y="2453"/>
                        <a:pt x="4468" y="2435"/>
                      </a:cubicBezTo>
                      <a:cubicBezTo>
                        <a:pt x="4396" y="2399"/>
                        <a:pt x="4341" y="2344"/>
                        <a:pt x="4341" y="2253"/>
                      </a:cubicBezTo>
                      <a:cubicBezTo>
                        <a:pt x="4341" y="2181"/>
                        <a:pt x="4396" y="2126"/>
                        <a:pt x="4468" y="2090"/>
                      </a:cubicBezTo>
                      <a:cubicBezTo>
                        <a:pt x="4541" y="2072"/>
                        <a:pt x="4577" y="2017"/>
                        <a:pt x="4577" y="1926"/>
                      </a:cubicBezTo>
                      <a:cubicBezTo>
                        <a:pt x="4577" y="1836"/>
                        <a:pt x="4505" y="1763"/>
                        <a:pt x="4414" y="1763"/>
                      </a:cubicBezTo>
                      <a:cubicBezTo>
                        <a:pt x="4305" y="1763"/>
                        <a:pt x="4232" y="1672"/>
                        <a:pt x="4232" y="1581"/>
                      </a:cubicBezTo>
                      <a:cubicBezTo>
                        <a:pt x="4232" y="1527"/>
                        <a:pt x="4269" y="1472"/>
                        <a:pt x="4305" y="1436"/>
                      </a:cubicBezTo>
                      <a:cubicBezTo>
                        <a:pt x="4359" y="1418"/>
                        <a:pt x="4378" y="1363"/>
                        <a:pt x="4378" y="1309"/>
                      </a:cubicBezTo>
                      <a:cubicBezTo>
                        <a:pt x="4378" y="1204"/>
                        <a:pt x="4303" y="1136"/>
                        <a:pt x="4216" y="1136"/>
                      </a:cubicBezTo>
                      <a:cubicBezTo>
                        <a:pt x="4198" y="1136"/>
                        <a:pt x="4179" y="1139"/>
                        <a:pt x="4160" y="1145"/>
                      </a:cubicBezTo>
                      <a:lnTo>
                        <a:pt x="4105" y="1145"/>
                      </a:lnTo>
                      <a:cubicBezTo>
                        <a:pt x="3960" y="1145"/>
                        <a:pt x="3869" y="982"/>
                        <a:pt x="3960" y="873"/>
                      </a:cubicBezTo>
                      <a:cubicBezTo>
                        <a:pt x="3978" y="837"/>
                        <a:pt x="3996" y="800"/>
                        <a:pt x="3996" y="764"/>
                      </a:cubicBezTo>
                      <a:cubicBezTo>
                        <a:pt x="3996" y="663"/>
                        <a:pt x="3917" y="597"/>
                        <a:pt x="3832" y="597"/>
                      </a:cubicBezTo>
                      <a:cubicBezTo>
                        <a:pt x="3795" y="597"/>
                        <a:pt x="3757" y="609"/>
                        <a:pt x="3724" y="637"/>
                      </a:cubicBezTo>
                      <a:cubicBezTo>
                        <a:pt x="3687" y="655"/>
                        <a:pt x="3651" y="673"/>
                        <a:pt x="3615" y="673"/>
                      </a:cubicBezTo>
                      <a:cubicBezTo>
                        <a:pt x="3506" y="673"/>
                        <a:pt x="3415" y="546"/>
                        <a:pt x="3451" y="437"/>
                      </a:cubicBezTo>
                      <a:cubicBezTo>
                        <a:pt x="3451" y="419"/>
                        <a:pt x="3469" y="401"/>
                        <a:pt x="3469" y="382"/>
                      </a:cubicBezTo>
                      <a:cubicBezTo>
                        <a:pt x="3458" y="280"/>
                        <a:pt x="3376" y="213"/>
                        <a:pt x="3289" y="213"/>
                      </a:cubicBezTo>
                      <a:cubicBezTo>
                        <a:pt x="3237" y="213"/>
                        <a:pt x="3183" y="237"/>
                        <a:pt x="3142" y="292"/>
                      </a:cubicBezTo>
                      <a:cubicBezTo>
                        <a:pt x="3128" y="321"/>
                        <a:pt x="3089" y="351"/>
                        <a:pt x="3045" y="351"/>
                      </a:cubicBezTo>
                      <a:cubicBezTo>
                        <a:pt x="3035" y="351"/>
                        <a:pt x="3025" y="349"/>
                        <a:pt x="3015" y="346"/>
                      </a:cubicBezTo>
                      <a:cubicBezTo>
                        <a:pt x="3006" y="348"/>
                        <a:pt x="2997" y="348"/>
                        <a:pt x="2988" y="348"/>
                      </a:cubicBezTo>
                      <a:cubicBezTo>
                        <a:pt x="2894" y="348"/>
                        <a:pt x="2834" y="266"/>
                        <a:pt x="2834" y="183"/>
                      </a:cubicBezTo>
                      <a:cubicBezTo>
                        <a:pt x="2834" y="92"/>
                        <a:pt x="2761" y="1"/>
                        <a:pt x="26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0" name="Google Shape;3210;p52"/>
                <p:cNvSpPr/>
                <p:nvPr/>
              </p:nvSpPr>
              <p:spPr>
                <a:xfrm>
                  <a:off x="6073961" y="1470754"/>
                  <a:ext cx="192902" cy="190484"/>
                </a:xfrm>
                <a:custGeom>
                  <a:rect b="b" l="l" r="r" t="t"/>
                  <a:pathLst>
                    <a:path extrusionOk="0" h="2835" w="2871">
                      <a:moveTo>
                        <a:pt x="1463" y="1008"/>
                      </a:moveTo>
                      <a:cubicBezTo>
                        <a:pt x="1561" y="1008"/>
                        <a:pt x="1662" y="1045"/>
                        <a:pt x="1744" y="1127"/>
                      </a:cubicBezTo>
                      <a:cubicBezTo>
                        <a:pt x="1998" y="1381"/>
                        <a:pt x="1817" y="1817"/>
                        <a:pt x="1453" y="1817"/>
                      </a:cubicBezTo>
                      <a:cubicBezTo>
                        <a:pt x="1217" y="1817"/>
                        <a:pt x="1036" y="1635"/>
                        <a:pt x="1054" y="1418"/>
                      </a:cubicBezTo>
                      <a:cubicBezTo>
                        <a:pt x="1054" y="1171"/>
                        <a:pt x="1254" y="1008"/>
                        <a:pt x="1463" y="1008"/>
                      </a:cubicBezTo>
                      <a:close/>
                      <a:moveTo>
                        <a:pt x="1653" y="1"/>
                      </a:moveTo>
                      <a:cubicBezTo>
                        <a:pt x="1617" y="1"/>
                        <a:pt x="1562" y="37"/>
                        <a:pt x="1562" y="73"/>
                      </a:cubicBezTo>
                      <a:cubicBezTo>
                        <a:pt x="1544" y="110"/>
                        <a:pt x="1508" y="146"/>
                        <a:pt x="1453" y="146"/>
                      </a:cubicBezTo>
                      <a:cubicBezTo>
                        <a:pt x="1399" y="146"/>
                        <a:pt x="1363" y="110"/>
                        <a:pt x="1344" y="73"/>
                      </a:cubicBezTo>
                      <a:cubicBezTo>
                        <a:pt x="1328" y="25"/>
                        <a:pt x="1287" y="2"/>
                        <a:pt x="1247" y="2"/>
                      </a:cubicBezTo>
                      <a:cubicBezTo>
                        <a:pt x="1195" y="2"/>
                        <a:pt x="1145" y="39"/>
                        <a:pt x="1145" y="110"/>
                      </a:cubicBezTo>
                      <a:cubicBezTo>
                        <a:pt x="1145" y="176"/>
                        <a:pt x="1090" y="216"/>
                        <a:pt x="1036" y="216"/>
                      </a:cubicBezTo>
                      <a:cubicBezTo>
                        <a:pt x="1001" y="216"/>
                        <a:pt x="966" y="200"/>
                        <a:pt x="945" y="164"/>
                      </a:cubicBezTo>
                      <a:cubicBezTo>
                        <a:pt x="927" y="146"/>
                        <a:pt x="890" y="128"/>
                        <a:pt x="854" y="128"/>
                      </a:cubicBezTo>
                      <a:cubicBezTo>
                        <a:pt x="781" y="128"/>
                        <a:pt x="727" y="201"/>
                        <a:pt x="745" y="273"/>
                      </a:cubicBezTo>
                      <a:cubicBezTo>
                        <a:pt x="745" y="273"/>
                        <a:pt x="745" y="291"/>
                        <a:pt x="745" y="310"/>
                      </a:cubicBezTo>
                      <a:cubicBezTo>
                        <a:pt x="745" y="362"/>
                        <a:pt x="698" y="404"/>
                        <a:pt x="645" y="404"/>
                      </a:cubicBezTo>
                      <a:cubicBezTo>
                        <a:pt x="624" y="404"/>
                        <a:pt x="602" y="398"/>
                        <a:pt x="582" y="382"/>
                      </a:cubicBezTo>
                      <a:cubicBezTo>
                        <a:pt x="563" y="382"/>
                        <a:pt x="545" y="364"/>
                        <a:pt x="509" y="364"/>
                      </a:cubicBezTo>
                      <a:cubicBezTo>
                        <a:pt x="418" y="364"/>
                        <a:pt x="382" y="473"/>
                        <a:pt x="436" y="546"/>
                      </a:cubicBezTo>
                      <a:cubicBezTo>
                        <a:pt x="436" y="564"/>
                        <a:pt x="454" y="582"/>
                        <a:pt x="454" y="600"/>
                      </a:cubicBezTo>
                      <a:cubicBezTo>
                        <a:pt x="454" y="663"/>
                        <a:pt x="400" y="713"/>
                        <a:pt x="338" y="713"/>
                      </a:cubicBezTo>
                      <a:cubicBezTo>
                        <a:pt x="328" y="713"/>
                        <a:pt x="319" y="712"/>
                        <a:pt x="309" y="709"/>
                      </a:cubicBezTo>
                      <a:lnTo>
                        <a:pt x="273" y="709"/>
                      </a:lnTo>
                      <a:cubicBezTo>
                        <a:pt x="164" y="709"/>
                        <a:pt x="127" y="836"/>
                        <a:pt x="218" y="909"/>
                      </a:cubicBezTo>
                      <a:cubicBezTo>
                        <a:pt x="236" y="927"/>
                        <a:pt x="255" y="963"/>
                        <a:pt x="255" y="1000"/>
                      </a:cubicBezTo>
                      <a:cubicBezTo>
                        <a:pt x="255" y="1054"/>
                        <a:pt x="200" y="1109"/>
                        <a:pt x="146" y="1109"/>
                      </a:cubicBezTo>
                      <a:cubicBezTo>
                        <a:pt x="18" y="1109"/>
                        <a:pt x="0" y="1272"/>
                        <a:pt x="109" y="1309"/>
                      </a:cubicBezTo>
                      <a:cubicBezTo>
                        <a:pt x="164" y="1327"/>
                        <a:pt x="182" y="1363"/>
                        <a:pt x="182" y="1418"/>
                      </a:cubicBezTo>
                      <a:cubicBezTo>
                        <a:pt x="182" y="1454"/>
                        <a:pt x="164" y="1508"/>
                        <a:pt x="109" y="1526"/>
                      </a:cubicBezTo>
                      <a:cubicBezTo>
                        <a:pt x="73" y="1526"/>
                        <a:pt x="37" y="1581"/>
                        <a:pt x="37" y="1617"/>
                      </a:cubicBezTo>
                      <a:cubicBezTo>
                        <a:pt x="37" y="1672"/>
                        <a:pt x="91" y="1726"/>
                        <a:pt x="146" y="1726"/>
                      </a:cubicBezTo>
                      <a:cubicBezTo>
                        <a:pt x="255" y="1726"/>
                        <a:pt x="309" y="1872"/>
                        <a:pt x="218" y="1926"/>
                      </a:cubicBezTo>
                      <a:cubicBezTo>
                        <a:pt x="182" y="1944"/>
                        <a:pt x="164" y="1981"/>
                        <a:pt x="164" y="2017"/>
                      </a:cubicBezTo>
                      <a:cubicBezTo>
                        <a:pt x="164" y="2074"/>
                        <a:pt x="208" y="2119"/>
                        <a:pt x="262" y="2119"/>
                      </a:cubicBezTo>
                      <a:cubicBezTo>
                        <a:pt x="277" y="2119"/>
                        <a:pt x="293" y="2116"/>
                        <a:pt x="309" y="2108"/>
                      </a:cubicBezTo>
                      <a:lnTo>
                        <a:pt x="345" y="2108"/>
                      </a:lnTo>
                      <a:cubicBezTo>
                        <a:pt x="436" y="2108"/>
                        <a:pt x="491" y="2217"/>
                        <a:pt x="436" y="2289"/>
                      </a:cubicBezTo>
                      <a:cubicBezTo>
                        <a:pt x="418" y="2308"/>
                        <a:pt x="418" y="2326"/>
                        <a:pt x="418" y="2344"/>
                      </a:cubicBezTo>
                      <a:cubicBezTo>
                        <a:pt x="405" y="2410"/>
                        <a:pt x="459" y="2456"/>
                        <a:pt x="517" y="2456"/>
                      </a:cubicBezTo>
                      <a:cubicBezTo>
                        <a:pt x="539" y="2456"/>
                        <a:pt x="562" y="2450"/>
                        <a:pt x="582" y="2435"/>
                      </a:cubicBezTo>
                      <a:cubicBezTo>
                        <a:pt x="600" y="2417"/>
                        <a:pt x="618" y="2417"/>
                        <a:pt x="636" y="2417"/>
                      </a:cubicBezTo>
                      <a:cubicBezTo>
                        <a:pt x="727" y="2417"/>
                        <a:pt x="763" y="2489"/>
                        <a:pt x="745" y="2562"/>
                      </a:cubicBezTo>
                      <a:cubicBezTo>
                        <a:pt x="745" y="2580"/>
                        <a:pt x="745" y="2580"/>
                        <a:pt x="745" y="2598"/>
                      </a:cubicBezTo>
                      <a:cubicBezTo>
                        <a:pt x="745" y="2656"/>
                        <a:pt x="797" y="2699"/>
                        <a:pt x="853" y="2699"/>
                      </a:cubicBezTo>
                      <a:cubicBezTo>
                        <a:pt x="885" y="2699"/>
                        <a:pt x="919" y="2685"/>
                        <a:pt x="945" y="2653"/>
                      </a:cubicBezTo>
                      <a:cubicBezTo>
                        <a:pt x="963" y="2634"/>
                        <a:pt x="999" y="2616"/>
                        <a:pt x="1036" y="2616"/>
                      </a:cubicBezTo>
                      <a:cubicBezTo>
                        <a:pt x="1090" y="2616"/>
                        <a:pt x="1145" y="2653"/>
                        <a:pt x="1145" y="2725"/>
                      </a:cubicBezTo>
                      <a:cubicBezTo>
                        <a:pt x="1145" y="2780"/>
                        <a:pt x="1181" y="2834"/>
                        <a:pt x="1254" y="2834"/>
                      </a:cubicBezTo>
                      <a:cubicBezTo>
                        <a:pt x="1290" y="2834"/>
                        <a:pt x="1344" y="2798"/>
                        <a:pt x="1344" y="2762"/>
                      </a:cubicBezTo>
                      <a:cubicBezTo>
                        <a:pt x="1359" y="2717"/>
                        <a:pt x="1387" y="2684"/>
                        <a:pt x="1426" y="2684"/>
                      </a:cubicBezTo>
                      <a:cubicBezTo>
                        <a:pt x="1435" y="2684"/>
                        <a:pt x="1444" y="2686"/>
                        <a:pt x="1453" y="2689"/>
                      </a:cubicBezTo>
                      <a:cubicBezTo>
                        <a:pt x="1463" y="2686"/>
                        <a:pt x="1472" y="2684"/>
                        <a:pt x="1481" y="2684"/>
                      </a:cubicBezTo>
                      <a:cubicBezTo>
                        <a:pt x="1520" y="2684"/>
                        <a:pt x="1547" y="2717"/>
                        <a:pt x="1562" y="2762"/>
                      </a:cubicBezTo>
                      <a:cubicBezTo>
                        <a:pt x="1562" y="2798"/>
                        <a:pt x="1617" y="2834"/>
                        <a:pt x="1653" y="2834"/>
                      </a:cubicBezTo>
                      <a:cubicBezTo>
                        <a:pt x="1726" y="2834"/>
                        <a:pt x="1762" y="2780"/>
                        <a:pt x="1762" y="2725"/>
                      </a:cubicBezTo>
                      <a:cubicBezTo>
                        <a:pt x="1774" y="2655"/>
                        <a:pt x="1831" y="2615"/>
                        <a:pt x="1885" y="2615"/>
                      </a:cubicBezTo>
                      <a:cubicBezTo>
                        <a:pt x="1914" y="2615"/>
                        <a:pt x="1943" y="2627"/>
                        <a:pt x="1962" y="2653"/>
                      </a:cubicBezTo>
                      <a:cubicBezTo>
                        <a:pt x="1980" y="2689"/>
                        <a:pt x="2016" y="2707"/>
                        <a:pt x="2053" y="2707"/>
                      </a:cubicBezTo>
                      <a:cubicBezTo>
                        <a:pt x="2125" y="2707"/>
                        <a:pt x="2180" y="2634"/>
                        <a:pt x="2162" y="2562"/>
                      </a:cubicBezTo>
                      <a:cubicBezTo>
                        <a:pt x="2162" y="2544"/>
                        <a:pt x="2162" y="2544"/>
                        <a:pt x="2162" y="2525"/>
                      </a:cubicBezTo>
                      <a:cubicBezTo>
                        <a:pt x="2162" y="2460"/>
                        <a:pt x="2209" y="2413"/>
                        <a:pt x="2263" y="2413"/>
                      </a:cubicBezTo>
                      <a:cubicBezTo>
                        <a:pt x="2284" y="2413"/>
                        <a:pt x="2305" y="2420"/>
                        <a:pt x="2325" y="2435"/>
                      </a:cubicBezTo>
                      <a:cubicBezTo>
                        <a:pt x="2343" y="2453"/>
                        <a:pt x="2362" y="2471"/>
                        <a:pt x="2398" y="2471"/>
                      </a:cubicBezTo>
                      <a:cubicBezTo>
                        <a:pt x="2489" y="2453"/>
                        <a:pt x="2525" y="2362"/>
                        <a:pt x="2471" y="2289"/>
                      </a:cubicBezTo>
                      <a:cubicBezTo>
                        <a:pt x="2471" y="2271"/>
                        <a:pt x="2452" y="2253"/>
                        <a:pt x="2452" y="2217"/>
                      </a:cubicBezTo>
                      <a:cubicBezTo>
                        <a:pt x="2452" y="2160"/>
                        <a:pt x="2497" y="2114"/>
                        <a:pt x="2551" y="2114"/>
                      </a:cubicBezTo>
                      <a:cubicBezTo>
                        <a:pt x="2566" y="2114"/>
                        <a:pt x="2582" y="2118"/>
                        <a:pt x="2598" y="2126"/>
                      </a:cubicBezTo>
                      <a:lnTo>
                        <a:pt x="2634" y="2126"/>
                      </a:lnTo>
                      <a:cubicBezTo>
                        <a:pt x="2743" y="2126"/>
                        <a:pt x="2779" y="1981"/>
                        <a:pt x="2689" y="1926"/>
                      </a:cubicBezTo>
                      <a:cubicBezTo>
                        <a:pt x="2670" y="1908"/>
                        <a:pt x="2652" y="1872"/>
                        <a:pt x="2652" y="1835"/>
                      </a:cubicBezTo>
                      <a:cubicBezTo>
                        <a:pt x="2652" y="1781"/>
                        <a:pt x="2707" y="1726"/>
                        <a:pt x="2761" y="1726"/>
                      </a:cubicBezTo>
                      <a:cubicBezTo>
                        <a:pt x="2816" y="1726"/>
                        <a:pt x="2870" y="1690"/>
                        <a:pt x="2870" y="1617"/>
                      </a:cubicBezTo>
                      <a:cubicBezTo>
                        <a:pt x="2870" y="1581"/>
                        <a:pt x="2834" y="1526"/>
                        <a:pt x="2797" y="1526"/>
                      </a:cubicBezTo>
                      <a:cubicBezTo>
                        <a:pt x="2743" y="1508"/>
                        <a:pt x="2725" y="1454"/>
                        <a:pt x="2725" y="1418"/>
                      </a:cubicBezTo>
                      <a:cubicBezTo>
                        <a:pt x="2725" y="1363"/>
                        <a:pt x="2743" y="1327"/>
                        <a:pt x="2797" y="1309"/>
                      </a:cubicBezTo>
                      <a:cubicBezTo>
                        <a:pt x="2834" y="1309"/>
                        <a:pt x="2870" y="1254"/>
                        <a:pt x="2870" y="1218"/>
                      </a:cubicBezTo>
                      <a:cubicBezTo>
                        <a:pt x="2870" y="1155"/>
                        <a:pt x="2829" y="1105"/>
                        <a:pt x="2783" y="1105"/>
                      </a:cubicBezTo>
                      <a:cubicBezTo>
                        <a:pt x="2775" y="1105"/>
                        <a:pt x="2768" y="1106"/>
                        <a:pt x="2761" y="1109"/>
                      </a:cubicBezTo>
                      <a:cubicBezTo>
                        <a:pt x="2707" y="1109"/>
                        <a:pt x="2652" y="1054"/>
                        <a:pt x="2652" y="1000"/>
                      </a:cubicBezTo>
                      <a:cubicBezTo>
                        <a:pt x="2652" y="963"/>
                        <a:pt x="2670" y="927"/>
                        <a:pt x="2689" y="909"/>
                      </a:cubicBezTo>
                      <a:cubicBezTo>
                        <a:pt x="2725" y="891"/>
                        <a:pt x="2743" y="854"/>
                        <a:pt x="2743" y="818"/>
                      </a:cubicBezTo>
                      <a:cubicBezTo>
                        <a:pt x="2743" y="755"/>
                        <a:pt x="2688" y="706"/>
                        <a:pt x="2626" y="706"/>
                      </a:cubicBezTo>
                      <a:cubicBezTo>
                        <a:pt x="2617" y="706"/>
                        <a:pt x="2607" y="707"/>
                        <a:pt x="2598" y="709"/>
                      </a:cubicBezTo>
                      <a:lnTo>
                        <a:pt x="2561" y="709"/>
                      </a:lnTo>
                      <a:cubicBezTo>
                        <a:pt x="2471" y="709"/>
                        <a:pt x="2434" y="618"/>
                        <a:pt x="2471" y="546"/>
                      </a:cubicBezTo>
                      <a:cubicBezTo>
                        <a:pt x="2489" y="527"/>
                        <a:pt x="2507" y="509"/>
                        <a:pt x="2507" y="473"/>
                      </a:cubicBezTo>
                      <a:cubicBezTo>
                        <a:pt x="2507" y="406"/>
                        <a:pt x="2447" y="368"/>
                        <a:pt x="2386" y="368"/>
                      </a:cubicBezTo>
                      <a:cubicBezTo>
                        <a:pt x="2365" y="368"/>
                        <a:pt x="2344" y="373"/>
                        <a:pt x="2325" y="382"/>
                      </a:cubicBezTo>
                      <a:cubicBezTo>
                        <a:pt x="2307" y="400"/>
                        <a:pt x="2289" y="419"/>
                        <a:pt x="2271" y="419"/>
                      </a:cubicBezTo>
                      <a:cubicBezTo>
                        <a:pt x="2198" y="419"/>
                        <a:pt x="2144" y="346"/>
                        <a:pt x="2162" y="273"/>
                      </a:cubicBezTo>
                      <a:cubicBezTo>
                        <a:pt x="2162" y="255"/>
                        <a:pt x="2162" y="237"/>
                        <a:pt x="2162" y="237"/>
                      </a:cubicBezTo>
                      <a:cubicBezTo>
                        <a:pt x="2162" y="167"/>
                        <a:pt x="2101" y="126"/>
                        <a:pt x="2044" y="126"/>
                      </a:cubicBezTo>
                      <a:cubicBezTo>
                        <a:pt x="2012" y="126"/>
                        <a:pt x="1981" y="138"/>
                        <a:pt x="1962" y="164"/>
                      </a:cubicBezTo>
                      <a:cubicBezTo>
                        <a:pt x="1944" y="201"/>
                        <a:pt x="1907" y="219"/>
                        <a:pt x="1871" y="219"/>
                      </a:cubicBezTo>
                      <a:cubicBezTo>
                        <a:pt x="1817" y="219"/>
                        <a:pt x="1762" y="164"/>
                        <a:pt x="1762" y="110"/>
                      </a:cubicBezTo>
                      <a:cubicBezTo>
                        <a:pt x="1762" y="55"/>
                        <a:pt x="1726" y="1"/>
                        <a:pt x="1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1" name="Google Shape;3211;p52"/>
                <p:cNvSpPr/>
                <p:nvPr/>
              </p:nvSpPr>
              <p:spPr>
                <a:xfrm>
                  <a:off x="6020899" y="3366625"/>
                  <a:ext cx="1348729" cy="11000"/>
                </a:xfrm>
                <a:custGeom>
                  <a:rect b="b" l="l" r="r" t="t"/>
                  <a:pathLst>
                    <a:path extrusionOk="0" h="164" w="29317">
                      <a:moveTo>
                        <a:pt x="92" y="0"/>
                      </a:moveTo>
                      <a:cubicBezTo>
                        <a:pt x="55" y="0"/>
                        <a:pt x="19" y="37"/>
                        <a:pt x="19" y="91"/>
                      </a:cubicBezTo>
                      <a:cubicBezTo>
                        <a:pt x="1" y="127"/>
                        <a:pt x="55" y="164"/>
                        <a:pt x="92" y="164"/>
                      </a:cubicBezTo>
                      <a:lnTo>
                        <a:pt x="29226" y="164"/>
                      </a:lnTo>
                      <a:cubicBezTo>
                        <a:pt x="29280" y="164"/>
                        <a:pt x="29317" y="127"/>
                        <a:pt x="29317" y="91"/>
                      </a:cubicBezTo>
                      <a:cubicBezTo>
                        <a:pt x="29317" y="37"/>
                        <a:pt x="29280" y="0"/>
                        <a:pt x="2922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212" name="Google Shape;3212;p52"/>
            <p:cNvSpPr/>
            <p:nvPr/>
          </p:nvSpPr>
          <p:spPr>
            <a:xfrm>
              <a:off x="4950455" y="2190584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3859080" y="1576022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5130174" y="3057115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3952880" y="3883447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4714880" y="1893922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3859087" y="2767790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8" name="Google Shape;3218;p52"/>
          <p:cNvSpPr txBox="1"/>
          <p:nvPr/>
        </p:nvSpPr>
        <p:spPr>
          <a:xfrm>
            <a:off x="453800" y="3334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Junior </a:t>
            </a:r>
            <a:r>
              <a:rPr lang="en" sz="15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–&gt;</a:t>
            </a:r>
            <a:r>
              <a:rPr lang="en" sz="15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 Senior</a:t>
            </a:r>
            <a:endParaRPr sz="15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3219" name="Google Shape;3219;p52"/>
          <p:cNvSpPr txBox="1"/>
          <p:nvPr/>
        </p:nvSpPr>
        <p:spPr>
          <a:xfrm>
            <a:off x="5454550" y="32192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Project manager</a:t>
            </a:r>
            <a:r>
              <a:rPr lang="en" sz="15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 –&gt; Top executive</a:t>
            </a:r>
            <a:endParaRPr sz="13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3220" name="Google Shape;3220;p52"/>
          <p:cNvSpPr/>
          <p:nvPr/>
        </p:nvSpPr>
        <p:spPr>
          <a:xfrm>
            <a:off x="1859375" y="2716625"/>
            <a:ext cx="338100" cy="43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52"/>
          <p:cNvSpPr/>
          <p:nvPr/>
        </p:nvSpPr>
        <p:spPr>
          <a:xfrm>
            <a:off x="6858000" y="2752850"/>
            <a:ext cx="222900" cy="41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6" name="Google Shape;3226;p53"/>
          <p:cNvGrpSpPr/>
          <p:nvPr/>
        </p:nvGrpSpPr>
        <p:grpSpPr>
          <a:xfrm>
            <a:off x="3536690" y="1653084"/>
            <a:ext cx="2222887" cy="2446607"/>
            <a:chOff x="3536690" y="1653084"/>
            <a:chExt cx="2222887" cy="2446607"/>
          </a:xfrm>
        </p:grpSpPr>
        <p:grpSp>
          <p:nvGrpSpPr>
            <p:cNvPr id="3227" name="Google Shape;3227;p53"/>
            <p:cNvGrpSpPr/>
            <p:nvPr/>
          </p:nvGrpSpPr>
          <p:grpSpPr>
            <a:xfrm>
              <a:off x="3536690" y="1653084"/>
              <a:ext cx="2222887" cy="2446607"/>
              <a:chOff x="3536690" y="1805484"/>
              <a:chExt cx="2222887" cy="2446607"/>
            </a:xfrm>
          </p:grpSpPr>
          <p:sp>
            <p:nvSpPr>
              <p:cNvPr id="3228" name="Google Shape;3228;p53"/>
              <p:cNvSpPr/>
              <p:nvPr/>
            </p:nvSpPr>
            <p:spPr>
              <a:xfrm>
                <a:off x="4949275" y="2902975"/>
                <a:ext cx="21296" cy="70224"/>
              </a:xfrm>
              <a:custGeom>
                <a:rect b="b" l="l" r="r" t="t"/>
                <a:pathLst>
                  <a:path extrusionOk="0" h="643" w="195">
                    <a:moveTo>
                      <a:pt x="0" y="0"/>
                    </a:moveTo>
                    <a:lnTo>
                      <a:pt x="0" y="643"/>
                    </a:lnTo>
                    <a:lnTo>
                      <a:pt x="194" y="64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53"/>
              <p:cNvSpPr/>
              <p:nvPr/>
            </p:nvSpPr>
            <p:spPr>
              <a:xfrm>
                <a:off x="4981057" y="2901664"/>
                <a:ext cx="21296" cy="70224"/>
              </a:xfrm>
              <a:custGeom>
                <a:rect b="b" l="l" r="r" t="t"/>
                <a:pathLst>
                  <a:path extrusionOk="0" h="643" w="195">
                    <a:moveTo>
                      <a:pt x="0" y="0"/>
                    </a:moveTo>
                    <a:lnTo>
                      <a:pt x="0" y="643"/>
                    </a:lnTo>
                    <a:lnTo>
                      <a:pt x="194" y="64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53"/>
              <p:cNvSpPr/>
              <p:nvPr/>
            </p:nvSpPr>
            <p:spPr>
              <a:xfrm>
                <a:off x="5010217" y="2902975"/>
                <a:ext cx="21187" cy="70224"/>
              </a:xfrm>
              <a:custGeom>
                <a:rect b="b" l="l" r="r" t="t"/>
                <a:pathLst>
                  <a:path extrusionOk="0" h="643" w="194">
                    <a:moveTo>
                      <a:pt x="0" y="0"/>
                    </a:moveTo>
                    <a:lnTo>
                      <a:pt x="0" y="643"/>
                    </a:lnTo>
                    <a:lnTo>
                      <a:pt x="194" y="64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53"/>
              <p:cNvSpPr/>
              <p:nvPr/>
            </p:nvSpPr>
            <p:spPr>
              <a:xfrm>
                <a:off x="4162955" y="3092242"/>
                <a:ext cx="1473941" cy="444932"/>
              </a:xfrm>
              <a:custGeom>
                <a:rect b="b" l="l" r="r" t="t"/>
                <a:pathLst>
                  <a:path extrusionOk="0" h="4074" w="36704">
                    <a:moveTo>
                      <a:pt x="35671" y="1"/>
                    </a:moveTo>
                    <a:cubicBezTo>
                      <a:pt x="35664" y="1"/>
                      <a:pt x="35656" y="1"/>
                      <a:pt x="35649" y="1"/>
                    </a:cubicBezTo>
                    <a:lnTo>
                      <a:pt x="1042" y="61"/>
                    </a:lnTo>
                    <a:cubicBezTo>
                      <a:pt x="461" y="74"/>
                      <a:pt x="0" y="546"/>
                      <a:pt x="0" y="1128"/>
                    </a:cubicBezTo>
                    <a:lnTo>
                      <a:pt x="0" y="3019"/>
                    </a:lnTo>
                    <a:cubicBezTo>
                      <a:pt x="0" y="3601"/>
                      <a:pt x="473" y="4074"/>
                      <a:pt x="1055" y="4074"/>
                    </a:cubicBezTo>
                    <a:lnTo>
                      <a:pt x="35661" y="4001"/>
                    </a:lnTo>
                    <a:cubicBezTo>
                      <a:pt x="36243" y="4001"/>
                      <a:pt x="36704" y="3528"/>
                      <a:pt x="36704" y="2946"/>
                    </a:cubicBezTo>
                    <a:lnTo>
                      <a:pt x="36704" y="1055"/>
                    </a:lnTo>
                    <a:cubicBezTo>
                      <a:pt x="36704" y="469"/>
                      <a:pt x="36243" y="1"/>
                      <a:pt x="35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53"/>
              <p:cNvSpPr/>
              <p:nvPr/>
            </p:nvSpPr>
            <p:spPr>
              <a:xfrm>
                <a:off x="4040274" y="3513153"/>
                <a:ext cx="1719303" cy="160433"/>
              </a:xfrm>
              <a:custGeom>
                <a:rect b="b" l="l" r="r" t="t"/>
                <a:pathLst>
                  <a:path extrusionOk="0" h="1469" w="42814">
                    <a:moveTo>
                      <a:pt x="42129" y="0"/>
                    </a:moveTo>
                    <a:cubicBezTo>
                      <a:pt x="42115" y="0"/>
                      <a:pt x="42100" y="1"/>
                      <a:pt x="42086" y="1"/>
                    </a:cubicBezTo>
                    <a:lnTo>
                      <a:pt x="885" y="74"/>
                    </a:lnTo>
                    <a:cubicBezTo>
                      <a:pt x="0" y="111"/>
                      <a:pt x="0" y="1419"/>
                      <a:pt x="885" y="1468"/>
                    </a:cubicBezTo>
                    <a:lnTo>
                      <a:pt x="885" y="1468"/>
                    </a:lnTo>
                    <a:lnTo>
                      <a:pt x="42086" y="1383"/>
                    </a:lnTo>
                    <a:cubicBezTo>
                      <a:pt x="42100" y="1384"/>
                      <a:pt x="42115" y="1385"/>
                      <a:pt x="42129" y="1385"/>
                    </a:cubicBezTo>
                    <a:cubicBezTo>
                      <a:pt x="42509" y="1385"/>
                      <a:pt x="42813" y="1078"/>
                      <a:pt x="42813" y="692"/>
                    </a:cubicBezTo>
                    <a:cubicBezTo>
                      <a:pt x="42813" y="307"/>
                      <a:pt x="42509" y="0"/>
                      <a:pt x="42129" y="0"/>
                    </a:cubicBezTo>
                    <a:close/>
                    <a:moveTo>
                      <a:pt x="885" y="1468"/>
                    </a:moveTo>
                    <a:lnTo>
                      <a:pt x="873" y="1468"/>
                    </a:lnTo>
                    <a:lnTo>
                      <a:pt x="885" y="1468"/>
                    </a:lnTo>
                    <a:cubicBezTo>
                      <a:pt x="885" y="1468"/>
                      <a:pt x="885" y="1468"/>
                      <a:pt x="885" y="146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53"/>
              <p:cNvSpPr/>
              <p:nvPr/>
            </p:nvSpPr>
            <p:spPr>
              <a:xfrm>
                <a:off x="4041980" y="3664196"/>
                <a:ext cx="1715890" cy="447553"/>
              </a:xfrm>
              <a:custGeom>
                <a:rect b="b" l="l" r="r" t="t"/>
                <a:pathLst>
                  <a:path extrusionOk="0" h="4098" w="42729">
                    <a:moveTo>
                      <a:pt x="41759" y="0"/>
                    </a:moveTo>
                    <a:lnTo>
                      <a:pt x="970" y="85"/>
                    </a:lnTo>
                    <a:cubicBezTo>
                      <a:pt x="425" y="85"/>
                      <a:pt x="1" y="522"/>
                      <a:pt x="1" y="1055"/>
                    </a:cubicBezTo>
                    <a:lnTo>
                      <a:pt x="1" y="3140"/>
                    </a:lnTo>
                    <a:cubicBezTo>
                      <a:pt x="1" y="3673"/>
                      <a:pt x="437" y="4097"/>
                      <a:pt x="970" y="4097"/>
                    </a:cubicBezTo>
                    <a:lnTo>
                      <a:pt x="41771" y="4025"/>
                    </a:lnTo>
                    <a:cubicBezTo>
                      <a:pt x="42304" y="4025"/>
                      <a:pt x="42729" y="3588"/>
                      <a:pt x="42729" y="3055"/>
                    </a:cubicBezTo>
                    <a:lnTo>
                      <a:pt x="42729" y="970"/>
                    </a:lnTo>
                    <a:cubicBezTo>
                      <a:pt x="42729" y="437"/>
                      <a:pt x="42292" y="0"/>
                      <a:pt x="41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53"/>
              <p:cNvSpPr/>
              <p:nvPr/>
            </p:nvSpPr>
            <p:spPr>
              <a:xfrm>
                <a:off x="4040274" y="3660155"/>
                <a:ext cx="1719303" cy="455525"/>
              </a:xfrm>
              <a:custGeom>
                <a:rect b="b" l="l" r="r" t="t"/>
                <a:pathLst>
                  <a:path extrusionOk="0" h="4171" w="42814">
                    <a:moveTo>
                      <a:pt x="41807" y="74"/>
                    </a:moveTo>
                    <a:cubicBezTo>
                      <a:pt x="42316" y="74"/>
                      <a:pt x="42728" y="486"/>
                      <a:pt x="42728" y="1007"/>
                    </a:cubicBezTo>
                    <a:lnTo>
                      <a:pt x="42728" y="3092"/>
                    </a:lnTo>
                    <a:cubicBezTo>
                      <a:pt x="42728" y="3601"/>
                      <a:pt x="42316" y="4013"/>
                      <a:pt x="41807" y="4025"/>
                    </a:cubicBezTo>
                    <a:lnTo>
                      <a:pt x="1006" y="4098"/>
                    </a:lnTo>
                    <a:cubicBezTo>
                      <a:pt x="485" y="4098"/>
                      <a:pt x="73" y="3686"/>
                      <a:pt x="73" y="3165"/>
                    </a:cubicBezTo>
                    <a:lnTo>
                      <a:pt x="73" y="1080"/>
                    </a:lnTo>
                    <a:cubicBezTo>
                      <a:pt x="73" y="571"/>
                      <a:pt x="485" y="159"/>
                      <a:pt x="1006" y="159"/>
                    </a:cubicBezTo>
                    <a:lnTo>
                      <a:pt x="41807" y="74"/>
                    </a:lnTo>
                    <a:close/>
                    <a:moveTo>
                      <a:pt x="41795" y="1"/>
                    </a:moveTo>
                    <a:lnTo>
                      <a:pt x="1006" y="74"/>
                    </a:lnTo>
                    <a:cubicBezTo>
                      <a:pt x="449" y="74"/>
                      <a:pt x="0" y="534"/>
                      <a:pt x="0" y="1080"/>
                    </a:cubicBezTo>
                    <a:lnTo>
                      <a:pt x="0" y="3165"/>
                    </a:lnTo>
                    <a:cubicBezTo>
                      <a:pt x="0" y="3722"/>
                      <a:pt x="449" y="4171"/>
                      <a:pt x="1006" y="4171"/>
                    </a:cubicBezTo>
                    <a:lnTo>
                      <a:pt x="41807" y="4098"/>
                    </a:lnTo>
                    <a:cubicBezTo>
                      <a:pt x="42352" y="4098"/>
                      <a:pt x="42813" y="3637"/>
                      <a:pt x="42801" y="3092"/>
                    </a:cubicBezTo>
                    <a:lnTo>
                      <a:pt x="42801" y="995"/>
                    </a:lnTo>
                    <a:cubicBezTo>
                      <a:pt x="42801" y="449"/>
                      <a:pt x="42352" y="1"/>
                      <a:pt x="417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53"/>
              <p:cNvSpPr/>
              <p:nvPr/>
            </p:nvSpPr>
            <p:spPr>
              <a:xfrm>
                <a:off x="4344225" y="4059987"/>
                <a:ext cx="62360" cy="61050"/>
              </a:xfrm>
              <a:custGeom>
                <a:rect b="b" l="l" r="r" t="t"/>
                <a:pathLst>
                  <a:path extrusionOk="0" h="559" w="571">
                    <a:moveTo>
                      <a:pt x="280" y="1"/>
                    </a:moveTo>
                    <a:cubicBezTo>
                      <a:pt x="134" y="1"/>
                      <a:pt x="1" y="122"/>
                      <a:pt x="1" y="279"/>
                    </a:cubicBezTo>
                    <a:cubicBezTo>
                      <a:pt x="1" y="437"/>
                      <a:pt x="134" y="558"/>
                      <a:pt x="280" y="558"/>
                    </a:cubicBezTo>
                    <a:cubicBezTo>
                      <a:pt x="437" y="558"/>
                      <a:pt x="571" y="437"/>
                      <a:pt x="571" y="279"/>
                    </a:cubicBezTo>
                    <a:cubicBezTo>
                      <a:pt x="571" y="122"/>
                      <a:pt x="437" y="1"/>
                      <a:pt x="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53"/>
              <p:cNvSpPr/>
              <p:nvPr/>
            </p:nvSpPr>
            <p:spPr>
              <a:xfrm>
                <a:off x="4909521" y="4059987"/>
                <a:ext cx="61050" cy="61050"/>
              </a:xfrm>
              <a:custGeom>
                <a:rect b="b" l="l" r="r" t="t"/>
                <a:pathLst>
                  <a:path extrusionOk="0" h="559" w="559">
                    <a:moveTo>
                      <a:pt x="280" y="1"/>
                    </a:moveTo>
                    <a:cubicBezTo>
                      <a:pt x="122" y="1"/>
                      <a:pt x="1" y="122"/>
                      <a:pt x="1" y="279"/>
                    </a:cubicBezTo>
                    <a:cubicBezTo>
                      <a:pt x="1" y="437"/>
                      <a:pt x="122" y="558"/>
                      <a:pt x="280" y="558"/>
                    </a:cubicBezTo>
                    <a:cubicBezTo>
                      <a:pt x="437" y="558"/>
                      <a:pt x="558" y="437"/>
                      <a:pt x="558" y="279"/>
                    </a:cubicBezTo>
                    <a:cubicBezTo>
                      <a:pt x="558" y="122"/>
                      <a:pt x="437" y="1"/>
                      <a:pt x="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53"/>
              <p:cNvSpPr/>
              <p:nvPr/>
            </p:nvSpPr>
            <p:spPr>
              <a:xfrm>
                <a:off x="4738818" y="2801078"/>
                <a:ext cx="378640" cy="650033"/>
              </a:xfrm>
              <a:custGeom>
                <a:rect b="b" l="l" r="r" t="t"/>
                <a:pathLst>
                  <a:path extrusionOk="0" h="5952" w="3467">
                    <a:moveTo>
                      <a:pt x="1479" y="0"/>
                    </a:moveTo>
                    <a:lnTo>
                      <a:pt x="1382" y="24"/>
                    </a:lnTo>
                    <a:cubicBezTo>
                      <a:pt x="1346" y="37"/>
                      <a:pt x="1309" y="49"/>
                      <a:pt x="1273" y="61"/>
                    </a:cubicBezTo>
                    <a:cubicBezTo>
                      <a:pt x="715" y="267"/>
                      <a:pt x="291" y="715"/>
                      <a:pt x="121" y="1285"/>
                    </a:cubicBezTo>
                    <a:cubicBezTo>
                      <a:pt x="0" y="1709"/>
                      <a:pt x="146" y="1927"/>
                      <a:pt x="340" y="2764"/>
                    </a:cubicBezTo>
                    <a:cubicBezTo>
                      <a:pt x="485" y="3406"/>
                      <a:pt x="582" y="4073"/>
                      <a:pt x="630" y="4740"/>
                    </a:cubicBezTo>
                    <a:cubicBezTo>
                      <a:pt x="630" y="4752"/>
                      <a:pt x="643" y="4764"/>
                      <a:pt x="643" y="4788"/>
                    </a:cubicBezTo>
                    <a:cubicBezTo>
                      <a:pt x="740" y="5176"/>
                      <a:pt x="849" y="5576"/>
                      <a:pt x="933" y="5952"/>
                    </a:cubicBezTo>
                    <a:cubicBezTo>
                      <a:pt x="1770" y="5855"/>
                      <a:pt x="2618" y="5758"/>
                      <a:pt x="3467" y="5661"/>
                    </a:cubicBezTo>
                    <a:cubicBezTo>
                      <a:pt x="3443" y="5479"/>
                      <a:pt x="3443" y="5309"/>
                      <a:pt x="3418" y="5127"/>
                    </a:cubicBezTo>
                    <a:cubicBezTo>
                      <a:pt x="3406" y="5079"/>
                      <a:pt x="3406" y="5031"/>
                      <a:pt x="3406" y="4982"/>
                    </a:cubicBezTo>
                    <a:cubicBezTo>
                      <a:pt x="3273" y="3418"/>
                      <a:pt x="3152" y="1855"/>
                      <a:pt x="3018" y="303"/>
                    </a:cubicBezTo>
                    <a:cubicBezTo>
                      <a:pt x="2534" y="109"/>
                      <a:pt x="2012" y="0"/>
                      <a:pt x="1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53"/>
              <p:cNvSpPr/>
              <p:nvPr/>
            </p:nvSpPr>
            <p:spPr>
              <a:xfrm>
                <a:off x="4500511" y="3281619"/>
                <a:ext cx="659316" cy="254465"/>
              </a:xfrm>
              <a:custGeom>
                <a:rect b="b" l="l" r="r" t="t"/>
                <a:pathLst>
                  <a:path extrusionOk="0" h="2330" w="6037">
                    <a:moveTo>
                      <a:pt x="740" y="0"/>
                    </a:moveTo>
                    <a:lnTo>
                      <a:pt x="0" y="437"/>
                    </a:lnTo>
                    <a:cubicBezTo>
                      <a:pt x="243" y="1018"/>
                      <a:pt x="485" y="1600"/>
                      <a:pt x="728" y="2194"/>
                    </a:cubicBezTo>
                    <a:lnTo>
                      <a:pt x="861" y="2194"/>
                    </a:lnTo>
                    <a:lnTo>
                      <a:pt x="1564" y="2206"/>
                    </a:lnTo>
                    <a:lnTo>
                      <a:pt x="1940" y="2206"/>
                    </a:lnTo>
                    <a:lnTo>
                      <a:pt x="3273" y="2231"/>
                    </a:lnTo>
                    <a:lnTo>
                      <a:pt x="3879" y="2231"/>
                    </a:lnTo>
                    <a:lnTo>
                      <a:pt x="4655" y="2255"/>
                    </a:lnTo>
                    <a:lnTo>
                      <a:pt x="4946" y="2255"/>
                    </a:lnTo>
                    <a:cubicBezTo>
                      <a:pt x="5052" y="2305"/>
                      <a:pt x="5165" y="2329"/>
                      <a:pt x="5276" y="2329"/>
                    </a:cubicBezTo>
                    <a:cubicBezTo>
                      <a:pt x="5380" y="2329"/>
                      <a:pt x="5482" y="2308"/>
                      <a:pt x="5576" y="2267"/>
                    </a:cubicBezTo>
                    <a:cubicBezTo>
                      <a:pt x="5722" y="2206"/>
                      <a:pt x="5843" y="2109"/>
                      <a:pt x="5940" y="1988"/>
                    </a:cubicBezTo>
                    <a:cubicBezTo>
                      <a:pt x="5879" y="1903"/>
                      <a:pt x="5806" y="1382"/>
                      <a:pt x="5916" y="849"/>
                    </a:cubicBezTo>
                    <a:cubicBezTo>
                      <a:pt x="6037" y="327"/>
                      <a:pt x="5309" y="24"/>
                      <a:pt x="4861" y="24"/>
                    </a:cubicBezTo>
                    <a:lnTo>
                      <a:pt x="3382" y="24"/>
                    </a:lnTo>
                    <a:lnTo>
                      <a:pt x="2861" y="12"/>
                    </a:lnTo>
                    <a:lnTo>
                      <a:pt x="1637" y="12"/>
                    </a:lnTo>
                    <a:lnTo>
                      <a:pt x="12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53"/>
              <p:cNvSpPr/>
              <p:nvPr/>
            </p:nvSpPr>
            <p:spPr>
              <a:xfrm>
                <a:off x="4352197" y="3492075"/>
                <a:ext cx="295311" cy="620982"/>
              </a:xfrm>
              <a:custGeom>
                <a:rect b="b" l="l" r="r" t="t"/>
                <a:pathLst>
                  <a:path extrusionOk="0" h="5686" w="2704">
                    <a:moveTo>
                      <a:pt x="522" y="1"/>
                    </a:moveTo>
                    <a:lnTo>
                      <a:pt x="498" y="170"/>
                    </a:lnTo>
                    <a:lnTo>
                      <a:pt x="122" y="4231"/>
                    </a:lnTo>
                    <a:lnTo>
                      <a:pt x="49" y="4995"/>
                    </a:lnTo>
                    <a:lnTo>
                      <a:pt x="1" y="5479"/>
                    </a:lnTo>
                    <a:lnTo>
                      <a:pt x="2195" y="5685"/>
                    </a:lnTo>
                    <a:lnTo>
                      <a:pt x="2207" y="5516"/>
                    </a:lnTo>
                    <a:lnTo>
                      <a:pt x="2255" y="4970"/>
                    </a:lnTo>
                    <a:lnTo>
                      <a:pt x="2267" y="4849"/>
                    </a:lnTo>
                    <a:lnTo>
                      <a:pt x="2280" y="4728"/>
                    </a:lnTo>
                    <a:lnTo>
                      <a:pt x="2304" y="4473"/>
                    </a:lnTo>
                    <a:lnTo>
                      <a:pt x="2328" y="4279"/>
                    </a:lnTo>
                    <a:lnTo>
                      <a:pt x="2328" y="4243"/>
                    </a:lnTo>
                    <a:lnTo>
                      <a:pt x="2425" y="3176"/>
                    </a:lnTo>
                    <a:lnTo>
                      <a:pt x="2449" y="2995"/>
                    </a:lnTo>
                    <a:lnTo>
                      <a:pt x="2461" y="2788"/>
                    </a:lnTo>
                    <a:lnTo>
                      <a:pt x="2486" y="2546"/>
                    </a:lnTo>
                    <a:lnTo>
                      <a:pt x="2510" y="2316"/>
                    </a:lnTo>
                    <a:lnTo>
                      <a:pt x="2510" y="2267"/>
                    </a:lnTo>
                    <a:lnTo>
                      <a:pt x="2619" y="1140"/>
                    </a:lnTo>
                    <a:lnTo>
                      <a:pt x="2643" y="910"/>
                    </a:lnTo>
                    <a:lnTo>
                      <a:pt x="2643" y="861"/>
                    </a:lnTo>
                    <a:lnTo>
                      <a:pt x="2692" y="291"/>
                    </a:lnTo>
                    <a:lnTo>
                      <a:pt x="2704" y="194"/>
                    </a:lnTo>
                    <a:lnTo>
                      <a:pt x="2667" y="194"/>
                    </a:lnTo>
                    <a:lnTo>
                      <a:pt x="2098" y="134"/>
                    </a:lnTo>
                    <a:lnTo>
                      <a:pt x="1843" y="122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53"/>
              <p:cNvSpPr/>
              <p:nvPr/>
            </p:nvSpPr>
            <p:spPr>
              <a:xfrm>
                <a:off x="4053058" y="4057366"/>
                <a:ext cx="594444" cy="194726"/>
              </a:xfrm>
              <a:custGeom>
                <a:rect b="b" l="l" r="r" t="t"/>
                <a:pathLst>
                  <a:path extrusionOk="0" h="1783" w="5443">
                    <a:moveTo>
                      <a:pt x="2267" y="0"/>
                    </a:moveTo>
                    <a:cubicBezTo>
                      <a:pt x="1128" y="0"/>
                      <a:pt x="276" y="421"/>
                      <a:pt x="73" y="1043"/>
                    </a:cubicBezTo>
                    <a:cubicBezTo>
                      <a:pt x="0" y="1261"/>
                      <a:pt x="12" y="1491"/>
                      <a:pt x="85" y="1709"/>
                    </a:cubicBezTo>
                    <a:cubicBezTo>
                      <a:pt x="1831" y="1734"/>
                      <a:pt x="3564" y="1758"/>
                      <a:pt x="5309" y="1782"/>
                    </a:cubicBezTo>
                    <a:cubicBezTo>
                      <a:pt x="5334" y="1758"/>
                      <a:pt x="5358" y="1722"/>
                      <a:pt x="5394" y="1697"/>
                    </a:cubicBezTo>
                    <a:cubicBezTo>
                      <a:pt x="5419" y="1661"/>
                      <a:pt x="5431" y="1625"/>
                      <a:pt x="5443" y="1576"/>
                    </a:cubicBezTo>
                    <a:cubicBezTo>
                      <a:pt x="5431" y="1455"/>
                      <a:pt x="5370" y="1346"/>
                      <a:pt x="5273" y="1273"/>
                    </a:cubicBezTo>
                    <a:cubicBezTo>
                      <a:pt x="5237" y="1249"/>
                      <a:pt x="5212" y="1212"/>
                      <a:pt x="5188" y="1176"/>
                    </a:cubicBezTo>
                    <a:lnTo>
                      <a:pt x="5164" y="1140"/>
                    </a:lnTo>
                    <a:lnTo>
                      <a:pt x="5164" y="1128"/>
                    </a:lnTo>
                    <a:cubicBezTo>
                      <a:pt x="5164" y="1128"/>
                      <a:pt x="5140" y="1103"/>
                      <a:pt x="5140" y="1079"/>
                    </a:cubicBezTo>
                    <a:cubicBezTo>
                      <a:pt x="5115" y="1019"/>
                      <a:pt x="5091" y="958"/>
                      <a:pt x="5079" y="897"/>
                    </a:cubicBezTo>
                    <a:cubicBezTo>
                      <a:pt x="5067" y="873"/>
                      <a:pt x="5055" y="861"/>
                      <a:pt x="5055" y="837"/>
                    </a:cubicBezTo>
                    <a:cubicBezTo>
                      <a:pt x="5043" y="788"/>
                      <a:pt x="5031" y="752"/>
                      <a:pt x="5019" y="716"/>
                    </a:cubicBezTo>
                    <a:cubicBezTo>
                      <a:pt x="4970" y="534"/>
                      <a:pt x="4922" y="340"/>
                      <a:pt x="4922" y="340"/>
                    </a:cubicBezTo>
                    <a:cubicBezTo>
                      <a:pt x="4922" y="328"/>
                      <a:pt x="4922" y="316"/>
                      <a:pt x="4922" y="303"/>
                    </a:cubicBezTo>
                    <a:cubicBezTo>
                      <a:pt x="4909" y="255"/>
                      <a:pt x="4897" y="182"/>
                      <a:pt x="4873" y="109"/>
                    </a:cubicBezTo>
                    <a:cubicBezTo>
                      <a:pt x="4861" y="97"/>
                      <a:pt x="4861" y="85"/>
                      <a:pt x="4861" y="73"/>
                    </a:cubicBezTo>
                    <a:lnTo>
                      <a:pt x="4861" y="61"/>
                    </a:lnTo>
                    <a:lnTo>
                      <a:pt x="4400" y="61"/>
                    </a:lnTo>
                    <a:cubicBezTo>
                      <a:pt x="4187" y="65"/>
                      <a:pt x="4008" y="66"/>
                      <a:pt x="3856" y="66"/>
                    </a:cubicBezTo>
                    <a:cubicBezTo>
                      <a:pt x="3489" y="66"/>
                      <a:pt x="3284" y="57"/>
                      <a:pt x="3164" y="49"/>
                    </a:cubicBezTo>
                    <a:cubicBezTo>
                      <a:pt x="3140" y="49"/>
                      <a:pt x="3043" y="37"/>
                      <a:pt x="2885" y="25"/>
                    </a:cubicBezTo>
                    <a:cubicBezTo>
                      <a:pt x="2837" y="25"/>
                      <a:pt x="2776" y="12"/>
                      <a:pt x="2703" y="12"/>
                    </a:cubicBezTo>
                    <a:lnTo>
                      <a:pt x="2655" y="12"/>
                    </a:lnTo>
                    <a:cubicBezTo>
                      <a:pt x="2558" y="12"/>
                      <a:pt x="2461" y="0"/>
                      <a:pt x="2376" y="0"/>
                    </a:cubicBezTo>
                    <a:lnTo>
                      <a:pt x="2315" y="0"/>
                    </a:lnTo>
                    <a:cubicBezTo>
                      <a:pt x="2299" y="0"/>
                      <a:pt x="2283" y="0"/>
                      <a:pt x="2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53"/>
              <p:cNvSpPr/>
              <p:nvPr/>
            </p:nvSpPr>
            <p:spPr>
              <a:xfrm>
                <a:off x="4053058" y="3995332"/>
                <a:ext cx="594444" cy="256759"/>
              </a:xfrm>
              <a:custGeom>
                <a:rect b="b" l="l" r="r" t="t"/>
                <a:pathLst>
                  <a:path extrusionOk="0" h="2351" w="5443">
                    <a:moveTo>
                      <a:pt x="2935" y="0"/>
                    </a:moveTo>
                    <a:cubicBezTo>
                      <a:pt x="2814" y="0"/>
                      <a:pt x="2694" y="24"/>
                      <a:pt x="2594" y="47"/>
                    </a:cubicBezTo>
                    <a:cubicBezTo>
                      <a:pt x="2340" y="241"/>
                      <a:pt x="2049" y="399"/>
                      <a:pt x="1734" y="508"/>
                    </a:cubicBezTo>
                    <a:cubicBezTo>
                      <a:pt x="1140" y="702"/>
                      <a:pt x="800" y="617"/>
                      <a:pt x="461" y="884"/>
                    </a:cubicBezTo>
                    <a:cubicBezTo>
                      <a:pt x="255" y="1077"/>
                      <a:pt x="109" y="1332"/>
                      <a:pt x="73" y="1611"/>
                    </a:cubicBezTo>
                    <a:cubicBezTo>
                      <a:pt x="0" y="1829"/>
                      <a:pt x="12" y="2059"/>
                      <a:pt x="85" y="2277"/>
                    </a:cubicBezTo>
                    <a:cubicBezTo>
                      <a:pt x="1831" y="2302"/>
                      <a:pt x="3564" y="2326"/>
                      <a:pt x="5309" y="2350"/>
                    </a:cubicBezTo>
                    <a:cubicBezTo>
                      <a:pt x="5334" y="2326"/>
                      <a:pt x="5358" y="2290"/>
                      <a:pt x="5394" y="2265"/>
                    </a:cubicBezTo>
                    <a:cubicBezTo>
                      <a:pt x="5419" y="2229"/>
                      <a:pt x="5431" y="2193"/>
                      <a:pt x="5443" y="2144"/>
                    </a:cubicBezTo>
                    <a:cubicBezTo>
                      <a:pt x="5443" y="2096"/>
                      <a:pt x="5431" y="2047"/>
                      <a:pt x="5394" y="1999"/>
                    </a:cubicBezTo>
                    <a:cubicBezTo>
                      <a:pt x="5370" y="1938"/>
                      <a:pt x="5322" y="1890"/>
                      <a:pt x="5273" y="1841"/>
                    </a:cubicBezTo>
                    <a:cubicBezTo>
                      <a:pt x="5249" y="1817"/>
                      <a:pt x="5212" y="1780"/>
                      <a:pt x="5188" y="1744"/>
                    </a:cubicBezTo>
                    <a:lnTo>
                      <a:pt x="5164" y="1708"/>
                    </a:lnTo>
                    <a:lnTo>
                      <a:pt x="5164" y="1696"/>
                    </a:lnTo>
                    <a:cubicBezTo>
                      <a:pt x="5164" y="1696"/>
                      <a:pt x="5152" y="1671"/>
                      <a:pt x="5152" y="1647"/>
                    </a:cubicBezTo>
                    <a:cubicBezTo>
                      <a:pt x="5115" y="1587"/>
                      <a:pt x="5091" y="1526"/>
                      <a:pt x="5079" y="1465"/>
                    </a:cubicBezTo>
                    <a:cubicBezTo>
                      <a:pt x="4770" y="1554"/>
                      <a:pt x="4530" y="1589"/>
                      <a:pt x="4341" y="1589"/>
                    </a:cubicBezTo>
                    <a:cubicBezTo>
                      <a:pt x="4042" y="1589"/>
                      <a:pt x="3874" y="1501"/>
                      <a:pt x="3770" y="1405"/>
                    </a:cubicBezTo>
                    <a:cubicBezTo>
                      <a:pt x="3418" y="1053"/>
                      <a:pt x="3685" y="387"/>
                      <a:pt x="3297" y="108"/>
                    </a:cubicBezTo>
                    <a:cubicBezTo>
                      <a:pt x="3191" y="27"/>
                      <a:pt x="3063" y="0"/>
                      <a:pt x="2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53"/>
              <p:cNvSpPr/>
              <p:nvPr/>
            </p:nvSpPr>
            <p:spPr>
              <a:xfrm>
                <a:off x="4398505" y="3333605"/>
                <a:ext cx="286137" cy="277837"/>
              </a:xfrm>
              <a:custGeom>
                <a:rect b="b" l="l" r="r" t="t"/>
                <a:pathLst>
                  <a:path extrusionOk="0" h="2544" w="2620">
                    <a:moveTo>
                      <a:pt x="1221" y="0"/>
                    </a:moveTo>
                    <a:cubicBezTo>
                      <a:pt x="1042" y="0"/>
                      <a:pt x="867" y="41"/>
                      <a:pt x="704" y="118"/>
                    </a:cubicBezTo>
                    <a:cubicBezTo>
                      <a:pt x="668" y="142"/>
                      <a:pt x="631" y="155"/>
                      <a:pt x="607" y="167"/>
                    </a:cubicBezTo>
                    <a:cubicBezTo>
                      <a:pt x="474" y="239"/>
                      <a:pt x="365" y="348"/>
                      <a:pt x="268" y="458"/>
                    </a:cubicBezTo>
                    <a:cubicBezTo>
                      <a:pt x="231" y="506"/>
                      <a:pt x="195" y="555"/>
                      <a:pt x="171" y="603"/>
                    </a:cubicBezTo>
                    <a:cubicBezTo>
                      <a:pt x="110" y="712"/>
                      <a:pt x="62" y="821"/>
                      <a:pt x="37" y="955"/>
                    </a:cubicBezTo>
                    <a:cubicBezTo>
                      <a:pt x="37" y="955"/>
                      <a:pt x="37" y="967"/>
                      <a:pt x="37" y="967"/>
                    </a:cubicBezTo>
                    <a:lnTo>
                      <a:pt x="25" y="1064"/>
                    </a:lnTo>
                    <a:lnTo>
                      <a:pt x="13" y="1136"/>
                    </a:lnTo>
                    <a:cubicBezTo>
                      <a:pt x="1" y="1245"/>
                      <a:pt x="13" y="1367"/>
                      <a:pt x="37" y="1476"/>
                    </a:cubicBezTo>
                    <a:cubicBezTo>
                      <a:pt x="110" y="1839"/>
                      <a:pt x="352" y="2155"/>
                      <a:pt x="680" y="2349"/>
                    </a:cubicBezTo>
                    <a:cubicBezTo>
                      <a:pt x="891" y="2480"/>
                      <a:pt x="1127" y="2544"/>
                      <a:pt x="1361" y="2544"/>
                    </a:cubicBezTo>
                    <a:cubicBezTo>
                      <a:pt x="1773" y="2544"/>
                      <a:pt x="2178" y="2348"/>
                      <a:pt x="2425" y="1985"/>
                    </a:cubicBezTo>
                    <a:cubicBezTo>
                      <a:pt x="2437" y="1973"/>
                      <a:pt x="2449" y="1948"/>
                      <a:pt x="2462" y="1936"/>
                    </a:cubicBezTo>
                    <a:cubicBezTo>
                      <a:pt x="2486" y="1900"/>
                      <a:pt x="2498" y="1852"/>
                      <a:pt x="2522" y="1815"/>
                    </a:cubicBezTo>
                    <a:cubicBezTo>
                      <a:pt x="2546" y="1767"/>
                      <a:pt x="2559" y="1706"/>
                      <a:pt x="2583" y="1658"/>
                    </a:cubicBezTo>
                    <a:cubicBezTo>
                      <a:pt x="2607" y="1561"/>
                      <a:pt x="2619" y="1452"/>
                      <a:pt x="2619" y="1342"/>
                    </a:cubicBezTo>
                    <a:lnTo>
                      <a:pt x="2619" y="1306"/>
                    </a:lnTo>
                    <a:cubicBezTo>
                      <a:pt x="2619" y="1270"/>
                      <a:pt x="2619" y="1245"/>
                      <a:pt x="2619" y="1209"/>
                    </a:cubicBezTo>
                    <a:cubicBezTo>
                      <a:pt x="2607" y="1064"/>
                      <a:pt x="2559" y="918"/>
                      <a:pt x="2498" y="797"/>
                    </a:cubicBezTo>
                    <a:cubicBezTo>
                      <a:pt x="2449" y="688"/>
                      <a:pt x="2377" y="579"/>
                      <a:pt x="2304" y="494"/>
                    </a:cubicBezTo>
                    <a:cubicBezTo>
                      <a:pt x="2098" y="239"/>
                      <a:pt x="1795" y="70"/>
                      <a:pt x="1468" y="21"/>
                    </a:cubicBezTo>
                    <a:cubicBezTo>
                      <a:pt x="1468" y="15"/>
                      <a:pt x="1465" y="12"/>
                      <a:pt x="1460" y="12"/>
                    </a:cubicBezTo>
                    <a:cubicBezTo>
                      <a:pt x="1456" y="12"/>
                      <a:pt x="1449" y="15"/>
                      <a:pt x="1443" y="21"/>
                    </a:cubicBezTo>
                    <a:cubicBezTo>
                      <a:pt x="1369" y="7"/>
                      <a:pt x="1295" y="0"/>
                      <a:pt x="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53"/>
              <p:cNvSpPr/>
              <p:nvPr/>
            </p:nvSpPr>
            <p:spPr>
              <a:xfrm>
                <a:off x="4722873" y="3322356"/>
                <a:ext cx="447553" cy="218753"/>
              </a:xfrm>
              <a:custGeom>
                <a:rect b="b" l="l" r="r" t="t"/>
                <a:pathLst>
                  <a:path extrusionOk="0" h="2003" w="4098">
                    <a:moveTo>
                      <a:pt x="1468" y="0"/>
                    </a:moveTo>
                    <a:cubicBezTo>
                      <a:pt x="1287" y="0"/>
                      <a:pt x="1105" y="5"/>
                      <a:pt x="922" y="15"/>
                    </a:cubicBezTo>
                    <a:cubicBezTo>
                      <a:pt x="595" y="27"/>
                      <a:pt x="292" y="51"/>
                      <a:pt x="1" y="100"/>
                    </a:cubicBezTo>
                    <a:lnTo>
                      <a:pt x="776" y="2003"/>
                    </a:lnTo>
                    <a:lnTo>
                      <a:pt x="3880" y="1967"/>
                    </a:lnTo>
                    <a:cubicBezTo>
                      <a:pt x="4098" y="1361"/>
                      <a:pt x="3977" y="682"/>
                      <a:pt x="3552" y="197"/>
                    </a:cubicBezTo>
                    <a:cubicBezTo>
                      <a:pt x="2860" y="72"/>
                      <a:pt x="2167" y="0"/>
                      <a:pt x="14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53"/>
              <p:cNvSpPr/>
              <p:nvPr/>
            </p:nvSpPr>
            <p:spPr>
              <a:xfrm>
                <a:off x="4605030" y="3451010"/>
                <a:ext cx="512425" cy="647521"/>
              </a:xfrm>
              <a:custGeom>
                <a:rect b="b" l="l" r="r" t="t"/>
                <a:pathLst>
                  <a:path extrusionOk="0" h="5929" w="4692">
                    <a:moveTo>
                      <a:pt x="1989" y="1"/>
                    </a:moveTo>
                    <a:lnTo>
                      <a:pt x="1431" y="267"/>
                    </a:lnTo>
                    <a:lnTo>
                      <a:pt x="1201" y="377"/>
                    </a:lnTo>
                    <a:lnTo>
                      <a:pt x="1" y="958"/>
                    </a:lnTo>
                    <a:lnTo>
                      <a:pt x="86" y="1128"/>
                    </a:lnTo>
                    <a:lnTo>
                      <a:pt x="1868" y="4789"/>
                    </a:lnTo>
                    <a:lnTo>
                      <a:pt x="2195" y="5480"/>
                    </a:lnTo>
                    <a:cubicBezTo>
                      <a:pt x="2268" y="5625"/>
                      <a:pt x="2340" y="5771"/>
                      <a:pt x="2413" y="5928"/>
                    </a:cubicBezTo>
                    <a:lnTo>
                      <a:pt x="4692" y="5904"/>
                    </a:lnTo>
                    <a:cubicBezTo>
                      <a:pt x="4583" y="5589"/>
                      <a:pt x="4486" y="5274"/>
                      <a:pt x="4389" y="4958"/>
                    </a:cubicBezTo>
                    <a:lnTo>
                      <a:pt x="4304" y="4813"/>
                    </a:lnTo>
                    <a:lnTo>
                      <a:pt x="4074" y="4316"/>
                    </a:lnTo>
                    <a:lnTo>
                      <a:pt x="4013" y="4207"/>
                    </a:lnTo>
                    <a:lnTo>
                      <a:pt x="3965" y="4098"/>
                    </a:lnTo>
                    <a:lnTo>
                      <a:pt x="3855" y="3867"/>
                    </a:lnTo>
                    <a:lnTo>
                      <a:pt x="3771" y="3686"/>
                    </a:lnTo>
                    <a:lnTo>
                      <a:pt x="3759" y="3661"/>
                    </a:lnTo>
                    <a:lnTo>
                      <a:pt x="3286" y="2680"/>
                    </a:lnTo>
                    <a:lnTo>
                      <a:pt x="3213" y="2534"/>
                    </a:lnTo>
                    <a:lnTo>
                      <a:pt x="3116" y="2340"/>
                    </a:lnTo>
                    <a:lnTo>
                      <a:pt x="3007" y="2122"/>
                    </a:lnTo>
                    <a:lnTo>
                      <a:pt x="2910" y="1904"/>
                    </a:lnTo>
                    <a:lnTo>
                      <a:pt x="2886" y="1867"/>
                    </a:lnTo>
                    <a:lnTo>
                      <a:pt x="2389" y="849"/>
                    </a:lnTo>
                    <a:lnTo>
                      <a:pt x="2292" y="643"/>
                    </a:lnTo>
                    <a:lnTo>
                      <a:pt x="2268" y="595"/>
                    </a:lnTo>
                    <a:lnTo>
                      <a:pt x="2025" y="73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53"/>
              <p:cNvSpPr/>
              <p:nvPr/>
            </p:nvSpPr>
            <p:spPr>
              <a:xfrm>
                <a:off x="4564074" y="3332950"/>
                <a:ext cx="289959" cy="274451"/>
              </a:xfrm>
              <a:custGeom>
                <a:rect b="b" l="l" r="r" t="t"/>
                <a:pathLst>
                  <a:path extrusionOk="0" h="2513" w="2655">
                    <a:moveTo>
                      <a:pt x="1325" y="1"/>
                    </a:moveTo>
                    <a:cubicBezTo>
                      <a:pt x="1150" y="1"/>
                      <a:pt x="976" y="35"/>
                      <a:pt x="812" y="100"/>
                    </a:cubicBezTo>
                    <a:cubicBezTo>
                      <a:pt x="800" y="100"/>
                      <a:pt x="788" y="112"/>
                      <a:pt x="788" y="112"/>
                    </a:cubicBezTo>
                    <a:cubicBezTo>
                      <a:pt x="546" y="209"/>
                      <a:pt x="352" y="379"/>
                      <a:pt x="206" y="597"/>
                    </a:cubicBezTo>
                    <a:cubicBezTo>
                      <a:pt x="182" y="621"/>
                      <a:pt x="158" y="658"/>
                      <a:pt x="146" y="682"/>
                    </a:cubicBezTo>
                    <a:cubicBezTo>
                      <a:pt x="73" y="815"/>
                      <a:pt x="24" y="961"/>
                      <a:pt x="12" y="1106"/>
                    </a:cubicBezTo>
                    <a:cubicBezTo>
                      <a:pt x="0" y="1167"/>
                      <a:pt x="0" y="1215"/>
                      <a:pt x="0" y="1276"/>
                    </a:cubicBezTo>
                    <a:cubicBezTo>
                      <a:pt x="0" y="1409"/>
                      <a:pt x="24" y="1530"/>
                      <a:pt x="73" y="1651"/>
                    </a:cubicBezTo>
                    <a:cubicBezTo>
                      <a:pt x="73" y="1664"/>
                      <a:pt x="73" y="1664"/>
                      <a:pt x="73" y="1676"/>
                    </a:cubicBezTo>
                    <a:lnTo>
                      <a:pt x="121" y="1761"/>
                    </a:lnTo>
                    <a:lnTo>
                      <a:pt x="146" y="1821"/>
                    </a:lnTo>
                    <a:cubicBezTo>
                      <a:pt x="206" y="1918"/>
                      <a:pt x="267" y="2015"/>
                      <a:pt x="352" y="2100"/>
                    </a:cubicBezTo>
                    <a:cubicBezTo>
                      <a:pt x="597" y="2357"/>
                      <a:pt x="944" y="2513"/>
                      <a:pt x="1305" y="2513"/>
                    </a:cubicBezTo>
                    <a:cubicBezTo>
                      <a:pt x="1319" y="2513"/>
                      <a:pt x="1332" y="2513"/>
                      <a:pt x="1346" y="2512"/>
                    </a:cubicBezTo>
                    <a:cubicBezTo>
                      <a:pt x="1353" y="2512"/>
                      <a:pt x="1361" y="2512"/>
                      <a:pt x="1368" y="2512"/>
                    </a:cubicBezTo>
                    <a:cubicBezTo>
                      <a:pt x="2049" y="2512"/>
                      <a:pt x="2619" y="1971"/>
                      <a:pt x="2655" y="1300"/>
                    </a:cubicBezTo>
                    <a:cubicBezTo>
                      <a:pt x="2655" y="1276"/>
                      <a:pt x="2655" y="1264"/>
                      <a:pt x="2655" y="1239"/>
                    </a:cubicBezTo>
                    <a:cubicBezTo>
                      <a:pt x="2655" y="1191"/>
                      <a:pt x="2655" y="1142"/>
                      <a:pt x="2643" y="1094"/>
                    </a:cubicBezTo>
                    <a:cubicBezTo>
                      <a:pt x="2630" y="1033"/>
                      <a:pt x="2630" y="985"/>
                      <a:pt x="2606" y="924"/>
                    </a:cubicBezTo>
                    <a:cubicBezTo>
                      <a:pt x="2582" y="827"/>
                      <a:pt x="2533" y="730"/>
                      <a:pt x="2485" y="633"/>
                    </a:cubicBezTo>
                    <a:lnTo>
                      <a:pt x="2461" y="597"/>
                    </a:lnTo>
                    <a:cubicBezTo>
                      <a:pt x="2449" y="573"/>
                      <a:pt x="2424" y="548"/>
                      <a:pt x="2412" y="524"/>
                    </a:cubicBezTo>
                    <a:cubicBezTo>
                      <a:pt x="2315" y="403"/>
                      <a:pt x="2218" y="306"/>
                      <a:pt x="2097" y="221"/>
                    </a:cubicBezTo>
                    <a:cubicBezTo>
                      <a:pt x="1988" y="161"/>
                      <a:pt x="1879" y="112"/>
                      <a:pt x="1770" y="76"/>
                    </a:cubicBezTo>
                    <a:cubicBezTo>
                      <a:pt x="1625" y="25"/>
                      <a:pt x="1474" y="1"/>
                      <a:pt x="13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53"/>
              <p:cNvSpPr/>
              <p:nvPr/>
            </p:nvSpPr>
            <p:spPr>
              <a:xfrm>
                <a:off x="4738818" y="2797474"/>
                <a:ext cx="464699" cy="565502"/>
              </a:xfrm>
              <a:custGeom>
                <a:rect b="b" l="l" r="r" t="t"/>
                <a:pathLst>
                  <a:path extrusionOk="0" h="5178" w="4255">
                    <a:moveTo>
                      <a:pt x="1886" y="1"/>
                    </a:moveTo>
                    <a:cubicBezTo>
                      <a:pt x="1751" y="1"/>
                      <a:pt x="1614" y="11"/>
                      <a:pt x="1479" y="33"/>
                    </a:cubicBezTo>
                    <a:lnTo>
                      <a:pt x="1382" y="57"/>
                    </a:lnTo>
                    <a:cubicBezTo>
                      <a:pt x="1346" y="70"/>
                      <a:pt x="1309" y="82"/>
                      <a:pt x="1261" y="94"/>
                    </a:cubicBezTo>
                    <a:cubicBezTo>
                      <a:pt x="715" y="300"/>
                      <a:pt x="291" y="748"/>
                      <a:pt x="121" y="1318"/>
                    </a:cubicBezTo>
                    <a:cubicBezTo>
                      <a:pt x="0" y="1742"/>
                      <a:pt x="146" y="1960"/>
                      <a:pt x="340" y="2797"/>
                    </a:cubicBezTo>
                    <a:cubicBezTo>
                      <a:pt x="485" y="3439"/>
                      <a:pt x="582" y="4106"/>
                      <a:pt x="630" y="4773"/>
                    </a:cubicBezTo>
                    <a:cubicBezTo>
                      <a:pt x="630" y="4785"/>
                      <a:pt x="643" y="4797"/>
                      <a:pt x="643" y="4821"/>
                    </a:cubicBezTo>
                    <a:cubicBezTo>
                      <a:pt x="1297" y="5027"/>
                      <a:pt x="1988" y="5148"/>
                      <a:pt x="2691" y="5173"/>
                    </a:cubicBezTo>
                    <a:cubicBezTo>
                      <a:pt x="2762" y="5176"/>
                      <a:pt x="2833" y="5178"/>
                      <a:pt x="2904" y="5178"/>
                    </a:cubicBezTo>
                    <a:cubicBezTo>
                      <a:pt x="3076" y="5178"/>
                      <a:pt x="3247" y="5169"/>
                      <a:pt x="3418" y="5160"/>
                    </a:cubicBezTo>
                    <a:cubicBezTo>
                      <a:pt x="3697" y="5148"/>
                      <a:pt x="3976" y="5112"/>
                      <a:pt x="4255" y="5076"/>
                    </a:cubicBezTo>
                    <a:cubicBezTo>
                      <a:pt x="3915" y="3512"/>
                      <a:pt x="3564" y="1948"/>
                      <a:pt x="3224" y="385"/>
                    </a:cubicBezTo>
                    <a:cubicBezTo>
                      <a:pt x="2820" y="131"/>
                      <a:pt x="2357" y="1"/>
                      <a:pt x="18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53"/>
              <p:cNvSpPr/>
              <p:nvPr/>
            </p:nvSpPr>
            <p:spPr>
              <a:xfrm>
                <a:off x="4518969" y="3340158"/>
                <a:ext cx="120680" cy="279147"/>
              </a:xfrm>
              <a:custGeom>
                <a:rect b="b" l="l" r="r" t="t"/>
                <a:pathLst>
                  <a:path extrusionOk="0" h="2556" w="1105">
                    <a:moveTo>
                      <a:pt x="457" y="1"/>
                    </a:moveTo>
                    <a:cubicBezTo>
                      <a:pt x="453" y="1"/>
                      <a:pt x="449" y="4"/>
                      <a:pt x="449" y="10"/>
                    </a:cubicBezTo>
                    <a:cubicBezTo>
                      <a:pt x="365" y="119"/>
                      <a:pt x="1" y="737"/>
                      <a:pt x="256" y="1392"/>
                    </a:cubicBezTo>
                    <a:cubicBezTo>
                      <a:pt x="340" y="1610"/>
                      <a:pt x="486" y="1792"/>
                      <a:pt x="656" y="1937"/>
                    </a:cubicBezTo>
                    <a:lnTo>
                      <a:pt x="1068" y="2543"/>
                    </a:lnTo>
                    <a:cubicBezTo>
                      <a:pt x="1068" y="2555"/>
                      <a:pt x="1080" y="2555"/>
                      <a:pt x="1080" y="2555"/>
                    </a:cubicBezTo>
                    <a:lnTo>
                      <a:pt x="1092" y="2555"/>
                    </a:lnTo>
                    <a:cubicBezTo>
                      <a:pt x="1104" y="2543"/>
                      <a:pt x="1104" y="2531"/>
                      <a:pt x="1092" y="2531"/>
                    </a:cubicBezTo>
                    <a:lnTo>
                      <a:pt x="680" y="1925"/>
                    </a:lnTo>
                    <a:cubicBezTo>
                      <a:pt x="510" y="1779"/>
                      <a:pt x="377" y="1585"/>
                      <a:pt x="292" y="1379"/>
                    </a:cubicBezTo>
                    <a:cubicBezTo>
                      <a:pt x="37" y="749"/>
                      <a:pt x="401" y="155"/>
                      <a:pt x="474" y="34"/>
                    </a:cubicBezTo>
                    <a:cubicBezTo>
                      <a:pt x="474" y="34"/>
                      <a:pt x="474" y="22"/>
                      <a:pt x="474" y="10"/>
                    </a:cubicBezTo>
                    <a:cubicBezTo>
                      <a:pt x="468" y="4"/>
                      <a:pt x="462" y="1"/>
                      <a:pt x="4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53"/>
              <p:cNvSpPr/>
              <p:nvPr/>
            </p:nvSpPr>
            <p:spPr>
              <a:xfrm>
                <a:off x="4806313" y="3430150"/>
                <a:ext cx="45105" cy="79288"/>
              </a:xfrm>
              <a:custGeom>
                <a:rect b="b" l="l" r="r" t="t"/>
                <a:pathLst>
                  <a:path extrusionOk="0" h="726" w="413">
                    <a:moveTo>
                      <a:pt x="20" y="1"/>
                    </a:moveTo>
                    <a:cubicBezTo>
                      <a:pt x="15" y="1"/>
                      <a:pt x="12" y="4"/>
                      <a:pt x="12" y="10"/>
                    </a:cubicBezTo>
                    <a:cubicBezTo>
                      <a:pt x="0" y="10"/>
                      <a:pt x="0" y="22"/>
                      <a:pt x="0" y="34"/>
                    </a:cubicBezTo>
                    <a:lnTo>
                      <a:pt x="376" y="713"/>
                    </a:lnTo>
                    <a:cubicBezTo>
                      <a:pt x="376" y="725"/>
                      <a:pt x="388" y="725"/>
                      <a:pt x="400" y="725"/>
                    </a:cubicBezTo>
                    <a:lnTo>
                      <a:pt x="400" y="713"/>
                    </a:lnTo>
                    <a:cubicBezTo>
                      <a:pt x="412" y="713"/>
                      <a:pt x="412" y="701"/>
                      <a:pt x="412" y="689"/>
                    </a:cubicBezTo>
                    <a:lnTo>
                      <a:pt x="37" y="10"/>
                    </a:lnTo>
                    <a:cubicBezTo>
                      <a:pt x="31" y="4"/>
                      <a:pt x="25" y="1"/>
                      <a:pt x="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53"/>
              <p:cNvSpPr/>
              <p:nvPr/>
            </p:nvSpPr>
            <p:spPr>
              <a:xfrm>
                <a:off x="4586573" y="3992493"/>
                <a:ext cx="594444" cy="255557"/>
              </a:xfrm>
              <a:custGeom>
                <a:rect b="b" l="l" r="r" t="t"/>
                <a:pathLst>
                  <a:path extrusionOk="0" h="2340" w="5443">
                    <a:moveTo>
                      <a:pt x="4570" y="0"/>
                    </a:moveTo>
                    <a:lnTo>
                      <a:pt x="4570" y="0"/>
                    </a:lnTo>
                    <a:cubicBezTo>
                      <a:pt x="4631" y="243"/>
                      <a:pt x="4691" y="546"/>
                      <a:pt x="4570" y="631"/>
                    </a:cubicBezTo>
                    <a:cubicBezTo>
                      <a:pt x="4554" y="639"/>
                      <a:pt x="4536" y="641"/>
                      <a:pt x="4518" y="641"/>
                    </a:cubicBezTo>
                    <a:cubicBezTo>
                      <a:pt x="4481" y="641"/>
                      <a:pt x="4441" y="631"/>
                      <a:pt x="4400" y="631"/>
                    </a:cubicBezTo>
                    <a:cubicBezTo>
                      <a:pt x="3673" y="631"/>
                      <a:pt x="3334" y="619"/>
                      <a:pt x="3164" y="606"/>
                    </a:cubicBezTo>
                    <a:cubicBezTo>
                      <a:pt x="3140" y="606"/>
                      <a:pt x="3043" y="606"/>
                      <a:pt x="2885" y="594"/>
                    </a:cubicBezTo>
                    <a:cubicBezTo>
                      <a:pt x="2824" y="594"/>
                      <a:pt x="2764" y="582"/>
                      <a:pt x="2703" y="582"/>
                    </a:cubicBezTo>
                    <a:lnTo>
                      <a:pt x="2655" y="582"/>
                    </a:lnTo>
                    <a:cubicBezTo>
                      <a:pt x="2558" y="570"/>
                      <a:pt x="2461" y="558"/>
                      <a:pt x="2364" y="558"/>
                    </a:cubicBezTo>
                    <a:lnTo>
                      <a:pt x="2303" y="558"/>
                    </a:lnTo>
                    <a:cubicBezTo>
                      <a:pt x="1152" y="558"/>
                      <a:pt x="279" y="982"/>
                      <a:pt x="73" y="1600"/>
                    </a:cubicBezTo>
                    <a:cubicBezTo>
                      <a:pt x="0" y="1819"/>
                      <a:pt x="12" y="2061"/>
                      <a:pt x="85" y="2279"/>
                    </a:cubicBezTo>
                    <a:cubicBezTo>
                      <a:pt x="1818" y="2303"/>
                      <a:pt x="3564" y="2328"/>
                      <a:pt x="5309" y="2340"/>
                    </a:cubicBezTo>
                    <a:cubicBezTo>
                      <a:pt x="5334" y="2316"/>
                      <a:pt x="5358" y="2291"/>
                      <a:pt x="5382" y="2255"/>
                    </a:cubicBezTo>
                    <a:cubicBezTo>
                      <a:pt x="5406" y="2219"/>
                      <a:pt x="5431" y="2182"/>
                      <a:pt x="5443" y="2146"/>
                    </a:cubicBezTo>
                    <a:cubicBezTo>
                      <a:pt x="5431" y="2025"/>
                      <a:pt x="5370" y="1903"/>
                      <a:pt x="5273" y="1831"/>
                    </a:cubicBezTo>
                    <a:cubicBezTo>
                      <a:pt x="5249" y="1794"/>
                      <a:pt x="5212" y="1770"/>
                      <a:pt x="5188" y="1722"/>
                    </a:cubicBezTo>
                    <a:lnTo>
                      <a:pt x="5164" y="1685"/>
                    </a:lnTo>
                    <a:lnTo>
                      <a:pt x="5164" y="1673"/>
                    </a:lnTo>
                    <a:cubicBezTo>
                      <a:pt x="5152" y="1661"/>
                      <a:pt x="5152" y="1649"/>
                      <a:pt x="5140" y="1637"/>
                    </a:cubicBezTo>
                    <a:cubicBezTo>
                      <a:pt x="5115" y="1576"/>
                      <a:pt x="5091" y="1516"/>
                      <a:pt x="5079" y="1455"/>
                    </a:cubicBezTo>
                    <a:lnTo>
                      <a:pt x="5055" y="1382"/>
                    </a:lnTo>
                    <a:cubicBezTo>
                      <a:pt x="5043" y="1346"/>
                      <a:pt x="5031" y="1297"/>
                      <a:pt x="5031" y="1261"/>
                    </a:cubicBezTo>
                    <a:cubicBezTo>
                      <a:pt x="4970" y="1079"/>
                      <a:pt x="4934" y="897"/>
                      <a:pt x="4934" y="897"/>
                    </a:cubicBezTo>
                    <a:cubicBezTo>
                      <a:pt x="4921" y="885"/>
                      <a:pt x="4921" y="873"/>
                      <a:pt x="4934" y="861"/>
                    </a:cubicBezTo>
                    <a:cubicBezTo>
                      <a:pt x="4909" y="813"/>
                      <a:pt x="4897" y="740"/>
                      <a:pt x="4873" y="655"/>
                    </a:cubicBezTo>
                    <a:cubicBezTo>
                      <a:pt x="4873" y="643"/>
                      <a:pt x="4873" y="631"/>
                      <a:pt x="4861" y="631"/>
                    </a:cubicBezTo>
                    <a:lnTo>
                      <a:pt x="4861" y="619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53"/>
              <p:cNvSpPr/>
              <p:nvPr/>
            </p:nvSpPr>
            <p:spPr>
              <a:xfrm>
                <a:off x="4586573" y="3995332"/>
                <a:ext cx="594444" cy="256759"/>
              </a:xfrm>
              <a:custGeom>
                <a:rect b="b" l="l" r="r" t="t"/>
                <a:pathLst>
                  <a:path extrusionOk="0" h="2351" w="5443">
                    <a:moveTo>
                      <a:pt x="2935" y="0"/>
                    </a:moveTo>
                    <a:cubicBezTo>
                      <a:pt x="2814" y="0"/>
                      <a:pt x="2694" y="24"/>
                      <a:pt x="2594" y="47"/>
                    </a:cubicBezTo>
                    <a:cubicBezTo>
                      <a:pt x="2340" y="241"/>
                      <a:pt x="2049" y="399"/>
                      <a:pt x="1734" y="508"/>
                    </a:cubicBezTo>
                    <a:cubicBezTo>
                      <a:pt x="1140" y="702"/>
                      <a:pt x="800" y="617"/>
                      <a:pt x="461" y="884"/>
                    </a:cubicBezTo>
                    <a:cubicBezTo>
                      <a:pt x="255" y="1077"/>
                      <a:pt x="109" y="1332"/>
                      <a:pt x="73" y="1611"/>
                    </a:cubicBezTo>
                    <a:cubicBezTo>
                      <a:pt x="0" y="1829"/>
                      <a:pt x="12" y="2059"/>
                      <a:pt x="85" y="2277"/>
                    </a:cubicBezTo>
                    <a:cubicBezTo>
                      <a:pt x="1818" y="2302"/>
                      <a:pt x="3564" y="2326"/>
                      <a:pt x="5309" y="2350"/>
                    </a:cubicBezTo>
                    <a:cubicBezTo>
                      <a:pt x="5334" y="2326"/>
                      <a:pt x="5358" y="2290"/>
                      <a:pt x="5382" y="2265"/>
                    </a:cubicBezTo>
                    <a:cubicBezTo>
                      <a:pt x="5406" y="2229"/>
                      <a:pt x="5431" y="2193"/>
                      <a:pt x="5443" y="2144"/>
                    </a:cubicBezTo>
                    <a:cubicBezTo>
                      <a:pt x="5443" y="2096"/>
                      <a:pt x="5431" y="2047"/>
                      <a:pt x="5394" y="1999"/>
                    </a:cubicBezTo>
                    <a:cubicBezTo>
                      <a:pt x="5370" y="1938"/>
                      <a:pt x="5321" y="1890"/>
                      <a:pt x="5273" y="1841"/>
                    </a:cubicBezTo>
                    <a:cubicBezTo>
                      <a:pt x="5249" y="1817"/>
                      <a:pt x="5225" y="1780"/>
                      <a:pt x="5188" y="1744"/>
                    </a:cubicBezTo>
                    <a:lnTo>
                      <a:pt x="5164" y="1708"/>
                    </a:lnTo>
                    <a:lnTo>
                      <a:pt x="5164" y="1696"/>
                    </a:lnTo>
                    <a:cubicBezTo>
                      <a:pt x="5164" y="1684"/>
                      <a:pt x="5152" y="1659"/>
                      <a:pt x="5152" y="1647"/>
                    </a:cubicBezTo>
                    <a:cubicBezTo>
                      <a:pt x="5115" y="1587"/>
                      <a:pt x="5091" y="1526"/>
                      <a:pt x="5079" y="1465"/>
                    </a:cubicBezTo>
                    <a:cubicBezTo>
                      <a:pt x="4770" y="1554"/>
                      <a:pt x="4530" y="1589"/>
                      <a:pt x="4341" y="1589"/>
                    </a:cubicBezTo>
                    <a:cubicBezTo>
                      <a:pt x="4042" y="1589"/>
                      <a:pt x="3874" y="1501"/>
                      <a:pt x="3770" y="1405"/>
                    </a:cubicBezTo>
                    <a:cubicBezTo>
                      <a:pt x="3418" y="1053"/>
                      <a:pt x="3685" y="387"/>
                      <a:pt x="3297" y="108"/>
                    </a:cubicBezTo>
                    <a:cubicBezTo>
                      <a:pt x="3191" y="27"/>
                      <a:pt x="3062" y="0"/>
                      <a:pt x="2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53"/>
              <p:cNvSpPr/>
              <p:nvPr/>
            </p:nvSpPr>
            <p:spPr>
              <a:xfrm>
                <a:off x="4583842" y="4147686"/>
                <a:ext cx="19986" cy="103097"/>
              </a:xfrm>
              <a:custGeom>
                <a:rect b="b" l="l" r="r" t="t"/>
                <a:pathLst>
                  <a:path extrusionOk="0" h="944" w="183">
                    <a:moveTo>
                      <a:pt x="140" y="1"/>
                    </a:moveTo>
                    <a:cubicBezTo>
                      <a:pt x="127" y="1"/>
                      <a:pt x="115" y="8"/>
                      <a:pt x="110" y="22"/>
                    </a:cubicBezTo>
                    <a:cubicBezTo>
                      <a:pt x="98" y="58"/>
                      <a:pt x="86" y="82"/>
                      <a:pt x="74" y="119"/>
                    </a:cubicBezTo>
                    <a:cubicBezTo>
                      <a:pt x="13" y="385"/>
                      <a:pt x="1" y="652"/>
                      <a:pt x="62" y="919"/>
                    </a:cubicBezTo>
                    <a:cubicBezTo>
                      <a:pt x="74" y="931"/>
                      <a:pt x="86" y="943"/>
                      <a:pt x="98" y="943"/>
                    </a:cubicBezTo>
                    <a:lnTo>
                      <a:pt x="110" y="943"/>
                    </a:lnTo>
                    <a:cubicBezTo>
                      <a:pt x="134" y="943"/>
                      <a:pt x="146" y="919"/>
                      <a:pt x="134" y="895"/>
                    </a:cubicBezTo>
                    <a:cubicBezTo>
                      <a:pt x="86" y="652"/>
                      <a:pt x="86" y="385"/>
                      <a:pt x="146" y="143"/>
                    </a:cubicBezTo>
                    <a:cubicBezTo>
                      <a:pt x="159" y="107"/>
                      <a:pt x="171" y="70"/>
                      <a:pt x="183" y="46"/>
                    </a:cubicBezTo>
                    <a:cubicBezTo>
                      <a:pt x="183" y="17"/>
                      <a:pt x="161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53"/>
              <p:cNvSpPr/>
              <p:nvPr/>
            </p:nvSpPr>
            <p:spPr>
              <a:xfrm>
                <a:off x="5015459" y="2855139"/>
                <a:ext cx="260909" cy="544424"/>
              </a:xfrm>
              <a:custGeom>
                <a:rect b="b" l="l" r="r" t="t"/>
                <a:pathLst>
                  <a:path extrusionOk="0" h="4985" w="2389">
                    <a:moveTo>
                      <a:pt x="603" y="1"/>
                    </a:moveTo>
                    <a:cubicBezTo>
                      <a:pt x="381" y="1"/>
                      <a:pt x="166" y="85"/>
                      <a:pt x="1" y="232"/>
                    </a:cubicBezTo>
                    <a:cubicBezTo>
                      <a:pt x="49" y="632"/>
                      <a:pt x="122" y="1032"/>
                      <a:pt x="219" y="1432"/>
                    </a:cubicBezTo>
                    <a:cubicBezTo>
                      <a:pt x="219" y="1432"/>
                      <a:pt x="267" y="1651"/>
                      <a:pt x="437" y="2184"/>
                    </a:cubicBezTo>
                    <a:cubicBezTo>
                      <a:pt x="461" y="2269"/>
                      <a:pt x="485" y="2342"/>
                      <a:pt x="510" y="2426"/>
                    </a:cubicBezTo>
                    <a:lnTo>
                      <a:pt x="522" y="2451"/>
                    </a:lnTo>
                    <a:cubicBezTo>
                      <a:pt x="582" y="2632"/>
                      <a:pt x="655" y="2851"/>
                      <a:pt x="740" y="3093"/>
                    </a:cubicBezTo>
                    <a:cubicBezTo>
                      <a:pt x="776" y="3178"/>
                      <a:pt x="801" y="3263"/>
                      <a:pt x="825" y="3360"/>
                    </a:cubicBezTo>
                    <a:lnTo>
                      <a:pt x="982" y="3772"/>
                    </a:lnTo>
                    <a:cubicBezTo>
                      <a:pt x="1043" y="3954"/>
                      <a:pt x="1116" y="4136"/>
                      <a:pt x="1176" y="4305"/>
                    </a:cubicBezTo>
                    <a:cubicBezTo>
                      <a:pt x="1276" y="4172"/>
                      <a:pt x="1421" y="4102"/>
                      <a:pt x="1569" y="4102"/>
                    </a:cubicBezTo>
                    <a:cubicBezTo>
                      <a:pt x="1637" y="4102"/>
                      <a:pt x="1705" y="4117"/>
                      <a:pt x="1770" y="4148"/>
                    </a:cubicBezTo>
                    <a:cubicBezTo>
                      <a:pt x="2049" y="4329"/>
                      <a:pt x="2134" y="4693"/>
                      <a:pt x="1988" y="4984"/>
                    </a:cubicBezTo>
                    <a:cubicBezTo>
                      <a:pt x="2146" y="4863"/>
                      <a:pt x="2267" y="4705"/>
                      <a:pt x="2328" y="4511"/>
                    </a:cubicBezTo>
                    <a:cubicBezTo>
                      <a:pt x="2376" y="4305"/>
                      <a:pt x="2388" y="4099"/>
                      <a:pt x="2340" y="3893"/>
                    </a:cubicBezTo>
                    <a:cubicBezTo>
                      <a:pt x="2304" y="3748"/>
                      <a:pt x="2267" y="3602"/>
                      <a:pt x="2219" y="3457"/>
                    </a:cubicBezTo>
                    <a:cubicBezTo>
                      <a:pt x="2194" y="3372"/>
                      <a:pt x="2170" y="3287"/>
                      <a:pt x="2146" y="3202"/>
                    </a:cubicBezTo>
                    <a:lnTo>
                      <a:pt x="2146" y="3190"/>
                    </a:lnTo>
                    <a:lnTo>
                      <a:pt x="2049" y="2851"/>
                    </a:lnTo>
                    <a:cubicBezTo>
                      <a:pt x="2025" y="2766"/>
                      <a:pt x="2001" y="2681"/>
                      <a:pt x="1976" y="2596"/>
                    </a:cubicBezTo>
                    <a:cubicBezTo>
                      <a:pt x="1940" y="2439"/>
                      <a:pt x="1904" y="2293"/>
                      <a:pt x="1855" y="2135"/>
                    </a:cubicBezTo>
                    <a:cubicBezTo>
                      <a:pt x="1843" y="2111"/>
                      <a:pt x="1843" y="2087"/>
                      <a:pt x="1831" y="2075"/>
                    </a:cubicBezTo>
                    <a:lnTo>
                      <a:pt x="1807" y="1978"/>
                    </a:lnTo>
                    <a:lnTo>
                      <a:pt x="1807" y="1966"/>
                    </a:lnTo>
                    <a:cubicBezTo>
                      <a:pt x="1794" y="1917"/>
                      <a:pt x="1782" y="1869"/>
                      <a:pt x="1770" y="1820"/>
                    </a:cubicBezTo>
                    <a:cubicBezTo>
                      <a:pt x="1746" y="1735"/>
                      <a:pt x="1722" y="1651"/>
                      <a:pt x="1698" y="1566"/>
                    </a:cubicBezTo>
                    <a:cubicBezTo>
                      <a:pt x="1698" y="1542"/>
                      <a:pt x="1685" y="1529"/>
                      <a:pt x="1685" y="1505"/>
                    </a:cubicBezTo>
                    <a:cubicBezTo>
                      <a:pt x="1649" y="1372"/>
                      <a:pt x="1601" y="1239"/>
                      <a:pt x="1576" y="1105"/>
                    </a:cubicBezTo>
                    <a:cubicBezTo>
                      <a:pt x="1540" y="572"/>
                      <a:pt x="1213" y="135"/>
                      <a:pt x="813" y="26"/>
                    </a:cubicBezTo>
                    <a:cubicBezTo>
                      <a:pt x="743" y="9"/>
                      <a:pt x="673" y="1"/>
                      <a:pt x="6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53"/>
              <p:cNvSpPr/>
              <p:nvPr/>
            </p:nvSpPr>
            <p:spPr>
              <a:xfrm>
                <a:off x="4990340" y="2833624"/>
                <a:ext cx="270083" cy="294546"/>
              </a:xfrm>
              <a:custGeom>
                <a:rect b="b" l="l" r="r" t="t"/>
                <a:pathLst>
                  <a:path extrusionOk="0" h="2697" w="2473">
                    <a:moveTo>
                      <a:pt x="629" y="0"/>
                    </a:moveTo>
                    <a:cubicBezTo>
                      <a:pt x="492" y="0"/>
                      <a:pt x="330" y="32"/>
                      <a:pt x="194" y="151"/>
                    </a:cubicBezTo>
                    <a:cubicBezTo>
                      <a:pt x="97" y="223"/>
                      <a:pt x="37" y="308"/>
                      <a:pt x="0" y="417"/>
                    </a:cubicBezTo>
                    <a:cubicBezTo>
                      <a:pt x="206" y="1181"/>
                      <a:pt x="412" y="1932"/>
                      <a:pt x="631" y="2696"/>
                    </a:cubicBezTo>
                    <a:lnTo>
                      <a:pt x="2473" y="2429"/>
                    </a:lnTo>
                    <a:cubicBezTo>
                      <a:pt x="2388" y="1666"/>
                      <a:pt x="2024" y="963"/>
                      <a:pt x="1467" y="429"/>
                    </a:cubicBezTo>
                    <a:cubicBezTo>
                      <a:pt x="1297" y="284"/>
                      <a:pt x="1115" y="151"/>
                      <a:pt x="921" y="42"/>
                    </a:cubicBezTo>
                    <a:cubicBezTo>
                      <a:pt x="909" y="42"/>
                      <a:pt x="785" y="0"/>
                      <a:pt x="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53"/>
              <p:cNvSpPr/>
              <p:nvPr/>
            </p:nvSpPr>
            <p:spPr>
              <a:xfrm>
                <a:off x="4871186" y="2642172"/>
                <a:ext cx="102004" cy="226944"/>
              </a:xfrm>
              <a:custGeom>
                <a:rect b="b" l="l" r="r" t="t"/>
                <a:pathLst>
                  <a:path extrusionOk="0" h="2078" w="934">
                    <a:moveTo>
                      <a:pt x="485" y="1"/>
                    </a:moveTo>
                    <a:lnTo>
                      <a:pt x="328" y="73"/>
                    </a:lnTo>
                    <a:lnTo>
                      <a:pt x="73" y="207"/>
                    </a:lnTo>
                    <a:lnTo>
                      <a:pt x="73" y="352"/>
                    </a:lnTo>
                    <a:cubicBezTo>
                      <a:pt x="73" y="498"/>
                      <a:pt x="49" y="691"/>
                      <a:pt x="49" y="885"/>
                    </a:cubicBezTo>
                    <a:lnTo>
                      <a:pt x="49" y="1007"/>
                    </a:lnTo>
                    <a:cubicBezTo>
                      <a:pt x="49" y="1140"/>
                      <a:pt x="37" y="1261"/>
                      <a:pt x="37" y="1358"/>
                    </a:cubicBezTo>
                    <a:lnTo>
                      <a:pt x="37" y="1370"/>
                    </a:lnTo>
                    <a:lnTo>
                      <a:pt x="37" y="1492"/>
                    </a:lnTo>
                    <a:cubicBezTo>
                      <a:pt x="37" y="1528"/>
                      <a:pt x="37" y="1564"/>
                      <a:pt x="25" y="1613"/>
                    </a:cubicBezTo>
                    <a:lnTo>
                      <a:pt x="25" y="1625"/>
                    </a:lnTo>
                    <a:cubicBezTo>
                      <a:pt x="0" y="1746"/>
                      <a:pt x="25" y="1879"/>
                      <a:pt x="97" y="1988"/>
                    </a:cubicBezTo>
                    <a:cubicBezTo>
                      <a:pt x="143" y="2047"/>
                      <a:pt x="216" y="2078"/>
                      <a:pt x="306" y="2078"/>
                    </a:cubicBezTo>
                    <a:cubicBezTo>
                      <a:pt x="478" y="2078"/>
                      <a:pt x="711" y="1964"/>
                      <a:pt x="934" y="1710"/>
                    </a:cubicBezTo>
                    <a:cubicBezTo>
                      <a:pt x="922" y="1637"/>
                      <a:pt x="897" y="1564"/>
                      <a:pt x="873" y="1492"/>
                    </a:cubicBezTo>
                    <a:cubicBezTo>
                      <a:pt x="825" y="1285"/>
                      <a:pt x="776" y="1079"/>
                      <a:pt x="728" y="873"/>
                    </a:cubicBezTo>
                    <a:cubicBezTo>
                      <a:pt x="715" y="825"/>
                      <a:pt x="703" y="764"/>
                      <a:pt x="691" y="716"/>
                    </a:cubicBezTo>
                    <a:cubicBezTo>
                      <a:pt x="655" y="582"/>
                      <a:pt x="618" y="461"/>
                      <a:pt x="594" y="328"/>
                    </a:cubicBezTo>
                    <a:cubicBezTo>
                      <a:pt x="570" y="267"/>
                      <a:pt x="558" y="207"/>
                      <a:pt x="546" y="146"/>
                    </a:cubicBezTo>
                    <a:lnTo>
                      <a:pt x="546" y="122"/>
                    </a:lnTo>
                    <a:cubicBezTo>
                      <a:pt x="522" y="85"/>
                      <a:pt x="509" y="49"/>
                      <a:pt x="497" y="13"/>
                    </a:cubicBezTo>
                    <a:cubicBezTo>
                      <a:pt x="497" y="13"/>
                      <a:pt x="485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53"/>
              <p:cNvSpPr/>
              <p:nvPr/>
            </p:nvSpPr>
            <p:spPr>
              <a:xfrm>
                <a:off x="4875118" y="2650144"/>
                <a:ext cx="78196" cy="169498"/>
              </a:xfrm>
              <a:custGeom>
                <a:rect b="b" l="l" r="r" t="t"/>
                <a:pathLst>
                  <a:path extrusionOk="0" h="1552" w="716">
                    <a:moveTo>
                      <a:pt x="292" y="0"/>
                    </a:moveTo>
                    <a:lnTo>
                      <a:pt x="49" y="134"/>
                    </a:lnTo>
                    <a:lnTo>
                      <a:pt x="49" y="279"/>
                    </a:lnTo>
                    <a:cubicBezTo>
                      <a:pt x="37" y="425"/>
                      <a:pt x="25" y="618"/>
                      <a:pt x="25" y="812"/>
                    </a:cubicBezTo>
                    <a:lnTo>
                      <a:pt x="25" y="934"/>
                    </a:lnTo>
                    <a:cubicBezTo>
                      <a:pt x="13" y="1067"/>
                      <a:pt x="1" y="1188"/>
                      <a:pt x="1" y="1285"/>
                    </a:cubicBezTo>
                    <a:lnTo>
                      <a:pt x="1" y="1297"/>
                    </a:lnTo>
                    <a:lnTo>
                      <a:pt x="1" y="1419"/>
                    </a:lnTo>
                    <a:cubicBezTo>
                      <a:pt x="1" y="1455"/>
                      <a:pt x="1" y="1491"/>
                      <a:pt x="1" y="1540"/>
                    </a:cubicBezTo>
                    <a:lnTo>
                      <a:pt x="1" y="1552"/>
                    </a:lnTo>
                    <a:cubicBezTo>
                      <a:pt x="376" y="1503"/>
                      <a:pt x="679" y="1200"/>
                      <a:pt x="716" y="812"/>
                    </a:cubicBezTo>
                    <a:cubicBezTo>
                      <a:pt x="716" y="788"/>
                      <a:pt x="716" y="764"/>
                      <a:pt x="716" y="728"/>
                    </a:cubicBezTo>
                    <a:lnTo>
                      <a:pt x="704" y="728"/>
                    </a:lnTo>
                    <a:cubicBezTo>
                      <a:pt x="704" y="425"/>
                      <a:pt x="546" y="146"/>
                      <a:pt x="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53"/>
              <p:cNvSpPr/>
              <p:nvPr/>
            </p:nvSpPr>
            <p:spPr>
              <a:xfrm>
                <a:off x="4798340" y="2521381"/>
                <a:ext cx="196036" cy="234698"/>
              </a:xfrm>
              <a:custGeom>
                <a:rect b="b" l="l" r="r" t="t"/>
                <a:pathLst>
                  <a:path extrusionOk="0" h="2149" w="1795">
                    <a:moveTo>
                      <a:pt x="778" y="1"/>
                    </a:moveTo>
                    <a:cubicBezTo>
                      <a:pt x="758" y="1"/>
                      <a:pt x="737" y="2"/>
                      <a:pt x="716" y="4"/>
                    </a:cubicBezTo>
                    <a:lnTo>
                      <a:pt x="667" y="16"/>
                    </a:lnTo>
                    <a:cubicBezTo>
                      <a:pt x="437" y="64"/>
                      <a:pt x="231" y="234"/>
                      <a:pt x="134" y="452"/>
                    </a:cubicBezTo>
                    <a:cubicBezTo>
                      <a:pt x="37" y="658"/>
                      <a:pt x="1" y="901"/>
                      <a:pt x="25" y="1131"/>
                    </a:cubicBezTo>
                    <a:lnTo>
                      <a:pt x="49" y="1228"/>
                    </a:lnTo>
                    <a:cubicBezTo>
                      <a:pt x="61" y="1325"/>
                      <a:pt x="85" y="1410"/>
                      <a:pt x="122" y="1494"/>
                    </a:cubicBezTo>
                    <a:cubicBezTo>
                      <a:pt x="284" y="1884"/>
                      <a:pt x="602" y="2148"/>
                      <a:pt x="935" y="2148"/>
                    </a:cubicBezTo>
                    <a:cubicBezTo>
                      <a:pt x="975" y="2148"/>
                      <a:pt x="1015" y="2145"/>
                      <a:pt x="1055" y="2137"/>
                    </a:cubicBezTo>
                    <a:cubicBezTo>
                      <a:pt x="1504" y="2052"/>
                      <a:pt x="1795" y="1507"/>
                      <a:pt x="1685" y="925"/>
                    </a:cubicBezTo>
                    <a:cubicBezTo>
                      <a:pt x="1673" y="876"/>
                      <a:pt x="1661" y="816"/>
                      <a:pt x="1637" y="767"/>
                    </a:cubicBezTo>
                    <a:cubicBezTo>
                      <a:pt x="1499" y="308"/>
                      <a:pt x="1155" y="1"/>
                      <a:pt x="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53"/>
              <p:cNvSpPr/>
              <p:nvPr/>
            </p:nvSpPr>
            <p:spPr>
              <a:xfrm>
                <a:off x="4914545" y="2638459"/>
                <a:ext cx="56026" cy="48709"/>
              </a:xfrm>
              <a:custGeom>
                <a:rect b="b" l="l" r="r" t="t"/>
                <a:pathLst>
                  <a:path extrusionOk="0" h="446" w="513">
                    <a:moveTo>
                      <a:pt x="280" y="0"/>
                    </a:moveTo>
                    <a:cubicBezTo>
                      <a:pt x="142" y="0"/>
                      <a:pt x="0" y="127"/>
                      <a:pt x="76" y="301"/>
                    </a:cubicBezTo>
                    <a:cubicBezTo>
                      <a:pt x="105" y="389"/>
                      <a:pt x="189" y="445"/>
                      <a:pt x="277" y="445"/>
                    </a:cubicBezTo>
                    <a:cubicBezTo>
                      <a:pt x="299" y="445"/>
                      <a:pt x="321" y="442"/>
                      <a:pt x="343" y="435"/>
                    </a:cubicBezTo>
                    <a:cubicBezTo>
                      <a:pt x="452" y="386"/>
                      <a:pt x="512" y="265"/>
                      <a:pt x="476" y="156"/>
                    </a:cubicBezTo>
                    <a:cubicBezTo>
                      <a:pt x="444" y="46"/>
                      <a:pt x="363" y="0"/>
                      <a:pt x="2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53"/>
              <p:cNvSpPr/>
              <p:nvPr/>
            </p:nvSpPr>
            <p:spPr>
              <a:xfrm>
                <a:off x="4815050" y="2665653"/>
                <a:ext cx="53623" cy="46634"/>
              </a:xfrm>
              <a:custGeom>
                <a:rect b="b" l="l" r="r" t="t"/>
                <a:pathLst>
                  <a:path extrusionOk="0" h="427" w="491">
                    <a:moveTo>
                      <a:pt x="263" y="1"/>
                    </a:moveTo>
                    <a:cubicBezTo>
                      <a:pt x="133" y="1"/>
                      <a:pt x="1" y="116"/>
                      <a:pt x="54" y="283"/>
                    </a:cubicBezTo>
                    <a:cubicBezTo>
                      <a:pt x="83" y="370"/>
                      <a:pt x="167" y="426"/>
                      <a:pt x="255" y="426"/>
                    </a:cubicBezTo>
                    <a:cubicBezTo>
                      <a:pt x="277" y="426"/>
                      <a:pt x="299" y="423"/>
                      <a:pt x="320" y="416"/>
                    </a:cubicBezTo>
                    <a:cubicBezTo>
                      <a:pt x="429" y="367"/>
                      <a:pt x="490" y="246"/>
                      <a:pt x="454" y="137"/>
                    </a:cubicBezTo>
                    <a:cubicBezTo>
                      <a:pt x="417" y="42"/>
                      <a:pt x="340" y="1"/>
                      <a:pt x="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53"/>
              <p:cNvSpPr/>
              <p:nvPr/>
            </p:nvSpPr>
            <p:spPr>
              <a:xfrm>
                <a:off x="4879159" y="2685857"/>
                <a:ext cx="43794" cy="38552"/>
              </a:xfrm>
              <a:custGeom>
                <a:rect b="b" l="l" r="r" t="t"/>
                <a:pathLst>
                  <a:path extrusionOk="0" h="353" w="401">
                    <a:moveTo>
                      <a:pt x="400" y="1"/>
                    </a:moveTo>
                    <a:cubicBezTo>
                      <a:pt x="315" y="49"/>
                      <a:pt x="218" y="110"/>
                      <a:pt x="133" y="158"/>
                    </a:cubicBezTo>
                    <a:lnTo>
                      <a:pt x="0" y="243"/>
                    </a:lnTo>
                    <a:cubicBezTo>
                      <a:pt x="12" y="267"/>
                      <a:pt x="73" y="352"/>
                      <a:pt x="158" y="352"/>
                    </a:cubicBezTo>
                    <a:cubicBezTo>
                      <a:pt x="267" y="352"/>
                      <a:pt x="400" y="219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53"/>
              <p:cNvSpPr/>
              <p:nvPr/>
            </p:nvSpPr>
            <p:spPr>
              <a:xfrm>
                <a:off x="4950586" y="2593135"/>
                <a:ext cx="50784" cy="44886"/>
              </a:xfrm>
              <a:custGeom>
                <a:rect b="b" l="l" r="r" t="t"/>
                <a:pathLst>
                  <a:path extrusionOk="0" h="411" w="465">
                    <a:moveTo>
                      <a:pt x="229" y="1"/>
                    </a:moveTo>
                    <a:cubicBezTo>
                      <a:pt x="206" y="1"/>
                      <a:pt x="182" y="5"/>
                      <a:pt x="158" y="13"/>
                    </a:cubicBezTo>
                    <a:cubicBezTo>
                      <a:pt x="49" y="62"/>
                      <a:pt x="1" y="195"/>
                      <a:pt x="49" y="304"/>
                    </a:cubicBezTo>
                    <a:cubicBezTo>
                      <a:pt x="83" y="377"/>
                      <a:pt x="150" y="411"/>
                      <a:pt x="218" y="411"/>
                    </a:cubicBezTo>
                    <a:cubicBezTo>
                      <a:pt x="298" y="411"/>
                      <a:pt x="380" y="365"/>
                      <a:pt x="413" y="280"/>
                    </a:cubicBezTo>
                    <a:cubicBezTo>
                      <a:pt x="465" y="145"/>
                      <a:pt x="365" y="1"/>
                      <a:pt x="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53"/>
              <p:cNvSpPr/>
              <p:nvPr/>
            </p:nvSpPr>
            <p:spPr>
              <a:xfrm>
                <a:off x="4808934" y="2637257"/>
                <a:ext cx="25228" cy="22279"/>
              </a:xfrm>
              <a:custGeom>
                <a:rect b="b" l="l" r="r" t="t"/>
                <a:pathLst>
                  <a:path extrusionOk="0" h="204" w="231">
                    <a:moveTo>
                      <a:pt x="37" y="0"/>
                    </a:moveTo>
                    <a:cubicBezTo>
                      <a:pt x="28" y="0"/>
                      <a:pt x="19" y="3"/>
                      <a:pt x="13" y="9"/>
                    </a:cubicBezTo>
                    <a:cubicBezTo>
                      <a:pt x="1" y="33"/>
                      <a:pt x="1" y="58"/>
                      <a:pt x="13" y="70"/>
                    </a:cubicBezTo>
                    <a:lnTo>
                      <a:pt x="158" y="191"/>
                    </a:lnTo>
                    <a:cubicBezTo>
                      <a:pt x="170" y="203"/>
                      <a:pt x="182" y="203"/>
                      <a:pt x="182" y="203"/>
                    </a:cubicBezTo>
                    <a:cubicBezTo>
                      <a:pt x="195" y="203"/>
                      <a:pt x="207" y="203"/>
                      <a:pt x="219" y="191"/>
                    </a:cubicBezTo>
                    <a:cubicBezTo>
                      <a:pt x="231" y="179"/>
                      <a:pt x="231" y="155"/>
                      <a:pt x="219" y="143"/>
                    </a:cubicBezTo>
                    <a:lnTo>
                      <a:pt x="61" y="9"/>
                    </a:lnTo>
                    <a:cubicBezTo>
                      <a:pt x="55" y="3"/>
                      <a:pt x="46" y="0"/>
                      <a:pt x="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53"/>
              <p:cNvSpPr/>
              <p:nvPr/>
            </p:nvSpPr>
            <p:spPr>
              <a:xfrm>
                <a:off x="4824115" y="2628848"/>
                <a:ext cx="24682" cy="24027"/>
              </a:xfrm>
              <a:custGeom>
                <a:rect b="b" l="l" r="r" t="t"/>
                <a:pathLst>
                  <a:path extrusionOk="0" h="220" w="226">
                    <a:moveTo>
                      <a:pt x="52" y="1"/>
                    </a:moveTo>
                    <a:cubicBezTo>
                      <a:pt x="24" y="1"/>
                      <a:pt x="1" y="35"/>
                      <a:pt x="19" y="62"/>
                    </a:cubicBezTo>
                    <a:lnTo>
                      <a:pt x="152" y="207"/>
                    </a:lnTo>
                    <a:cubicBezTo>
                      <a:pt x="165" y="207"/>
                      <a:pt x="177" y="220"/>
                      <a:pt x="189" y="220"/>
                    </a:cubicBezTo>
                    <a:cubicBezTo>
                      <a:pt x="189" y="220"/>
                      <a:pt x="201" y="207"/>
                      <a:pt x="213" y="207"/>
                    </a:cubicBezTo>
                    <a:cubicBezTo>
                      <a:pt x="225" y="195"/>
                      <a:pt x="225" y="171"/>
                      <a:pt x="213" y="147"/>
                    </a:cubicBezTo>
                    <a:lnTo>
                      <a:pt x="80" y="13"/>
                    </a:lnTo>
                    <a:cubicBezTo>
                      <a:pt x="71" y="4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53"/>
              <p:cNvSpPr/>
              <p:nvPr/>
            </p:nvSpPr>
            <p:spPr>
              <a:xfrm>
                <a:off x="4830122" y="2672643"/>
                <a:ext cx="9392" cy="19986"/>
              </a:xfrm>
              <a:custGeom>
                <a:rect b="b" l="l" r="r" t="t"/>
                <a:pathLst>
                  <a:path extrusionOk="0" h="183" w="86">
                    <a:moveTo>
                      <a:pt x="49" y="0"/>
                    </a:moveTo>
                    <a:cubicBezTo>
                      <a:pt x="25" y="0"/>
                      <a:pt x="1" y="25"/>
                      <a:pt x="13" y="37"/>
                    </a:cubicBezTo>
                    <a:lnTo>
                      <a:pt x="13" y="146"/>
                    </a:lnTo>
                    <a:cubicBezTo>
                      <a:pt x="13" y="170"/>
                      <a:pt x="25" y="182"/>
                      <a:pt x="49" y="182"/>
                    </a:cubicBezTo>
                    <a:cubicBezTo>
                      <a:pt x="73" y="182"/>
                      <a:pt x="85" y="158"/>
                      <a:pt x="85" y="146"/>
                    </a:cubicBezTo>
                    <a:lnTo>
                      <a:pt x="85" y="37"/>
                    </a:lnTo>
                    <a:cubicBezTo>
                      <a:pt x="85" y="12"/>
                      <a:pt x="61" y="0"/>
                      <a:pt x="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53"/>
              <p:cNvSpPr/>
              <p:nvPr/>
            </p:nvSpPr>
            <p:spPr>
              <a:xfrm>
                <a:off x="4845958" y="2669475"/>
                <a:ext cx="13433" cy="19112"/>
              </a:xfrm>
              <a:custGeom>
                <a:rect b="b" l="l" r="r" t="t"/>
                <a:pathLst>
                  <a:path extrusionOk="0" h="175" w="123">
                    <a:moveTo>
                      <a:pt x="42" y="0"/>
                    </a:moveTo>
                    <a:cubicBezTo>
                      <a:pt x="37" y="0"/>
                      <a:pt x="32" y="2"/>
                      <a:pt x="25" y="5"/>
                    </a:cubicBezTo>
                    <a:cubicBezTo>
                      <a:pt x="13" y="17"/>
                      <a:pt x="1" y="29"/>
                      <a:pt x="1" y="54"/>
                    </a:cubicBezTo>
                    <a:lnTo>
                      <a:pt x="49" y="151"/>
                    </a:lnTo>
                    <a:cubicBezTo>
                      <a:pt x="49" y="163"/>
                      <a:pt x="62" y="175"/>
                      <a:pt x="74" y="175"/>
                    </a:cubicBezTo>
                    <a:lnTo>
                      <a:pt x="86" y="175"/>
                    </a:lnTo>
                    <a:cubicBezTo>
                      <a:pt x="110" y="163"/>
                      <a:pt x="122" y="138"/>
                      <a:pt x="110" y="126"/>
                    </a:cubicBezTo>
                    <a:lnTo>
                      <a:pt x="74" y="29"/>
                    </a:lnTo>
                    <a:cubicBezTo>
                      <a:pt x="65" y="12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53"/>
              <p:cNvSpPr/>
              <p:nvPr/>
            </p:nvSpPr>
            <p:spPr>
              <a:xfrm>
                <a:off x="4811555" y="2642172"/>
                <a:ext cx="54388" cy="34511"/>
              </a:xfrm>
              <a:custGeom>
                <a:rect b="b" l="l" r="r" t="t"/>
                <a:pathLst>
                  <a:path extrusionOk="0" h="316" w="498">
                    <a:moveTo>
                      <a:pt x="255" y="1"/>
                    </a:moveTo>
                    <a:cubicBezTo>
                      <a:pt x="231" y="1"/>
                      <a:pt x="219" y="1"/>
                      <a:pt x="195" y="13"/>
                    </a:cubicBezTo>
                    <a:lnTo>
                      <a:pt x="171" y="13"/>
                    </a:lnTo>
                    <a:cubicBezTo>
                      <a:pt x="134" y="25"/>
                      <a:pt x="110" y="49"/>
                      <a:pt x="86" y="73"/>
                    </a:cubicBezTo>
                    <a:cubicBezTo>
                      <a:pt x="25" y="134"/>
                      <a:pt x="1" y="207"/>
                      <a:pt x="13" y="243"/>
                    </a:cubicBezTo>
                    <a:cubicBezTo>
                      <a:pt x="25" y="279"/>
                      <a:pt x="74" y="316"/>
                      <a:pt x="134" y="316"/>
                    </a:cubicBezTo>
                    <a:lnTo>
                      <a:pt x="304" y="316"/>
                    </a:lnTo>
                    <a:cubicBezTo>
                      <a:pt x="328" y="304"/>
                      <a:pt x="352" y="304"/>
                      <a:pt x="377" y="291"/>
                    </a:cubicBezTo>
                    <a:cubicBezTo>
                      <a:pt x="437" y="267"/>
                      <a:pt x="498" y="219"/>
                      <a:pt x="498" y="170"/>
                    </a:cubicBezTo>
                    <a:cubicBezTo>
                      <a:pt x="498" y="110"/>
                      <a:pt x="461" y="61"/>
                      <a:pt x="413" y="37"/>
                    </a:cubicBezTo>
                    <a:cubicBezTo>
                      <a:pt x="364" y="13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53"/>
              <p:cNvSpPr/>
              <p:nvPr/>
            </p:nvSpPr>
            <p:spPr>
              <a:xfrm>
                <a:off x="4811555" y="2648834"/>
                <a:ext cx="41173" cy="27849"/>
              </a:xfrm>
              <a:custGeom>
                <a:rect b="b" l="l" r="r" t="t"/>
                <a:pathLst>
                  <a:path extrusionOk="0" h="255" w="377">
                    <a:moveTo>
                      <a:pt x="146" y="0"/>
                    </a:moveTo>
                    <a:cubicBezTo>
                      <a:pt x="134" y="0"/>
                      <a:pt x="110" y="0"/>
                      <a:pt x="98" y="12"/>
                    </a:cubicBezTo>
                    <a:cubicBezTo>
                      <a:pt x="37" y="73"/>
                      <a:pt x="1" y="146"/>
                      <a:pt x="13" y="182"/>
                    </a:cubicBezTo>
                    <a:cubicBezTo>
                      <a:pt x="25" y="218"/>
                      <a:pt x="74" y="255"/>
                      <a:pt x="134" y="255"/>
                    </a:cubicBezTo>
                    <a:lnTo>
                      <a:pt x="316" y="255"/>
                    </a:lnTo>
                    <a:cubicBezTo>
                      <a:pt x="340" y="243"/>
                      <a:pt x="352" y="230"/>
                      <a:pt x="377" y="230"/>
                    </a:cubicBezTo>
                    <a:cubicBezTo>
                      <a:pt x="377" y="97"/>
                      <a:pt x="280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53"/>
              <p:cNvSpPr/>
              <p:nvPr/>
            </p:nvSpPr>
            <p:spPr>
              <a:xfrm>
                <a:off x="4892374" y="2608097"/>
                <a:ext cx="25228" cy="22279"/>
              </a:xfrm>
              <a:custGeom>
                <a:rect b="b" l="l" r="r" t="t"/>
                <a:pathLst>
                  <a:path extrusionOk="0" h="204" w="231">
                    <a:moveTo>
                      <a:pt x="37" y="0"/>
                    </a:moveTo>
                    <a:cubicBezTo>
                      <a:pt x="28" y="0"/>
                      <a:pt x="18" y="3"/>
                      <a:pt x="12" y="10"/>
                    </a:cubicBezTo>
                    <a:cubicBezTo>
                      <a:pt x="0" y="22"/>
                      <a:pt x="0" y="46"/>
                      <a:pt x="12" y="58"/>
                    </a:cubicBezTo>
                    <a:lnTo>
                      <a:pt x="158" y="191"/>
                    </a:lnTo>
                    <a:cubicBezTo>
                      <a:pt x="170" y="191"/>
                      <a:pt x="182" y="203"/>
                      <a:pt x="194" y="203"/>
                    </a:cubicBezTo>
                    <a:cubicBezTo>
                      <a:pt x="194" y="203"/>
                      <a:pt x="206" y="191"/>
                      <a:pt x="218" y="191"/>
                    </a:cubicBezTo>
                    <a:cubicBezTo>
                      <a:pt x="231" y="179"/>
                      <a:pt x="231" y="155"/>
                      <a:pt x="218" y="143"/>
                    </a:cubicBezTo>
                    <a:lnTo>
                      <a:pt x="61" y="10"/>
                    </a:lnTo>
                    <a:cubicBezTo>
                      <a:pt x="55" y="3"/>
                      <a:pt x="46" y="0"/>
                      <a:pt x="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53"/>
              <p:cNvSpPr/>
              <p:nvPr/>
            </p:nvSpPr>
            <p:spPr>
              <a:xfrm>
                <a:off x="4907773" y="2599906"/>
                <a:ext cx="24354" cy="23808"/>
              </a:xfrm>
              <a:custGeom>
                <a:rect b="b" l="l" r="r" t="t"/>
                <a:pathLst>
                  <a:path extrusionOk="0" h="218" w="223">
                    <a:moveTo>
                      <a:pt x="57" y="0"/>
                    </a:moveTo>
                    <a:cubicBezTo>
                      <a:pt x="31" y="0"/>
                      <a:pt x="1" y="41"/>
                      <a:pt x="29" y="60"/>
                    </a:cubicBezTo>
                    <a:lnTo>
                      <a:pt x="162" y="206"/>
                    </a:lnTo>
                    <a:cubicBezTo>
                      <a:pt x="162" y="206"/>
                      <a:pt x="174" y="218"/>
                      <a:pt x="187" y="218"/>
                    </a:cubicBezTo>
                    <a:cubicBezTo>
                      <a:pt x="199" y="218"/>
                      <a:pt x="211" y="206"/>
                      <a:pt x="211" y="206"/>
                    </a:cubicBezTo>
                    <a:cubicBezTo>
                      <a:pt x="223" y="182"/>
                      <a:pt x="223" y="169"/>
                      <a:pt x="211" y="145"/>
                    </a:cubicBezTo>
                    <a:lnTo>
                      <a:pt x="77" y="12"/>
                    </a:lnTo>
                    <a:cubicBezTo>
                      <a:pt x="72" y="4"/>
                      <a:pt x="65" y="0"/>
                      <a:pt x="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53"/>
              <p:cNvSpPr/>
              <p:nvPr/>
            </p:nvSpPr>
            <p:spPr>
              <a:xfrm>
                <a:off x="4914872" y="2643482"/>
                <a:ext cx="9392" cy="19986"/>
              </a:xfrm>
              <a:custGeom>
                <a:rect b="b" l="l" r="r" t="t"/>
                <a:pathLst>
                  <a:path extrusionOk="0" h="183" w="86">
                    <a:moveTo>
                      <a:pt x="37" y="1"/>
                    </a:moveTo>
                    <a:cubicBezTo>
                      <a:pt x="25" y="1"/>
                      <a:pt x="0" y="13"/>
                      <a:pt x="12" y="37"/>
                    </a:cubicBezTo>
                    <a:lnTo>
                      <a:pt x="12" y="146"/>
                    </a:lnTo>
                    <a:cubicBezTo>
                      <a:pt x="0" y="170"/>
                      <a:pt x="12" y="183"/>
                      <a:pt x="37" y="183"/>
                    </a:cubicBezTo>
                    <a:lnTo>
                      <a:pt x="49" y="183"/>
                    </a:lnTo>
                    <a:cubicBezTo>
                      <a:pt x="61" y="183"/>
                      <a:pt x="85" y="158"/>
                      <a:pt x="85" y="146"/>
                    </a:cubicBezTo>
                    <a:lnTo>
                      <a:pt x="85" y="37"/>
                    </a:lnTo>
                    <a:cubicBezTo>
                      <a:pt x="73" y="13"/>
                      <a:pt x="6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53"/>
              <p:cNvSpPr/>
              <p:nvPr/>
            </p:nvSpPr>
            <p:spPr>
              <a:xfrm>
                <a:off x="4929398" y="2640861"/>
                <a:ext cx="13324" cy="18675"/>
              </a:xfrm>
              <a:custGeom>
                <a:rect b="b" l="l" r="r" t="t"/>
                <a:pathLst>
                  <a:path extrusionOk="0" h="171" w="122">
                    <a:moveTo>
                      <a:pt x="25" y="0"/>
                    </a:moveTo>
                    <a:cubicBezTo>
                      <a:pt x="13" y="13"/>
                      <a:pt x="1" y="37"/>
                      <a:pt x="13" y="49"/>
                    </a:cubicBezTo>
                    <a:lnTo>
                      <a:pt x="49" y="146"/>
                    </a:lnTo>
                    <a:cubicBezTo>
                      <a:pt x="49" y="158"/>
                      <a:pt x="61" y="170"/>
                      <a:pt x="85" y="170"/>
                    </a:cubicBezTo>
                    <a:lnTo>
                      <a:pt x="98" y="170"/>
                    </a:lnTo>
                    <a:cubicBezTo>
                      <a:pt x="110" y="158"/>
                      <a:pt x="122" y="134"/>
                      <a:pt x="122" y="122"/>
                    </a:cubicBezTo>
                    <a:lnTo>
                      <a:pt x="73" y="25"/>
                    </a:lnTo>
                    <a:cubicBezTo>
                      <a:pt x="73" y="0"/>
                      <a:pt x="49" y="0"/>
                      <a:pt x="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53"/>
              <p:cNvSpPr/>
              <p:nvPr/>
            </p:nvSpPr>
            <p:spPr>
              <a:xfrm>
                <a:off x="4896306" y="2611701"/>
                <a:ext cx="54388" cy="35603"/>
              </a:xfrm>
              <a:custGeom>
                <a:rect b="b" l="l" r="r" t="t"/>
                <a:pathLst>
                  <a:path extrusionOk="0" h="326" w="498">
                    <a:moveTo>
                      <a:pt x="255" y="1"/>
                    </a:moveTo>
                    <a:cubicBezTo>
                      <a:pt x="231" y="13"/>
                      <a:pt x="207" y="13"/>
                      <a:pt x="195" y="25"/>
                    </a:cubicBezTo>
                    <a:lnTo>
                      <a:pt x="170" y="25"/>
                    </a:lnTo>
                    <a:cubicBezTo>
                      <a:pt x="134" y="37"/>
                      <a:pt x="110" y="61"/>
                      <a:pt x="85" y="86"/>
                    </a:cubicBezTo>
                    <a:cubicBezTo>
                      <a:pt x="25" y="134"/>
                      <a:pt x="1" y="219"/>
                      <a:pt x="13" y="255"/>
                    </a:cubicBezTo>
                    <a:cubicBezTo>
                      <a:pt x="25" y="292"/>
                      <a:pt x="73" y="316"/>
                      <a:pt x="134" y="316"/>
                    </a:cubicBezTo>
                    <a:cubicBezTo>
                      <a:pt x="152" y="322"/>
                      <a:pt x="170" y="325"/>
                      <a:pt x="190" y="325"/>
                    </a:cubicBezTo>
                    <a:cubicBezTo>
                      <a:pt x="210" y="325"/>
                      <a:pt x="231" y="322"/>
                      <a:pt x="255" y="316"/>
                    </a:cubicBezTo>
                    <a:lnTo>
                      <a:pt x="304" y="316"/>
                    </a:lnTo>
                    <a:cubicBezTo>
                      <a:pt x="328" y="316"/>
                      <a:pt x="352" y="304"/>
                      <a:pt x="364" y="304"/>
                    </a:cubicBezTo>
                    <a:cubicBezTo>
                      <a:pt x="437" y="280"/>
                      <a:pt x="498" y="231"/>
                      <a:pt x="498" y="183"/>
                    </a:cubicBezTo>
                    <a:cubicBezTo>
                      <a:pt x="498" y="122"/>
                      <a:pt x="461" y="74"/>
                      <a:pt x="413" y="49"/>
                    </a:cubicBezTo>
                    <a:cubicBezTo>
                      <a:pt x="364" y="25"/>
                      <a:pt x="304" y="13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53"/>
              <p:cNvSpPr/>
              <p:nvPr/>
            </p:nvSpPr>
            <p:spPr>
              <a:xfrm>
                <a:off x="4896306" y="2620875"/>
                <a:ext cx="39863" cy="26757"/>
              </a:xfrm>
              <a:custGeom>
                <a:rect b="b" l="l" r="r" t="t"/>
                <a:pathLst>
                  <a:path extrusionOk="0" h="245" w="365">
                    <a:moveTo>
                      <a:pt x="166" y="1"/>
                    </a:moveTo>
                    <a:cubicBezTo>
                      <a:pt x="160" y="1"/>
                      <a:pt x="153" y="1"/>
                      <a:pt x="146" y="2"/>
                    </a:cubicBezTo>
                    <a:lnTo>
                      <a:pt x="85" y="2"/>
                    </a:lnTo>
                    <a:cubicBezTo>
                      <a:pt x="25" y="62"/>
                      <a:pt x="1" y="135"/>
                      <a:pt x="13" y="171"/>
                    </a:cubicBezTo>
                    <a:cubicBezTo>
                      <a:pt x="25" y="208"/>
                      <a:pt x="73" y="244"/>
                      <a:pt x="134" y="244"/>
                    </a:cubicBezTo>
                    <a:lnTo>
                      <a:pt x="304" y="244"/>
                    </a:lnTo>
                    <a:cubicBezTo>
                      <a:pt x="328" y="232"/>
                      <a:pt x="352" y="220"/>
                      <a:pt x="364" y="220"/>
                    </a:cubicBezTo>
                    <a:cubicBezTo>
                      <a:pt x="364" y="94"/>
                      <a:pt x="278" y="1"/>
                      <a:pt x="1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53"/>
              <p:cNvSpPr/>
              <p:nvPr/>
            </p:nvSpPr>
            <p:spPr>
              <a:xfrm>
                <a:off x="4827500" y="3167709"/>
                <a:ext cx="458146" cy="238192"/>
              </a:xfrm>
              <a:custGeom>
                <a:rect b="b" l="l" r="r" t="t"/>
                <a:pathLst>
                  <a:path extrusionOk="0" h="2181" w="4195">
                    <a:moveTo>
                      <a:pt x="109" y="1"/>
                    </a:moveTo>
                    <a:cubicBezTo>
                      <a:pt x="25" y="243"/>
                      <a:pt x="0" y="498"/>
                      <a:pt x="37" y="752"/>
                    </a:cubicBezTo>
                    <a:cubicBezTo>
                      <a:pt x="49" y="825"/>
                      <a:pt x="73" y="886"/>
                      <a:pt x="97" y="958"/>
                    </a:cubicBezTo>
                    <a:cubicBezTo>
                      <a:pt x="218" y="1116"/>
                      <a:pt x="352" y="1261"/>
                      <a:pt x="509" y="1395"/>
                    </a:cubicBezTo>
                    <a:cubicBezTo>
                      <a:pt x="873" y="1710"/>
                      <a:pt x="1309" y="1940"/>
                      <a:pt x="1782" y="2049"/>
                    </a:cubicBezTo>
                    <a:cubicBezTo>
                      <a:pt x="2124" y="2137"/>
                      <a:pt x="2479" y="2180"/>
                      <a:pt x="2834" y="2180"/>
                    </a:cubicBezTo>
                    <a:cubicBezTo>
                      <a:pt x="3070" y="2180"/>
                      <a:pt x="3307" y="2161"/>
                      <a:pt x="3540" y="2122"/>
                    </a:cubicBezTo>
                    <a:lnTo>
                      <a:pt x="3564" y="2122"/>
                    </a:lnTo>
                    <a:cubicBezTo>
                      <a:pt x="3588" y="2122"/>
                      <a:pt x="3625" y="2110"/>
                      <a:pt x="3661" y="2110"/>
                    </a:cubicBezTo>
                    <a:cubicBezTo>
                      <a:pt x="3867" y="2061"/>
                      <a:pt x="4037" y="1916"/>
                      <a:pt x="4109" y="1710"/>
                    </a:cubicBezTo>
                    <a:cubicBezTo>
                      <a:pt x="4194" y="1467"/>
                      <a:pt x="4146" y="1213"/>
                      <a:pt x="3976" y="1019"/>
                    </a:cubicBezTo>
                    <a:cubicBezTo>
                      <a:pt x="3928" y="983"/>
                      <a:pt x="3891" y="958"/>
                      <a:pt x="3843" y="934"/>
                    </a:cubicBezTo>
                    <a:lnTo>
                      <a:pt x="2509" y="607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53"/>
              <p:cNvSpPr/>
              <p:nvPr/>
            </p:nvSpPr>
            <p:spPr>
              <a:xfrm>
                <a:off x="4288634" y="3002250"/>
                <a:ext cx="707042" cy="382681"/>
              </a:xfrm>
              <a:custGeom>
                <a:rect b="b" l="l" r="r" t="t"/>
                <a:pathLst>
                  <a:path extrusionOk="0" h="3504" w="6474">
                    <a:moveTo>
                      <a:pt x="5892" y="1"/>
                    </a:moveTo>
                    <a:lnTo>
                      <a:pt x="1" y="61"/>
                    </a:lnTo>
                    <a:cubicBezTo>
                      <a:pt x="498" y="1128"/>
                      <a:pt x="995" y="2207"/>
                      <a:pt x="1504" y="3285"/>
                    </a:cubicBezTo>
                    <a:lnTo>
                      <a:pt x="6474" y="3504"/>
                    </a:lnTo>
                    <a:cubicBezTo>
                      <a:pt x="6280" y="2328"/>
                      <a:pt x="6086" y="1164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53"/>
              <p:cNvSpPr/>
              <p:nvPr/>
            </p:nvSpPr>
            <p:spPr>
              <a:xfrm>
                <a:off x="4611692" y="3144447"/>
                <a:ext cx="83548" cy="100912"/>
              </a:xfrm>
              <a:custGeom>
                <a:rect b="b" l="l" r="r" t="t"/>
                <a:pathLst>
                  <a:path extrusionOk="0" h="924" w="765">
                    <a:moveTo>
                      <a:pt x="244" y="0"/>
                    </a:moveTo>
                    <a:cubicBezTo>
                      <a:pt x="214" y="0"/>
                      <a:pt x="185" y="6"/>
                      <a:pt x="158" y="20"/>
                    </a:cubicBezTo>
                    <a:cubicBezTo>
                      <a:pt x="25" y="80"/>
                      <a:pt x="0" y="347"/>
                      <a:pt x="134" y="590"/>
                    </a:cubicBezTo>
                    <a:cubicBezTo>
                      <a:pt x="234" y="789"/>
                      <a:pt x="400" y="923"/>
                      <a:pt x="530" y="923"/>
                    </a:cubicBezTo>
                    <a:cubicBezTo>
                      <a:pt x="557" y="923"/>
                      <a:pt x="583" y="917"/>
                      <a:pt x="607" y="905"/>
                    </a:cubicBezTo>
                    <a:cubicBezTo>
                      <a:pt x="752" y="832"/>
                      <a:pt x="764" y="577"/>
                      <a:pt x="643" y="335"/>
                    </a:cubicBezTo>
                    <a:cubicBezTo>
                      <a:pt x="544" y="127"/>
                      <a:pt x="380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53"/>
              <p:cNvSpPr/>
              <p:nvPr/>
            </p:nvSpPr>
            <p:spPr>
              <a:xfrm>
                <a:off x="4128525" y="1805484"/>
                <a:ext cx="855243" cy="760010"/>
              </a:xfrm>
              <a:custGeom>
                <a:rect b="b" l="l" r="r" t="t"/>
                <a:pathLst>
                  <a:path extrusionOk="0" h="6959" w="7831">
                    <a:moveTo>
                      <a:pt x="109" y="1"/>
                    </a:moveTo>
                    <a:cubicBezTo>
                      <a:pt x="24" y="183"/>
                      <a:pt x="0" y="389"/>
                      <a:pt x="37" y="595"/>
                    </a:cubicBezTo>
                    <a:cubicBezTo>
                      <a:pt x="170" y="1201"/>
                      <a:pt x="885" y="1213"/>
                      <a:pt x="1346" y="1807"/>
                    </a:cubicBezTo>
                    <a:cubicBezTo>
                      <a:pt x="2012" y="2668"/>
                      <a:pt x="1273" y="3637"/>
                      <a:pt x="1806" y="4098"/>
                    </a:cubicBezTo>
                    <a:cubicBezTo>
                      <a:pt x="1939" y="4212"/>
                      <a:pt x="2109" y="4255"/>
                      <a:pt x="2301" y="4255"/>
                    </a:cubicBezTo>
                    <a:cubicBezTo>
                      <a:pt x="2927" y="4255"/>
                      <a:pt x="3787" y="3794"/>
                      <a:pt x="4341" y="3794"/>
                    </a:cubicBezTo>
                    <a:cubicBezTo>
                      <a:pt x="4506" y="3794"/>
                      <a:pt x="4643" y="3835"/>
                      <a:pt x="4740" y="3940"/>
                    </a:cubicBezTo>
                    <a:cubicBezTo>
                      <a:pt x="5043" y="4268"/>
                      <a:pt x="4594" y="4813"/>
                      <a:pt x="4934" y="5274"/>
                    </a:cubicBezTo>
                    <a:cubicBezTo>
                      <a:pt x="5285" y="5746"/>
                      <a:pt x="5915" y="5516"/>
                      <a:pt x="6558" y="6025"/>
                    </a:cubicBezTo>
                    <a:cubicBezTo>
                      <a:pt x="6849" y="6268"/>
                      <a:pt x="7067" y="6583"/>
                      <a:pt x="7188" y="6934"/>
                    </a:cubicBezTo>
                    <a:cubicBezTo>
                      <a:pt x="7322" y="6946"/>
                      <a:pt x="7467" y="6959"/>
                      <a:pt x="7600" y="6959"/>
                    </a:cubicBezTo>
                    <a:cubicBezTo>
                      <a:pt x="7782" y="6643"/>
                      <a:pt x="7831" y="6268"/>
                      <a:pt x="7734" y="5904"/>
                    </a:cubicBezTo>
                    <a:cubicBezTo>
                      <a:pt x="7491" y="5152"/>
                      <a:pt x="6485" y="5116"/>
                      <a:pt x="6352" y="4449"/>
                    </a:cubicBezTo>
                    <a:cubicBezTo>
                      <a:pt x="6255" y="3940"/>
                      <a:pt x="6812" y="3722"/>
                      <a:pt x="6703" y="3298"/>
                    </a:cubicBezTo>
                    <a:cubicBezTo>
                      <a:pt x="6497" y="2534"/>
                      <a:pt x="4618" y="2571"/>
                      <a:pt x="4582" y="2061"/>
                    </a:cubicBezTo>
                    <a:cubicBezTo>
                      <a:pt x="4570" y="1855"/>
                      <a:pt x="4849" y="1807"/>
                      <a:pt x="5031" y="1468"/>
                    </a:cubicBezTo>
                    <a:cubicBezTo>
                      <a:pt x="5249" y="1031"/>
                      <a:pt x="5115" y="486"/>
                      <a:pt x="4885" y="1"/>
                    </a:cubicBezTo>
                    <a:lnTo>
                      <a:pt x="1843" y="1"/>
                    </a:lnTo>
                    <a:cubicBezTo>
                      <a:pt x="1831" y="231"/>
                      <a:pt x="1818" y="461"/>
                      <a:pt x="1806" y="680"/>
                    </a:cubicBezTo>
                    <a:cubicBezTo>
                      <a:pt x="1770" y="449"/>
                      <a:pt x="1734" y="231"/>
                      <a:pt x="1697" y="1"/>
                    </a:cubicBezTo>
                    <a:lnTo>
                      <a:pt x="934" y="1"/>
                    </a:lnTo>
                    <a:cubicBezTo>
                      <a:pt x="897" y="86"/>
                      <a:pt x="861" y="171"/>
                      <a:pt x="824" y="268"/>
                    </a:cubicBezTo>
                    <a:cubicBezTo>
                      <a:pt x="824" y="183"/>
                      <a:pt x="812" y="86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53"/>
              <p:cNvSpPr/>
              <p:nvPr/>
            </p:nvSpPr>
            <p:spPr>
              <a:xfrm>
                <a:off x="4099365" y="1825361"/>
                <a:ext cx="807626" cy="683233"/>
              </a:xfrm>
              <a:custGeom>
                <a:rect b="b" l="l" r="r" t="t"/>
                <a:pathLst>
                  <a:path extrusionOk="0" h="6256" w="7395">
                    <a:moveTo>
                      <a:pt x="170" y="1"/>
                    </a:moveTo>
                    <a:cubicBezTo>
                      <a:pt x="146" y="1"/>
                      <a:pt x="134" y="1"/>
                      <a:pt x="122" y="25"/>
                    </a:cubicBezTo>
                    <a:cubicBezTo>
                      <a:pt x="37" y="219"/>
                      <a:pt x="1" y="437"/>
                      <a:pt x="37" y="643"/>
                    </a:cubicBezTo>
                    <a:cubicBezTo>
                      <a:pt x="122" y="995"/>
                      <a:pt x="401" y="1164"/>
                      <a:pt x="704" y="1334"/>
                    </a:cubicBezTo>
                    <a:cubicBezTo>
                      <a:pt x="958" y="1467"/>
                      <a:pt x="1176" y="1649"/>
                      <a:pt x="1370" y="1855"/>
                    </a:cubicBezTo>
                    <a:cubicBezTo>
                      <a:pt x="1710" y="2304"/>
                      <a:pt x="1673" y="2789"/>
                      <a:pt x="1637" y="3213"/>
                    </a:cubicBezTo>
                    <a:cubicBezTo>
                      <a:pt x="1601" y="3601"/>
                      <a:pt x="1564" y="3940"/>
                      <a:pt x="1831" y="4158"/>
                    </a:cubicBezTo>
                    <a:cubicBezTo>
                      <a:pt x="1975" y="4279"/>
                      <a:pt x="2156" y="4325"/>
                      <a:pt x="2359" y="4325"/>
                    </a:cubicBezTo>
                    <a:cubicBezTo>
                      <a:pt x="2686" y="4325"/>
                      <a:pt x="3069" y="4205"/>
                      <a:pt x="3443" y="4086"/>
                    </a:cubicBezTo>
                    <a:cubicBezTo>
                      <a:pt x="3792" y="3972"/>
                      <a:pt x="4128" y="3862"/>
                      <a:pt x="4389" y="3862"/>
                    </a:cubicBezTo>
                    <a:cubicBezTo>
                      <a:pt x="4544" y="3862"/>
                      <a:pt x="4674" y="3901"/>
                      <a:pt x="4764" y="4001"/>
                    </a:cubicBezTo>
                    <a:cubicBezTo>
                      <a:pt x="4898" y="4146"/>
                      <a:pt x="4873" y="4364"/>
                      <a:pt x="4837" y="4583"/>
                    </a:cubicBezTo>
                    <a:cubicBezTo>
                      <a:pt x="4801" y="4837"/>
                      <a:pt x="4752" y="5116"/>
                      <a:pt x="4958" y="5334"/>
                    </a:cubicBezTo>
                    <a:cubicBezTo>
                      <a:pt x="5140" y="5540"/>
                      <a:pt x="5382" y="5552"/>
                      <a:pt x="5685" y="5589"/>
                    </a:cubicBezTo>
                    <a:cubicBezTo>
                      <a:pt x="6085" y="5601"/>
                      <a:pt x="6461" y="5698"/>
                      <a:pt x="6813" y="5880"/>
                    </a:cubicBezTo>
                    <a:cubicBezTo>
                      <a:pt x="6995" y="5977"/>
                      <a:pt x="7164" y="6110"/>
                      <a:pt x="7322" y="6255"/>
                    </a:cubicBezTo>
                    <a:lnTo>
                      <a:pt x="7358" y="6255"/>
                    </a:lnTo>
                    <a:cubicBezTo>
                      <a:pt x="7358" y="6255"/>
                      <a:pt x="7370" y="6255"/>
                      <a:pt x="7370" y="6243"/>
                    </a:cubicBezTo>
                    <a:cubicBezTo>
                      <a:pt x="7395" y="6231"/>
                      <a:pt x="7395" y="6207"/>
                      <a:pt x="7370" y="6195"/>
                    </a:cubicBezTo>
                    <a:cubicBezTo>
                      <a:pt x="7213" y="6037"/>
                      <a:pt x="7043" y="5916"/>
                      <a:pt x="6849" y="5807"/>
                    </a:cubicBezTo>
                    <a:cubicBezTo>
                      <a:pt x="6485" y="5625"/>
                      <a:pt x="6098" y="5516"/>
                      <a:pt x="5698" y="5504"/>
                    </a:cubicBezTo>
                    <a:cubicBezTo>
                      <a:pt x="5407" y="5480"/>
                      <a:pt x="5176" y="5455"/>
                      <a:pt x="5019" y="5286"/>
                    </a:cubicBezTo>
                    <a:cubicBezTo>
                      <a:pt x="4837" y="5080"/>
                      <a:pt x="4873" y="4825"/>
                      <a:pt x="4910" y="4595"/>
                    </a:cubicBezTo>
                    <a:cubicBezTo>
                      <a:pt x="4946" y="4364"/>
                      <a:pt x="4982" y="4122"/>
                      <a:pt x="4825" y="3952"/>
                    </a:cubicBezTo>
                    <a:cubicBezTo>
                      <a:pt x="4717" y="3835"/>
                      <a:pt x="4569" y="3790"/>
                      <a:pt x="4394" y="3790"/>
                    </a:cubicBezTo>
                    <a:cubicBezTo>
                      <a:pt x="4118" y="3790"/>
                      <a:pt x="3775" y="3902"/>
                      <a:pt x="3419" y="4013"/>
                    </a:cubicBezTo>
                    <a:cubicBezTo>
                      <a:pt x="3045" y="4127"/>
                      <a:pt x="2666" y="4247"/>
                      <a:pt x="2352" y="4247"/>
                    </a:cubicBezTo>
                    <a:cubicBezTo>
                      <a:pt x="2167" y="4247"/>
                      <a:pt x="2005" y="4205"/>
                      <a:pt x="1879" y="4098"/>
                    </a:cubicBezTo>
                    <a:cubicBezTo>
                      <a:pt x="1649" y="3904"/>
                      <a:pt x="1673" y="3589"/>
                      <a:pt x="1710" y="3225"/>
                    </a:cubicBezTo>
                    <a:cubicBezTo>
                      <a:pt x="1746" y="2776"/>
                      <a:pt x="1794" y="2280"/>
                      <a:pt x="1419" y="1819"/>
                    </a:cubicBezTo>
                    <a:cubicBezTo>
                      <a:pt x="1237" y="1589"/>
                      <a:pt x="1007" y="1407"/>
                      <a:pt x="740" y="1273"/>
                    </a:cubicBezTo>
                    <a:cubicBezTo>
                      <a:pt x="437" y="1104"/>
                      <a:pt x="182" y="946"/>
                      <a:pt x="110" y="619"/>
                    </a:cubicBezTo>
                    <a:cubicBezTo>
                      <a:pt x="85" y="425"/>
                      <a:pt x="110" y="231"/>
                      <a:pt x="194" y="49"/>
                    </a:cubicBezTo>
                    <a:cubicBezTo>
                      <a:pt x="194" y="37"/>
                      <a:pt x="194" y="13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53"/>
              <p:cNvSpPr/>
              <p:nvPr/>
            </p:nvSpPr>
            <p:spPr>
              <a:xfrm>
                <a:off x="4760006" y="2509586"/>
                <a:ext cx="227708" cy="130072"/>
              </a:xfrm>
              <a:custGeom>
                <a:rect b="b" l="l" r="r" t="t"/>
                <a:pathLst>
                  <a:path extrusionOk="0" h="1191" w="2085">
                    <a:moveTo>
                      <a:pt x="1062" y="1"/>
                    </a:moveTo>
                    <a:cubicBezTo>
                      <a:pt x="769" y="1"/>
                      <a:pt x="522" y="182"/>
                      <a:pt x="449" y="245"/>
                    </a:cubicBezTo>
                    <a:cubicBezTo>
                      <a:pt x="146" y="402"/>
                      <a:pt x="0" y="705"/>
                      <a:pt x="73" y="936"/>
                    </a:cubicBezTo>
                    <a:cubicBezTo>
                      <a:pt x="121" y="1045"/>
                      <a:pt x="206" y="1142"/>
                      <a:pt x="315" y="1190"/>
                    </a:cubicBezTo>
                    <a:cubicBezTo>
                      <a:pt x="703" y="912"/>
                      <a:pt x="1164" y="754"/>
                      <a:pt x="1636" y="742"/>
                    </a:cubicBezTo>
                    <a:cubicBezTo>
                      <a:pt x="1746" y="742"/>
                      <a:pt x="1855" y="754"/>
                      <a:pt x="1964" y="778"/>
                    </a:cubicBezTo>
                    <a:cubicBezTo>
                      <a:pt x="1999" y="796"/>
                      <a:pt x="2028" y="807"/>
                      <a:pt x="2046" y="807"/>
                    </a:cubicBezTo>
                    <a:cubicBezTo>
                      <a:pt x="2052" y="807"/>
                      <a:pt x="2057" y="806"/>
                      <a:pt x="2061" y="802"/>
                    </a:cubicBezTo>
                    <a:cubicBezTo>
                      <a:pt x="2085" y="766"/>
                      <a:pt x="1927" y="584"/>
                      <a:pt x="1576" y="245"/>
                    </a:cubicBezTo>
                    <a:cubicBezTo>
                      <a:pt x="1479" y="136"/>
                      <a:pt x="1346" y="51"/>
                      <a:pt x="1200" y="15"/>
                    </a:cubicBezTo>
                    <a:cubicBezTo>
                      <a:pt x="1153" y="5"/>
                      <a:pt x="1107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53"/>
              <p:cNvSpPr/>
              <p:nvPr/>
            </p:nvSpPr>
            <p:spPr>
              <a:xfrm>
                <a:off x="3634547" y="2798020"/>
                <a:ext cx="327201" cy="282424"/>
              </a:xfrm>
              <a:custGeom>
                <a:rect b="b" l="l" r="r" t="t"/>
                <a:pathLst>
                  <a:path extrusionOk="0" h="2586" w="2996">
                    <a:moveTo>
                      <a:pt x="76" y="0"/>
                    </a:moveTo>
                    <a:cubicBezTo>
                      <a:pt x="36" y="0"/>
                      <a:pt x="1" y="54"/>
                      <a:pt x="38" y="101"/>
                    </a:cubicBezTo>
                    <a:lnTo>
                      <a:pt x="2899" y="2574"/>
                    </a:lnTo>
                    <a:cubicBezTo>
                      <a:pt x="2911" y="2586"/>
                      <a:pt x="2923" y="2586"/>
                      <a:pt x="2947" y="2586"/>
                    </a:cubicBezTo>
                    <a:cubicBezTo>
                      <a:pt x="2960" y="2586"/>
                      <a:pt x="2972" y="2574"/>
                      <a:pt x="2984" y="2562"/>
                    </a:cubicBezTo>
                    <a:cubicBezTo>
                      <a:pt x="2996" y="2537"/>
                      <a:pt x="2996" y="2513"/>
                      <a:pt x="2984" y="2489"/>
                    </a:cubicBezTo>
                    <a:lnTo>
                      <a:pt x="111" y="16"/>
                    </a:lnTo>
                    <a:cubicBezTo>
                      <a:pt x="100" y="5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53"/>
              <p:cNvSpPr/>
              <p:nvPr/>
            </p:nvSpPr>
            <p:spPr>
              <a:xfrm>
                <a:off x="3600253" y="2427567"/>
                <a:ext cx="287447" cy="369575"/>
              </a:xfrm>
              <a:custGeom>
                <a:rect b="b" l="l" r="r" t="t"/>
                <a:pathLst>
                  <a:path extrusionOk="0" h="3384" w="2632">
                    <a:moveTo>
                      <a:pt x="2575" y="1"/>
                    </a:moveTo>
                    <a:cubicBezTo>
                      <a:pt x="2557" y="1"/>
                      <a:pt x="2537" y="11"/>
                      <a:pt x="2522" y="26"/>
                    </a:cubicBezTo>
                    <a:lnTo>
                      <a:pt x="25" y="3299"/>
                    </a:lnTo>
                    <a:cubicBezTo>
                      <a:pt x="1" y="3323"/>
                      <a:pt x="25" y="3384"/>
                      <a:pt x="73" y="3384"/>
                    </a:cubicBezTo>
                    <a:cubicBezTo>
                      <a:pt x="86" y="3384"/>
                      <a:pt x="110" y="3372"/>
                      <a:pt x="122" y="3360"/>
                    </a:cubicBezTo>
                    <a:lnTo>
                      <a:pt x="2619" y="87"/>
                    </a:lnTo>
                    <a:cubicBezTo>
                      <a:pt x="2631" y="63"/>
                      <a:pt x="2631" y="26"/>
                      <a:pt x="2607" y="14"/>
                    </a:cubicBezTo>
                    <a:cubicBezTo>
                      <a:pt x="2598" y="5"/>
                      <a:pt x="2587" y="1"/>
                      <a:pt x="2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53"/>
              <p:cNvSpPr/>
              <p:nvPr/>
            </p:nvSpPr>
            <p:spPr>
              <a:xfrm>
                <a:off x="3896772" y="2090860"/>
                <a:ext cx="17365" cy="321085"/>
              </a:xfrm>
              <a:custGeom>
                <a:rect b="b" l="l" r="r" t="t"/>
                <a:pathLst>
                  <a:path extrusionOk="0" h="2940" w="159">
                    <a:moveTo>
                      <a:pt x="98" y="0"/>
                    </a:moveTo>
                    <a:cubicBezTo>
                      <a:pt x="68" y="0"/>
                      <a:pt x="37" y="18"/>
                      <a:pt x="37" y="55"/>
                    </a:cubicBezTo>
                    <a:lnTo>
                      <a:pt x="1" y="2891"/>
                    </a:lnTo>
                    <a:cubicBezTo>
                      <a:pt x="1" y="2915"/>
                      <a:pt x="25" y="2939"/>
                      <a:pt x="49" y="2939"/>
                    </a:cubicBezTo>
                    <a:cubicBezTo>
                      <a:pt x="86" y="2939"/>
                      <a:pt x="110" y="2915"/>
                      <a:pt x="110" y="2891"/>
                    </a:cubicBezTo>
                    <a:lnTo>
                      <a:pt x="159" y="55"/>
                    </a:lnTo>
                    <a:cubicBezTo>
                      <a:pt x="159" y="18"/>
                      <a:pt x="128" y="0"/>
                      <a:pt x="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53"/>
              <p:cNvSpPr/>
              <p:nvPr/>
            </p:nvSpPr>
            <p:spPr>
              <a:xfrm>
                <a:off x="3891529" y="3020489"/>
                <a:ext cx="180201" cy="146672"/>
              </a:xfrm>
              <a:custGeom>
                <a:rect b="b" l="l" r="r" t="t"/>
                <a:pathLst>
                  <a:path extrusionOk="0" h="1343" w="1650">
                    <a:moveTo>
                      <a:pt x="824" y="0"/>
                    </a:moveTo>
                    <a:cubicBezTo>
                      <a:pt x="730" y="0"/>
                      <a:pt x="635" y="21"/>
                      <a:pt x="546" y="64"/>
                    </a:cubicBezTo>
                    <a:cubicBezTo>
                      <a:pt x="0" y="318"/>
                      <a:pt x="37" y="1106"/>
                      <a:pt x="607" y="1300"/>
                    </a:cubicBezTo>
                    <a:cubicBezTo>
                      <a:pt x="685" y="1329"/>
                      <a:pt x="763" y="1343"/>
                      <a:pt x="839" y="1343"/>
                    </a:cubicBezTo>
                    <a:cubicBezTo>
                      <a:pt x="1296" y="1343"/>
                      <a:pt x="1649" y="849"/>
                      <a:pt x="1431" y="391"/>
                    </a:cubicBezTo>
                    <a:cubicBezTo>
                      <a:pt x="1316" y="145"/>
                      <a:pt x="107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53"/>
              <p:cNvSpPr/>
              <p:nvPr/>
            </p:nvSpPr>
            <p:spPr>
              <a:xfrm>
                <a:off x="3826656" y="2358216"/>
                <a:ext cx="142522" cy="115547"/>
              </a:xfrm>
              <a:custGeom>
                <a:rect b="b" l="l" r="r" t="t"/>
                <a:pathLst>
                  <a:path extrusionOk="0" h="1058" w="1305">
                    <a:moveTo>
                      <a:pt x="654" y="1"/>
                    </a:moveTo>
                    <a:cubicBezTo>
                      <a:pt x="577" y="1"/>
                      <a:pt x="499" y="18"/>
                      <a:pt x="425" y="55"/>
                    </a:cubicBezTo>
                    <a:cubicBezTo>
                      <a:pt x="0" y="249"/>
                      <a:pt x="25" y="867"/>
                      <a:pt x="473" y="1025"/>
                    </a:cubicBezTo>
                    <a:cubicBezTo>
                      <a:pt x="534" y="1047"/>
                      <a:pt x="595" y="1057"/>
                      <a:pt x="654" y="1057"/>
                    </a:cubicBezTo>
                    <a:cubicBezTo>
                      <a:pt x="1016" y="1057"/>
                      <a:pt x="1305" y="674"/>
                      <a:pt x="1128" y="310"/>
                    </a:cubicBezTo>
                    <a:cubicBezTo>
                      <a:pt x="1040" y="117"/>
                      <a:pt x="852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53"/>
              <p:cNvSpPr/>
              <p:nvPr/>
            </p:nvSpPr>
            <p:spPr>
              <a:xfrm>
                <a:off x="3536690" y="2732819"/>
                <a:ext cx="144051" cy="116748"/>
              </a:xfrm>
              <a:custGeom>
                <a:rect b="b" l="l" r="r" t="t"/>
                <a:pathLst>
                  <a:path extrusionOk="0" h="1069" w="1319">
                    <a:moveTo>
                      <a:pt x="666" y="1"/>
                    </a:moveTo>
                    <a:cubicBezTo>
                      <a:pt x="590" y="1"/>
                      <a:pt x="512" y="18"/>
                      <a:pt x="437" y="55"/>
                    </a:cubicBezTo>
                    <a:cubicBezTo>
                      <a:pt x="1" y="249"/>
                      <a:pt x="37" y="868"/>
                      <a:pt x="486" y="1037"/>
                    </a:cubicBezTo>
                    <a:cubicBezTo>
                      <a:pt x="547" y="1059"/>
                      <a:pt x="608" y="1069"/>
                      <a:pt x="667" y="1069"/>
                    </a:cubicBezTo>
                    <a:cubicBezTo>
                      <a:pt x="1036" y="1069"/>
                      <a:pt x="1318" y="676"/>
                      <a:pt x="1140" y="310"/>
                    </a:cubicBezTo>
                    <a:cubicBezTo>
                      <a:pt x="1053" y="118"/>
                      <a:pt x="864" y="1"/>
                      <a:pt x="6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53"/>
              <p:cNvSpPr/>
              <p:nvPr/>
            </p:nvSpPr>
            <p:spPr>
              <a:xfrm>
                <a:off x="3843912" y="2055038"/>
                <a:ext cx="142632" cy="115984"/>
              </a:xfrm>
              <a:custGeom>
                <a:rect b="b" l="l" r="r" t="t"/>
                <a:pathLst>
                  <a:path extrusionOk="0" h="1062" w="1306">
                    <a:moveTo>
                      <a:pt x="653" y="1"/>
                    </a:moveTo>
                    <a:cubicBezTo>
                      <a:pt x="577" y="1"/>
                      <a:pt x="499" y="18"/>
                      <a:pt x="424" y="55"/>
                    </a:cubicBezTo>
                    <a:cubicBezTo>
                      <a:pt x="0" y="249"/>
                      <a:pt x="24" y="867"/>
                      <a:pt x="473" y="1025"/>
                    </a:cubicBezTo>
                    <a:cubicBezTo>
                      <a:pt x="538" y="1050"/>
                      <a:pt x="603" y="1061"/>
                      <a:pt x="665" y="1061"/>
                    </a:cubicBezTo>
                    <a:cubicBezTo>
                      <a:pt x="1029" y="1061"/>
                      <a:pt x="1305" y="672"/>
                      <a:pt x="1139" y="310"/>
                    </a:cubicBezTo>
                    <a:cubicBezTo>
                      <a:pt x="1043" y="117"/>
                      <a:pt x="852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6" name="Google Shape;3286;p53"/>
            <p:cNvGrpSpPr/>
            <p:nvPr/>
          </p:nvGrpSpPr>
          <p:grpSpPr>
            <a:xfrm>
              <a:off x="3536690" y="1653084"/>
              <a:ext cx="2222887" cy="2446607"/>
              <a:chOff x="3536690" y="1653084"/>
              <a:chExt cx="2222887" cy="2446607"/>
            </a:xfrm>
          </p:grpSpPr>
          <p:grpSp>
            <p:nvGrpSpPr>
              <p:cNvPr id="3287" name="Google Shape;3287;p53"/>
              <p:cNvGrpSpPr/>
              <p:nvPr/>
            </p:nvGrpSpPr>
            <p:grpSpPr>
              <a:xfrm>
                <a:off x="3536690" y="1653084"/>
                <a:ext cx="2222887" cy="2446607"/>
                <a:chOff x="3536690" y="1805484"/>
                <a:chExt cx="2222887" cy="2446607"/>
              </a:xfrm>
            </p:grpSpPr>
            <p:sp>
              <p:nvSpPr>
                <p:cNvPr id="3288" name="Google Shape;3288;p53"/>
                <p:cNvSpPr/>
                <p:nvPr/>
              </p:nvSpPr>
              <p:spPr>
                <a:xfrm>
                  <a:off x="4949275" y="2902975"/>
                  <a:ext cx="21296" cy="70224"/>
                </a:xfrm>
                <a:custGeom>
                  <a:rect b="b" l="l" r="r" t="t"/>
                  <a:pathLst>
                    <a:path extrusionOk="0" h="643" w="195">
                      <a:moveTo>
                        <a:pt x="0" y="0"/>
                      </a:moveTo>
                      <a:lnTo>
                        <a:pt x="0" y="643"/>
                      </a:lnTo>
                      <a:lnTo>
                        <a:pt x="194" y="643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rgbClr val="4AC3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9" name="Google Shape;3289;p53"/>
                <p:cNvSpPr/>
                <p:nvPr/>
              </p:nvSpPr>
              <p:spPr>
                <a:xfrm>
                  <a:off x="4981057" y="2901664"/>
                  <a:ext cx="21296" cy="70224"/>
                </a:xfrm>
                <a:custGeom>
                  <a:rect b="b" l="l" r="r" t="t"/>
                  <a:pathLst>
                    <a:path extrusionOk="0" h="643" w="195">
                      <a:moveTo>
                        <a:pt x="0" y="0"/>
                      </a:moveTo>
                      <a:lnTo>
                        <a:pt x="0" y="643"/>
                      </a:lnTo>
                      <a:lnTo>
                        <a:pt x="194" y="643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rgbClr val="4AC3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53"/>
                <p:cNvSpPr/>
                <p:nvPr/>
              </p:nvSpPr>
              <p:spPr>
                <a:xfrm>
                  <a:off x="5010217" y="2902975"/>
                  <a:ext cx="21187" cy="70224"/>
                </a:xfrm>
                <a:custGeom>
                  <a:rect b="b" l="l" r="r" t="t"/>
                  <a:pathLst>
                    <a:path extrusionOk="0" h="643" w="194">
                      <a:moveTo>
                        <a:pt x="0" y="0"/>
                      </a:moveTo>
                      <a:lnTo>
                        <a:pt x="0" y="643"/>
                      </a:lnTo>
                      <a:lnTo>
                        <a:pt x="194" y="643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rgbClr val="4AC3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1" name="Google Shape;3291;p53"/>
                <p:cNvSpPr/>
                <p:nvPr/>
              </p:nvSpPr>
              <p:spPr>
                <a:xfrm>
                  <a:off x="4162955" y="3092242"/>
                  <a:ext cx="1473941" cy="444932"/>
                </a:xfrm>
                <a:custGeom>
                  <a:rect b="b" l="l" r="r" t="t"/>
                  <a:pathLst>
                    <a:path extrusionOk="0" h="4074" w="36704">
                      <a:moveTo>
                        <a:pt x="35671" y="1"/>
                      </a:moveTo>
                      <a:cubicBezTo>
                        <a:pt x="35664" y="1"/>
                        <a:pt x="35656" y="1"/>
                        <a:pt x="35649" y="1"/>
                      </a:cubicBezTo>
                      <a:lnTo>
                        <a:pt x="1042" y="61"/>
                      </a:lnTo>
                      <a:cubicBezTo>
                        <a:pt x="461" y="74"/>
                        <a:pt x="0" y="546"/>
                        <a:pt x="0" y="1128"/>
                      </a:cubicBezTo>
                      <a:lnTo>
                        <a:pt x="0" y="3019"/>
                      </a:lnTo>
                      <a:cubicBezTo>
                        <a:pt x="0" y="3601"/>
                        <a:pt x="473" y="4074"/>
                        <a:pt x="1055" y="4074"/>
                      </a:cubicBezTo>
                      <a:lnTo>
                        <a:pt x="35661" y="4001"/>
                      </a:lnTo>
                      <a:cubicBezTo>
                        <a:pt x="36243" y="4001"/>
                        <a:pt x="36704" y="3528"/>
                        <a:pt x="36704" y="2946"/>
                      </a:cubicBezTo>
                      <a:lnTo>
                        <a:pt x="36704" y="1055"/>
                      </a:lnTo>
                      <a:cubicBezTo>
                        <a:pt x="36704" y="469"/>
                        <a:pt x="36243" y="1"/>
                        <a:pt x="356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2" name="Google Shape;3292;p53"/>
                <p:cNvSpPr/>
                <p:nvPr/>
              </p:nvSpPr>
              <p:spPr>
                <a:xfrm>
                  <a:off x="4040274" y="3513153"/>
                  <a:ext cx="1719303" cy="160433"/>
                </a:xfrm>
                <a:custGeom>
                  <a:rect b="b" l="l" r="r" t="t"/>
                  <a:pathLst>
                    <a:path extrusionOk="0" h="1469" w="42814">
                      <a:moveTo>
                        <a:pt x="42129" y="0"/>
                      </a:moveTo>
                      <a:cubicBezTo>
                        <a:pt x="42115" y="0"/>
                        <a:pt x="42100" y="1"/>
                        <a:pt x="42086" y="1"/>
                      </a:cubicBezTo>
                      <a:lnTo>
                        <a:pt x="885" y="74"/>
                      </a:lnTo>
                      <a:cubicBezTo>
                        <a:pt x="0" y="111"/>
                        <a:pt x="0" y="1419"/>
                        <a:pt x="885" y="1468"/>
                      </a:cubicBezTo>
                      <a:lnTo>
                        <a:pt x="885" y="1468"/>
                      </a:lnTo>
                      <a:lnTo>
                        <a:pt x="42086" y="1383"/>
                      </a:lnTo>
                      <a:cubicBezTo>
                        <a:pt x="42100" y="1384"/>
                        <a:pt x="42115" y="1385"/>
                        <a:pt x="42129" y="1385"/>
                      </a:cubicBezTo>
                      <a:cubicBezTo>
                        <a:pt x="42509" y="1385"/>
                        <a:pt x="42813" y="1078"/>
                        <a:pt x="42813" y="692"/>
                      </a:cubicBezTo>
                      <a:cubicBezTo>
                        <a:pt x="42813" y="307"/>
                        <a:pt x="42509" y="0"/>
                        <a:pt x="42129" y="0"/>
                      </a:cubicBezTo>
                      <a:close/>
                      <a:moveTo>
                        <a:pt x="885" y="1468"/>
                      </a:moveTo>
                      <a:lnTo>
                        <a:pt x="873" y="1468"/>
                      </a:lnTo>
                      <a:lnTo>
                        <a:pt x="885" y="1468"/>
                      </a:lnTo>
                      <a:cubicBezTo>
                        <a:pt x="885" y="1468"/>
                        <a:pt x="885" y="1468"/>
                        <a:pt x="885" y="14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53"/>
                <p:cNvSpPr/>
                <p:nvPr/>
              </p:nvSpPr>
              <p:spPr>
                <a:xfrm>
                  <a:off x="4041980" y="3664196"/>
                  <a:ext cx="1715890" cy="447553"/>
                </a:xfrm>
                <a:custGeom>
                  <a:rect b="b" l="l" r="r" t="t"/>
                  <a:pathLst>
                    <a:path extrusionOk="0" h="4098" w="42729">
                      <a:moveTo>
                        <a:pt x="41759" y="0"/>
                      </a:moveTo>
                      <a:lnTo>
                        <a:pt x="970" y="85"/>
                      </a:lnTo>
                      <a:cubicBezTo>
                        <a:pt x="425" y="85"/>
                        <a:pt x="1" y="522"/>
                        <a:pt x="1" y="1055"/>
                      </a:cubicBezTo>
                      <a:lnTo>
                        <a:pt x="1" y="3140"/>
                      </a:lnTo>
                      <a:cubicBezTo>
                        <a:pt x="1" y="3673"/>
                        <a:pt x="437" y="4097"/>
                        <a:pt x="970" y="4097"/>
                      </a:cubicBezTo>
                      <a:lnTo>
                        <a:pt x="41771" y="4025"/>
                      </a:lnTo>
                      <a:cubicBezTo>
                        <a:pt x="42304" y="4025"/>
                        <a:pt x="42729" y="3588"/>
                        <a:pt x="42729" y="3055"/>
                      </a:cubicBezTo>
                      <a:lnTo>
                        <a:pt x="42729" y="970"/>
                      </a:lnTo>
                      <a:cubicBezTo>
                        <a:pt x="42729" y="437"/>
                        <a:pt x="42292" y="0"/>
                        <a:pt x="4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4" name="Google Shape;3294;p53"/>
                <p:cNvSpPr/>
                <p:nvPr/>
              </p:nvSpPr>
              <p:spPr>
                <a:xfrm>
                  <a:off x="4040274" y="3660155"/>
                  <a:ext cx="1719303" cy="455525"/>
                </a:xfrm>
                <a:custGeom>
                  <a:rect b="b" l="l" r="r" t="t"/>
                  <a:pathLst>
                    <a:path extrusionOk="0" h="4171" w="42814">
                      <a:moveTo>
                        <a:pt x="41807" y="74"/>
                      </a:moveTo>
                      <a:cubicBezTo>
                        <a:pt x="42316" y="74"/>
                        <a:pt x="42728" y="486"/>
                        <a:pt x="42728" y="1007"/>
                      </a:cubicBezTo>
                      <a:lnTo>
                        <a:pt x="42728" y="3092"/>
                      </a:lnTo>
                      <a:cubicBezTo>
                        <a:pt x="42728" y="3601"/>
                        <a:pt x="42316" y="4013"/>
                        <a:pt x="41807" y="4025"/>
                      </a:cubicBezTo>
                      <a:lnTo>
                        <a:pt x="1006" y="4098"/>
                      </a:lnTo>
                      <a:cubicBezTo>
                        <a:pt x="485" y="4098"/>
                        <a:pt x="73" y="3686"/>
                        <a:pt x="73" y="3165"/>
                      </a:cubicBezTo>
                      <a:lnTo>
                        <a:pt x="73" y="1080"/>
                      </a:lnTo>
                      <a:cubicBezTo>
                        <a:pt x="73" y="571"/>
                        <a:pt x="485" y="159"/>
                        <a:pt x="1006" y="159"/>
                      </a:cubicBezTo>
                      <a:lnTo>
                        <a:pt x="41807" y="74"/>
                      </a:lnTo>
                      <a:close/>
                      <a:moveTo>
                        <a:pt x="41795" y="1"/>
                      </a:moveTo>
                      <a:lnTo>
                        <a:pt x="1006" y="74"/>
                      </a:lnTo>
                      <a:cubicBezTo>
                        <a:pt x="449" y="74"/>
                        <a:pt x="0" y="534"/>
                        <a:pt x="0" y="1080"/>
                      </a:cubicBezTo>
                      <a:lnTo>
                        <a:pt x="0" y="3165"/>
                      </a:lnTo>
                      <a:cubicBezTo>
                        <a:pt x="0" y="3722"/>
                        <a:pt x="449" y="4171"/>
                        <a:pt x="1006" y="4171"/>
                      </a:cubicBezTo>
                      <a:lnTo>
                        <a:pt x="41807" y="4098"/>
                      </a:lnTo>
                      <a:cubicBezTo>
                        <a:pt x="42352" y="4098"/>
                        <a:pt x="42813" y="3637"/>
                        <a:pt x="42801" y="3092"/>
                      </a:cubicBezTo>
                      <a:lnTo>
                        <a:pt x="42801" y="995"/>
                      </a:lnTo>
                      <a:cubicBezTo>
                        <a:pt x="42801" y="449"/>
                        <a:pt x="42352" y="1"/>
                        <a:pt x="41795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5" name="Google Shape;3295;p53"/>
                <p:cNvSpPr/>
                <p:nvPr/>
              </p:nvSpPr>
              <p:spPr>
                <a:xfrm>
                  <a:off x="4344225" y="4059987"/>
                  <a:ext cx="62360" cy="61050"/>
                </a:xfrm>
                <a:custGeom>
                  <a:rect b="b" l="l" r="r" t="t"/>
                  <a:pathLst>
                    <a:path extrusionOk="0" h="559" w="571">
                      <a:moveTo>
                        <a:pt x="280" y="1"/>
                      </a:moveTo>
                      <a:cubicBezTo>
                        <a:pt x="134" y="1"/>
                        <a:pt x="1" y="122"/>
                        <a:pt x="1" y="279"/>
                      </a:cubicBezTo>
                      <a:cubicBezTo>
                        <a:pt x="1" y="437"/>
                        <a:pt x="134" y="558"/>
                        <a:pt x="280" y="558"/>
                      </a:cubicBezTo>
                      <a:cubicBezTo>
                        <a:pt x="437" y="558"/>
                        <a:pt x="571" y="437"/>
                        <a:pt x="571" y="279"/>
                      </a:cubicBezTo>
                      <a:cubicBezTo>
                        <a:pt x="571" y="122"/>
                        <a:pt x="437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53"/>
                <p:cNvSpPr/>
                <p:nvPr/>
              </p:nvSpPr>
              <p:spPr>
                <a:xfrm>
                  <a:off x="4909521" y="4059987"/>
                  <a:ext cx="61050" cy="61050"/>
                </a:xfrm>
                <a:custGeom>
                  <a:rect b="b" l="l" r="r" t="t"/>
                  <a:pathLst>
                    <a:path extrusionOk="0" h="559" w="559">
                      <a:moveTo>
                        <a:pt x="280" y="1"/>
                      </a:moveTo>
                      <a:cubicBezTo>
                        <a:pt x="122" y="1"/>
                        <a:pt x="1" y="122"/>
                        <a:pt x="1" y="279"/>
                      </a:cubicBezTo>
                      <a:cubicBezTo>
                        <a:pt x="1" y="437"/>
                        <a:pt x="122" y="558"/>
                        <a:pt x="280" y="558"/>
                      </a:cubicBezTo>
                      <a:cubicBezTo>
                        <a:pt x="437" y="558"/>
                        <a:pt x="558" y="437"/>
                        <a:pt x="558" y="279"/>
                      </a:cubicBezTo>
                      <a:cubicBezTo>
                        <a:pt x="558" y="122"/>
                        <a:pt x="437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53"/>
                <p:cNvSpPr/>
                <p:nvPr/>
              </p:nvSpPr>
              <p:spPr>
                <a:xfrm>
                  <a:off x="4738818" y="2801078"/>
                  <a:ext cx="378640" cy="650033"/>
                </a:xfrm>
                <a:custGeom>
                  <a:rect b="b" l="l" r="r" t="t"/>
                  <a:pathLst>
                    <a:path extrusionOk="0" h="5952" w="3467">
                      <a:moveTo>
                        <a:pt x="1479" y="0"/>
                      </a:moveTo>
                      <a:lnTo>
                        <a:pt x="1382" y="24"/>
                      </a:lnTo>
                      <a:cubicBezTo>
                        <a:pt x="1346" y="37"/>
                        <a:pt x="1309" y="49"/>
                        <a:pt x="1273" y="61"/>
                      </a:cubicBezTo>
                      <a:cubicBezTo>
                        <a:pt x="715" y="267"/>
                        <a:pt x="291" y="715"/>
                        <a:pt x="121" y="1285"/>
                      </a:cubicBezTo>
                      <a:cubicBezTo>
                        <a:pt x="0" y="1709"/>
                        <a:pt x="146" y="1927"/>
                        <a:pt x="340" y="2764"/>
                      </a:cubicBezTo>
                      <a:cubicBezTo>
                        <a:pt x="485" y="3406"/>
                        <a:pt x="582" y="4073"/>
                        <a:pt x="630" y="4740"/>
                      </a:cubicBezTo>
                      <a:cubicBezTo>
                        <a:pt x="630" y="4752"/>
                        <a:pt x="643" y="4764"/>
                        <a:pt x="643" y="4788"/>
                      </a:cubicBezTo>
                      <a:cubicBezTo>
                        <a:pt x="740" y="5176"/>
                        <a:pt x="849" y="5576"/>
                        <a:pt x="933" y="5952"/>
                      </a:cubicBezTo>
                      <a:cubicBezTo>
                        <a:pt x="1770" y="5855"/>
                        <a:pt x="2618" y="5758"/>
                        <a:pt x="3467" y="5661"/>
                      </a:cubicBezTo>
                      <a:cubicBezTo>
                        <a:pt x="3443" y="5479"/>
                        <a:pt x="3443" y="5309"/>
                        <a:pt x="3418" y="5127"/>
                      </a:cubicBezTo>
                      <a:cubicBezTo>
                        <a:pt x="3406" y="5079"/>
                        <a:pt x="3406" y="5031"/>
                        <a:pt x="3406" y="4982"/>
                      </a:cubicBezTo>
                      <a:cubicBezTo>
                        <a:pt x="3273" y="3418"/>
                        <a:pt x="3152" y="1855"/>
                        <a:pt x="3018" y="303"/>
                      </a:cubicBezTo>
                      <a:cubicBezTo>
                        <a:pt x="2534" y="109"/>
                        <a:pt x="2012" y="0"/>
                        <a:pt x="1479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8" name="Google Shape;3298;p53"/>
                <p:cNvSpPr/>
                <p:nvPr/>
              </p:nvSpPr>
              <p:spPr>
                <a:xfrm>
                  <a:off x="4500511" y="3281619"/>
                  <a:ext cx="659316" cy="254465"/>
                </a:xfrm>
                <a:custGeom>
                  <a:rect b="b" l="l" r="r" t="t"/>
                  <a:pathLst>
                    <a:path extrusionOk="0" h="2330" w="6037">
                      <a:moveTo>
                        <a:pt x="740" y="0"/>
                      </a:moveTo>
                      <a:lnTo>
                        <a:pt x="0" y="437"/>
                      </a:lnTo>
                      <a:cubicBezTo>
                        <a:pt x="243" y="1018"/>
                        <a:pt x="485" y="1600"/>
                        <a:pt x="728" y="2194"/>
                      </a:cubicBezTo>
                      <a:lnTo>
                        <a:pt x="861" y="2194"/>
                      </a:lnTo>
                      <a:lnTo>
                        <a:pt x="1564" y="2206"/>
                      </a:lnTo>
                      <a:lnTo>
                        <a:pt x="1940" y="2206"/>
                      </a:lnTo>
                      <a:lnTo>
                        <a:pt x="3273" y="2231"/>
                      </a:lnTo>
                      <a:lnTo>
                        <a:pt x="3879" y="2231"/>
                      </a:lnTo>
                      <a:lnTo>
                        <a:pt x="4655" y="2255"/>
                      </a:lnTo>
                      <a:lnTo>
                        <a:pt x="4946" y="2255"/>
                      </a:lnTo>
                      <a:cubicBezTo>
                        <a:pt x="5052" y="2305"/>
                        <a:pt x="5165" y="2329"/>
                        <a:pt x="5276" y="2329"/>
                      </a:cubicBezTo>
                      <a:cubicBezTo>
                        <a:pt x="5380" y="2329"/>
                        <a:pt x="5482" y="2308"/>
                        <a:pt x="5576" y="2267"/>
                      </a:cubicBezTo>
                      <a:cubicBezTo>
                        <a:pt x="5722" y="2206"/>
                        <a:pt x="5843" y="2109"/>
                        <a:pt x="5940" y="1988"/>
                      </a:cubicBezTo>
                      <a:cubicBezTo>
                        <a:pt x="5879" y="1903"/>
                        <a:pt x="5806" y="1382"/>
                        <a:pt x="5916" y="849"/>
                      </a:cubicBezTo>
                      <a:cubicBezTo>
                        <a:pt x="6037" y="327"/>
                        <a:pt x="5309" y="24"/>
                        <a:pt x="4861" y="24"/>
                      </a:cubicBezTo>
                      <a:lnTo>
                        <a:pt x="3382" y="24"/>
                      </a:lnTo>
                      <a:lnTo>
                        <a:pt x="2861" y="12"/>
                      </a:lnTo>
                      <a:lnTo>
                        <a:pt x="1637" y="12"/>
                      </a:lnTo>
                      <a:lnTo>
                        <a:pt x="1212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9" name="Google Shape;3299;p53"/>
                <p:cNvSpPr/>
                <p:nvPr/>
              </p:nvSpPr>
              <p:spPr>
                <a:xfrm>
                  <a:off x="4352197" y="3492075"/>
                  <a:ext cx="295311" cy="620982"/>
                </a:xfrm>
                <a:custGeom>
                  <a:rect b="b" l="l" r="r" t="t"/>
                  <a:pathLst>
                    <a:path extrusionOk="0" h="5686" w="2704">
                      <a:moveTo>
                        <a:pt x="522" y="1"/>
                      </a:moveTo>
                      <a:lnTo>
                        <a:pt x="498" y="170"/>
                      </a:lnTo>
                      <a:lnTo>
                        <a:pt x="122" y="4231"/>
                      </a:lnTo>
                      <a:lnTo>
                        <a:pt x="49" y="4995"/>
                      </a:lnTo>
                      <a:lnTo>
                        <a:pt x="1" y="5479"/>
                      </a:lnTo>
                      <a:lnTo>
                        <a:pt x="2195" y="5685"/>
                      </a:lnTo>
                      <a:lnTo>
                        <a:pt x="2207" y="5516"/>
                      </a:lnTo>
                      <a:lnTo>
                        <a:pt x="2255" y="4970"/>
                      </a:lnTo>
                      <a:lnTo>
                        <a:pt x="2267" y="4849"/>
                      </a:lnTo>
                      <a:lnTo>
                        <a:pt x="2280" y="4728"/>
                      </a:lnTo>
                      <a:lnTo>
                        <a:pt x="2304" y="4473"/>
                      </a:lnTo>
                      <a:lnTo>
                        <a:pt x="2328" y="4279"/>
                      </a:lnTo>
                      <a:lnTo>
                        <a:pt x="2328" y="4243"/>
                      </a:lnTo>
                      <a:lnTo>
                        <a:pt x="2425" y="3176"/>
                      </a:lnTo>
                      <a:lnTo>
                        <a:pt x="2449" y="2995"/>
                      </a:lnTo>
                      <a:lnTo>
                        <a:pt x="2461" y="2788"/>
                      </a:lnTo>
                      <a:lnTo>
                        <a:pt x="2486" y="2546"/>
                      </a:lnTo>
                      <a:lnTo>
                        <a:pt x="2510" y="2316"/>
                      </a:lnTo>
                      <a:lnTo>
                        <a:pt x="2510" y="2267"/>
                      </a:lnTo>
                      <a:lnTo>
                        <a:pt x="2619" y="1140"/>
                      </a:lnTo>
                      <a:lnTo>
                        <a:pt x="2643" y="910"/>
                      </a:lnTo>
                      <a:lnTo>
                        <a:pt x="2643" y="861"/>
                      </a:lnTo>
                      <a:lnTo>
                        <a:pt x="2692" y="291"/>
                      </a:lnTo>
                      <a:lnTo>
                        <a:pt x="2704" y="194"/>
                      </a:lnTo>
                      <a:lnTo>
                        <a:pt x="2667" y="194"/>
                      </a:lnTo>
                      <a:lnTo>
                        <a:pt x="2098" y="134"/>
                      </a:lnTo>
                      <a:lnTo>
                        <a:pt x="1843" y="122"/>
                      </a:lnTo>
                      <a:lnTo>
                        <a:pt x="522" y="1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0" name="Google Shape;3300;p53"/>
                <p:cNvSpPr/>
                <p:nvPr/>
              </p:nvSpPr>
              <p:spPr>
                <a:xfrm>
                  <a:off x="4053058" y="4057366"/>
                  <a:ext cx="594444" cy="194726"/>
                </a:xfrm>
                <a:custGeom>
                  <a:rect b="b" l="l" r="r" t="t"/>
                  <a:pathLst>
                    <a:path extrusionOk="0" h="1783" w="5443">
                      <a:moveTo>
                        <a:pt x="2267" y="0"/>
                      </a:moveTo>
                      <a:cubicBezTo>
                        <a:pt x="1128" y="0"/>
                        <a:pt x="276" y="421"/>
                        <a:pt x="73" y="1043"/>
                      </a:cubicBezTo>
                      <a:cubicBezTo>
                        <a:pt x="0" y="1261"/>
                        <a:pt x="12" y="1491"/>
                        <a:pt x="85" y="1709"/>
                      </a:cubicBezTo>
                      <a:cubicBezTo>
                        <a:pt x="1831" y="1734"/>
                        <a:pt x="3564" y="1758"/>
                        <a:pt x="5309" y="1782"/>
                      </a:cubicBezTo>
                      <a:cubicBezTo>
                        <a:pt x="5334" y="1758"/>
                        <a:pt x="5358" y="1722"/>
                        <a:pt x="5394" y="1697"/>
                      </a:cubicBezTo>
                      <a:cubicBezTo>
                        <a:pt x="5419" y="1661"/>
                        <a:pt x="5431" y="1625"/>
                        <a:pt x="5443" y="1576"/>
                      </a:cubicBezTo>
                      <a:cubicBezTo>
                        <a:pt x="5431" y="1455"/>
                        <a:pt x="5370" y="1346"/>
                        <a:pt x="5273" y="1273"/>
                      </a:cubicBezTo>
                      <a:cubicBezTo>
                        <a:pt x="5237" y="1249"/>
                        <a:pt x="5212" y="1212"/>
                        <a:pt x="5188" y="1176"/>
                      </a:cubicBezTo>
                      <a:lnTo>
                        <a:pt x="5164" y="1140"/>
                      </a:lnTo>
                      <a:lnTo>
                        <a:pt x="5164" y="1128"/>
                      </a:lnTo>
                      <a:cubicBezTo>
                        <a:pt x="5164" y="1128"/>
                        <a:pt x="5140" y="1103"/>
                        <a:pt x="5140" y="1079"/>
                      </a:cubicBezTo>
                      <a:cubicBezTo>
                        <a:pt x="5115" y="1019"/>
                        <a:pt x="5091" y="958"/>
                        <a:pt x="5079" y="897"/>
                      </a:cubicBezTo>
                      <a:cubicBezTo>
                        <a:pt x="5067" y="873"/>
                        <a:pt x="5055" y="861"/>
                        <a:pt x="5055" y="837"/>
                      </a:cubicBezTo>
                      <a:cubicBezTo>
                        <a:pt x="5043" y="788"/>
                        <a:pt x="5031" y="752"/>
                        <a:pt x="5019" y="716"/>
                      </a:cubicBezTo>
                      <a:cubicBezTo>
                        <a:pt x="4970" y="534"/>
                        <a:pt x="4922" y="340"/>
                        <a:pt x="4922" y="340"/>
                      </a:cubicBezTo>
                      <a:cubicBezTo>
                        <a:pt x="4922" y="328"/>
                        <a:pt x="4922" y="316"/>
                        <a:pt x="4922" y="303"/>
                      </a:cubicBezTo>
                      <a:cubicBezTo>
                        <a:pt x="4909" y="255"/>
                        <a:pt x="4897" y="182"/>
                        <a:pt x="4873" y="109"/>
                      </a:cubicBezTo>
                      <a:cubicBezTo>
                        <a:pt x="4861" y="97"/>
                        <a:pt x="4861" y="85"/>
                        <a:pt x="4861" y="73"/>
                      </a:cubicBezTo>
                      <a:lnTo>
                        <a:pt x="4861" y="61"/>
                      </a:lnTo>
                      <a:lnTo>
                        <a:pt x="4400" y="61"/>
                      </a:lnTo>
                      <a:cubicBezTo>
                        <a:pt x="4187" y="65"/>
                        <a:pt x="4008" y="66"/>
                        <a:pt x="3856" y="66"/>
                      </a:cubicBezTo>
                      <a:cubicBezTo>
                        <a:pt x="3489" y="66"/>
                        <a:pt x="3284" y="57"/>
                        <a:pt x="3164" y="49"/>
                      </a:cubicBezTo>
                      <a:cubicBezTo>
                        <a:pt x="3140" y="49"/>
                        <a:pt x="3043" y="37"/>
                        <a:pt x="2885" y="25"/>
                      </a:cubicBezTo>
                      <a:cubicBezTo>
                        <a:pt x="2837" y="25"/>
                        <a:pt x="2776" y="12"/>
                        <a:pt x="2703" y="12"/>
                      </a:cubicBezTo>
                      <a:lnTo>
                        <a:pt x="2655" y="12"/>
                      </a:lnTo>
                      <a:cubicBezTo>
                        <a:pt x="2558" y="12"/>
                        <a:pt x="2461" y="0"/>
                        <a:pt x="2376" y="0"/>
                      </a:cubicBezTo>
                      <a:lnTo>
                        <a:pt x="2315" y="0"/>
                      </a:lnTo>
                      <a:cubicBezTo>
                        <a:pt x="2299" y="0"/>
                        <a:pt x="2283" y="0"/>
                        <a:pt x="2267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1" name="Google Shape;3301;p53"/>
                <p:cNvSpPr/>
                <p:nvPr/>
              </p:nvSpPr>
              <p:spPr>
                <a:xfrm>
                  <a:off x="4053058" y="3995332"/>
                  <a:ext cx="594444" cy="256759"/>
                </a:xfrm>
                <a:custGeom>
                  <a:rect b="b" l="l" r="r" t="t"/>
                  <a:pathLst>
                    <a:path extrusionOk="0" h="2351" w="5443">
                      <a:moveTo>
                        <a:pt x="2935" y="0"/>
                      </a:moveTo>
                      <a:cubicBezTo>
                        <a:pt x="2814" y="0"/>
                        <a:pt x="2694" y="24"/>
                        <a:pt x="2594" y="47"/>
                      </a:cubicBezTo>
                      <a:cubicBezTo>
                        <a:pt x="2340" y="241"/>
                        <a:pt x="2049" y="399"/>
                        <a:pt x="1734" y="508"/>
                      </a:cubicBezTo>
                      <a:cubicBezTo>
                        <a:pt x="1140" y="702"/>
                        <a:pt x="800" y="617"/>
                        <a:pt x="461" y="884"/>
                      </a:cubicBezTo>
                      <a:cubicBezTo>
                        <a:pt x="255" y="1077"/>
                        <a:pt x="109" y="1332"/>
                        <a:pt x="73" y="1611"/>
                      </a:cubicBezTo>
                      <a:cubicBezTo>
                        <a:pt x="0" y="1829"/>
                        <a:pt x="12" y="2059"/>
                        <a:pt x="85" y="2277"/>
                      </a:cubicBezTo>
                      <a:cubicBezTo>
                        <a:pt x="1831" y="2302"/>
                        <a:pt x="3564" y="2326"/>
                        <a:pt x="5309" y="2350"/>
                      </a:cubicBezTo>
                      <a:cubicBezTo>
                        <a:pt x="5334" y="2326"/>
                        <a:pt x="5358" y="2290"/>
                        <a:pt x="5394" y="2265"/>
                      </a:cubicBezTo>
                      <a:cubicBezTo>
                        <a:pt x="5419" y="2229"/>
                        <a:pt x="5431" y="2193"/>
                        <a:pt x="5443" y="2144"/>
                      </a:cubicBezTo>
                      <a:cubicBezTo>
                        <a:pt x="5443" y="2096"/>
                        <a:pt x="5431" y="2047"/>
                        <a:pt x="5394" y="1999"/>
                      </a:cubicBezTo>
                      <a:cubicBezTo>
                        <a:pt x="5370" y="1938"/>
                        <a:pt x="5322" y="1890"/>
                        <a:pt x="5273" y="1841"/>
                      </a:cubicBezTo>
                      <a:cubicBezTo>
                        <a:pt x="5249" y="1817"/>
                        <a:pt x="5212" y="1780"/>
                        <a:pt x="5188" y="1744"/>
                      </a:cubicBezTo>
                      <a:lnTo>
                        <a:pt x="5164" y="1708"/>
                      </a:lnTo>
                      <a:lnTo>
                        <a:pt x="5164" y="1696"/>
                      </a:lnTo>
                      <a:cubicBezTo>
                        <a:pt x="5164" y="1696"/>
                        <a:pt x="5152" y="1671"/>
                        <a:pt x="5152" y="1647"/>
                      </a:cubicBezTo>
                      <a:cubicBezTo>
                        <a:pt x="5115" y="1587"/>
                        <a:pt x="5091" y="1526"/>
                        <a:pt x="5079" y="1465"/>
                      </a:cubicBezTo>
                      <a:cubicBezTo>
                        <a:pt x="4770" y="1554"/>
                        <a:pt x="4530" y="1589"/>
                        <a:pt x="4341" y="1589"/>
                      </a:cubicBezTo>
                      <a:cubicBezTo>
                        <a:pt x="4042" y="1589"/>
                        <a:pt x="3874" y="1501"/>
                        <a:pt x="3770" y="1405"/>
                      </a:cubicBezTo>
                      <a:cubicBezTo>
                        <a:pt x="3418" y="1053"/>
                        <a:pt x="3685" y="387"/>
                        <a:pt x="3297" y="108"/>
                      </a:cubicBezTo>
                      <a:cubicBezTo>
                        <a:pt x="3191" y="27"/>
                        <a:pt x="3063" y="0"/>
                        <a:pt x="29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2" name="Google Shape;3302;p53"/>
                <p:cNvSpPr/>
                <p:nvPr/>
              </p:nvSpPr>
              <p:spPr>
                <a:xfrm>
                  <a:off x="4398505" y="3333605"/>
                  <a:ext cx="286137" cy="277837"/>
                </a:xfrm>
                <a:custGeom>
                  <a:rect b="b" l="l" r="r" t="t"/>
                  <a:pathLst>
                    <a:path extrusionOk="0" h="2544" w="2620">
                      <a:moveTo>
                        <a:pt x="1221" y="0"/>
                      </a:moveTo>
                      <a:cubicBezTo>
                        <a:pt x="1042" y="0"/>
                        <a:pt x="867" y="41"/>
                        <a:pt x="704" y="118"/>
                      </a:cubicBezTo>
                      <a:cubicBezTo>
                        <a:pt x="668" y="142"/>
                        <a:pt x="631" y="155"/>
                        <a:pt x="607" y="167"/>
                      </a:cubicBezTo>
                      <a:cubicBezTo>
                        <a:pt x="474" y="239"/>
                        <a:pt x="365" y="348"/>
                        <a:pt x="268" y="458"/>
                      </a:cubicBezTo>
                      <a:cubicBezTo>
                        <a:pt x="231" y="506"/>
                        <a:pt x="195" y="555"/>
                        <a:pt x="171" y="603"/>
                      </a:cubicBezTo>
                      <a:cubicBezTo>
                        <a:pt x="110" y="712"/>
                        <a:pt x="62" y="821"/>
                        <a:pt x="37" y="955"/>
                      </a:cubicBezTo>
                      <a:cubicBezTo>
                        <a:pt x="37" y="955"/>
                        <a:pt x="37" y="967"/>
                        <a:pt x="37" y="967"/>
                      </a:cubicBezTo>
                      <a:lnTo>
                        <a:pt x="25" y="1064"/>
                      </a:lnTo>
                      <a:lnTo>
                        <a:pt x="13" y="1136"/>
                      </a:lnTo>
                      <a:cubicBezTo>
                        <a:pt x="1" y="1245"/>
                        <a:pt x="13" y="1367"/>
                        <a:pt x="37" y="1476"/>
                      </a:cubicBezTo>
                      <a:cubicBezTo>
                        <a:pt x="110" y="1839"/>
                        <a:pt x="352" y="2155"/>
                        <a:pt x="680" y="2349"/>
                      </a:cubicBezTo>
                      <a:cubicBezTo>
                        <a:pt x="891" y="2480"/>
                        <a:pt x="1127" y="2544"/>
                        <a:pt x="1361" y="2544"/>
                      </a:cubicBezTo>
                      <a:cubicBezTo>
                        <a:pt x="1773" y="2544"/>
                        <a:pt x="2178" y="2348"/>
                        <a:pt x="2425" y="1985"/>
                      </a:cubicBezTo>
                      <a:cubicBezTo>
                        <a:pt x="2437" y="1973"/>
                        <a:pt x="2449" y="1948"/>
                        <a:pt x="2462" y="1936"/>
                      </a:cubicBezTo>
                      <a:cubicBezTo>
                        <a:pt x="2486" y="1900"/>
                        <a:pt x="2498" y="1852"/>
                        <a:pt x="2522" y="1815"/>
                      </a:cubicBezTo>
                      <a:cubicBezTo>
                        <a:pt x="2546" y="1767"/>
                        <a:pt x="2559" y="1706"/>
                        <a:pt x="2583" y="1658"/>
                      </a:cubicBezTo>
                      <a:cubicBezTo>
                        <a:pt x="2607" y="1561"/>
                        <a:pt x="2619" y="1452"/>
                        <a:pt x="2619" y="1342"/>
                      </a:cubicBezTo>
                      <a:lnTo>
                        <a:pt x="2619" y="1306"/>
                      </a:lnTo>
                      <a:cubicBezTo>
                        <a:pt x="2619" y="1270"/>
                        <a:pt x="2619" y="1245"/>
                        <a:pt x="2619" y="1209"/>
                      </a:cubicBezTo>
                      <a:cubicBezTo>
                        <a:pt x="2607" y="1064"/>
                        <a:pt x="2559" y="918"/>
                        <a:pt x="2498" y="797"/>
                      </a:cubicBezTo>
                      <a:cubicBezTo>
                        <a:pt x="2449" y="688"/>
                        <a:pt x="2377" y="579"/>
                        <a:pt x="2304" y="494"/>
                      </a:cubicBezTo>
                      <a:cubicBezTo>
                        <a:pt x="2098" y="239"/>
                        <a:pt x="1795" y="70"/>
                        <a:pt x="1468" y="21"/>
                      </a:cubicBezTo>
                      <a:cubicBezTo>
                        <a:pt x="1468" y="15"/>
                        <a:pt x="1465" y="12"/>
                        <a:pt x="1460" y="12"/>
                      </a:cubicBezTo>
                      <a:cubicBezTo>
                        <a:pt x="1456" y="12"/>
                        <a:pt x="1449" y="15"/>
                        <a:pt x="1443" y="21"/>
                      </a:cubicBezTo>
                      <a:cubicBezTo>
                        <a:pt x="1369" y="7"/>
                        <a:pt x="1295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3" name="Google Shape;3303;p53"/>
                <p:cNvSpPr/>
                <p:nvPr/>
              </p:nvSpPr>
              <p:spPr>
                <a:xfrm>
                  <a:off x="4722873" y="3322356"/>
                  <a:ext cx="447553" cy="218753"/>
                </a:xfrm>
                <a:custGeom>
                  <a:rect b="b" l="l" r="r" t="t"/>
                  <a:pathLst>
                    <a:path extrusionOk="0" h="2003" w="4098">
                      <a:moveTo>
                        <a:pt x="1468" y="0"/>
                      </a:moveTo>
                      <a:cubicBezTo>
                        <a:pt x="1287" y="0"/>
                        <a:pt x="1105" y="5"/>
                        <a:pt x="922" y="15"/>
                      </a:cubicBezTo>
                      <a:cubicBezTo>
                        <a:pt x="595" y="27"/>
                        <a:pt x="292" y="51"/>
                        <a:pt x="1" y="100"/>
                      </a:cubicBezTo>
                      <a:lnTo>
                        <a:pt x="776" y="2003"/>
                      </a:lnTo>
                      <a:lnTo>
                        <a:pt x="3880" y="1967"/>
                      </a:lnTo>
                      <a:cubicBezTo>
                        <a:pt x="4098" y="1361"/>
                        <a:pt x="3977" y="682"/>
                        <a:pt x="3552" y="197"/>
                      </a:cubicBezTo>
                      <a:cubicBezTo>
                        <a:pt x="2860" y="72"/>
                        <a:pt x="2167" y="0"/>
                        <a:pt x="14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4" name="Google Shape;3304;p53"/>
                <p:cNvSpPr/>
                <p:nvPr/>
              </p:nvSpPr>
              <p:spPr>
                <a:xfrm>
                  <a:off x="4605030" y="3451010"/>
                  <a:ext cx="512425" cy="647521"/>
                </a:xfrm>
                <a:custGeom>
                  <a:rect b="b" l="l" r="r" t="t"/>
                  <a:pathLst>
                    <a:path extrusionOk="0" h="5929" w="4692">
                      <a:moveTo>
                        <a:pt x="1989" y="1"/>
                      </a:moveTo>
                      <a:lnTo>
                        <a:pt x="1431" y="267"/>
                      </a:lnTo>
                      <a:lnTo>
                        <a:pt x="1201" y="377"/>
                      </a:lnTo>
                      <a:lnTo>
                        <a:pt x="1" y="958"/>
                      </a:lnTo>
                      <a:lnTo>
                        <a:pt x="86" y="1128"/>
                      </a:lnTo>
                      <a:lnTo>
                        <a:pt x="1868" y="4789"/>
                      </a:lnTo>
                      <a:lnTo>
                        <a:pt x="2195" y="5480"/>
                      </a:lnTo>
                      <a:cubicBezTo>
                        <a:pt x="2268" y="5625"/>
                        <a:pt x="2340" y="5771"/>
                        <a:pt x="2413" y="5928"/>
                      </a:cubicBezTo>
                      <a:lnTo>
                        <a:pt x="4692" y="5904"/>
                      </a:lnTo>
                      <a:cubicBezTo>
                        <a:pt x="4583" y="5589"/>
                        <a:pt x="4486" y="5274"/>
                        <a:pt x="4389" y="4958"/>
                      </a:cubicBezTo>
                      <a:lnTo>
                        <a:pt x="4304" y="4813"/>
                      </a:lnTo>
                      <a:lnTo>
                        <a:pt x="4074" y="4316"/>
                      </a:lnTo>
                      <a:lnTo>
                        <a:pt x="4013" y="4207"/>
                      </a:lnTo>
                      <a:lnTo>
                        <a:pt x="3965" y="4098"/>
                      </a:lnTo>
                      <a:lnTo>
                        <a:pt x="3855" y="3867"/>
                      </a:lnTo>
                      <a:lnTo>
                        <a:pt x="3771" y="3686"/>
                      </a:lnTo>
                      <a:lnTo>
                        <a:pt x="3759" y="3661"/>
                      </a:lnTo>
                      <a:lnTo>
                        <a:pt x="3286" y="2680"/>
                      </a:lnTo>
                      <a:lnTo>
                        <a:pt x="3213" y="2534"/>
                      </a:lnTo>
                      <a:lnTo>
                        <a:pt x="3116" y="2340"/>
                      </a:lnTo>
                      <a:lnTo>
                        <a:pt x="3007" y="2122"/>
                      </a:lnTo>
                      <a:lnTo>
                        <a:pt x="2910" y="1904"/>
                      </a:lnTo>
                      <a:lnTo>
                        <a:pt x="2886" y="1867"/>
                      </a:lnTo>
                      <a:lnTo>
                        <a:pt x="2389" y="849"/>
                      </a:lnTo>
                      <a:lnTo>
                        <a:pt x="2292" y="643"/>
                      </a:lnTo>
                      <a:lnTo>
                        <a:pt x="2268" y="595"/>
                      </a:lnTo>
                      <a:lnTo>
                        <a:pt x="2025" y="73"/>
                      </a:lnTo>
                      <a:lnTo>
                        <a:pt x="1989" y="1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5" name="Google Shape;3305;p53"/>
                <p:cNvSpPr/>
                <p:nvPr/>
              </p:nvSpPr>
              <p:spPr>
                <a:xfrm>
                  <a:off x="4564074" y="3332950"/>
                  <a:ext cx="289959" cy="274451"/>
                </a:xfrm>
                <a:custGeom>
                  <a:rect b="b" l="l" r="r" t="t"/>
                  <a:pathLst>
                    <a:path extrusionOk="0" h="2513" w="2655">
                      <a:moveTo>
                        <a:pt x="1325" y="1"/>
                      </a:moveTo>
                      <a:cubicBezTo>
                        <a:pt x="1150" y="1"/>
                        <a:pt x="976" y="35"/>
                        <a:pt x="812" y="100"/>
                      </a:cubicBezTo>
                      <a:cubicBezTo>
                        <a:pt x="800" y="100"/>
                        <a:pt x="788" y="112"/>
                        <a:pt x="788" y="112"/>
                      </a:cubicBezTo>
                      <a:cubicBezTo>
                        <a:pt x="546" y="209"/>
                        <a:pt x="352" y="379"/>
                        <a:pt x="206" y="597"/>
                      </a:cubicBezTo>
                      <a:cubicBezTo>
                        <a:pt x="182" y="621"/>
                        <a:pt x="158" y="658"/>
                        <a:pt x="146" y="682"/>
                      </a:cubicBezTo>
                      <a:cubicBezTo>
                        <a:pt x="73" y="815"/>
                        <a:pt x="24" y="961"/>
                        <a:pt x="12" y="1106"/>
                      </a:cubicBezTo>
                      <a:cubicBezTo>
                        <a:pt x="0" y="1167"/>
                        <a:pt x="0" y="1215"/>
                        <a:pt x="0" y="1276"/>
                      </a:cubicBezTo>
                      <a:cubicBezTo>
                        <a:pt x="0" y="1409"/>
                        <a:pt x="24" y="1530"/>
                        <a:pt x="73" y="1651"/>
                      </a:cubicBezTo>
                      <a:cubicBezTo>
                        <a:pt x="73" y="1664"/>
                        <a:pt x="73" y="1664"/>
                        <a:pt x="73" y="1676"/>
                      </a:cubicBezTo>
                      <a:lnTo>
                        <a:pt x="121" y="1761"/>
                      </a:lnTo>
                      <a:lnTo>
                        <a:pt x="146" y="1821"/>
                      </a:lnTo>
                      <a:cubicBezTo>
                        <a:pt x="206" y="1918"/>
                        <a:pt x="267" y="2015"/>
                        <a:pt x="352" y="2100"/>
                      </a:cubicBezTo>
                      <a:cubicBezTo>
                        <a:pt x="597" y="2357"/>
                        <a:pt x="944" y="2513"/>
                        <a:pt x="1305" y="2513"/>
                      </a:cubicBezTo>
                      <a:cubicBezTo>
                        <a:pt x="1319" y="2513"/>
                        <a:pt x="1332" y="2513"/>
                        <a:pt x="1346" y="2512"/>
                      </a:cubicBezTo>
                      <a:cubicBezTo>
                        <a:pt x="1353" y="2512"/>
                        <a:pt x="1361" y="2512"/>
                        <a:pt x="1368" y="2512"/>
                      </a:cubicBezTo>
                      <a:cubicBezTo>
                        <a:pt x="2049" y="2512"/>
                        <a:pt x="2619" y="1971"/>
                        <a:pt x="2655" y="1300"/>
                      </a:cubicBezTo>
                      <a:cubicBezTo>
                        <a:pt x="2655" y="1276"/>
                        <a:pt x="2655" y="1264"/>
                        <a:pt x="2655" y="1239"/>
                      </a:cubicBezTo>
                      <a:cubicBezTo>
                        <a:pt x="2655" y="1191"/>
                        <a:pt x="2655" y="1142"/>
                        <a:pt x="2643" y="1094"/>
                      </a:cubicBezTo>
                      <a:cubicBezTo>
                        <a:pt x="2630" y="1033"/>
                        <a:pt x="2630" y="985"/>
                        <a:pt x="2606" y="924"/>
                      </a:cubicBezTo>
                      <a:cubicBezTo>
                        <a:pt x="2582" y="827"/>
                        <a:pt x="2533" y="730"/>
                        <a:pt x="2485" y="633"/>
                      </a:cubicBezTo>
                      <a:lnTo>
                        <a:pt x="2461" y="597"/>
                      </a:lnTo>
                      <a:cubicBezTo>
                        <a:pt x="2449" y="573"/>
                        <a:pt x="2424" y="548"/>
                        <a:pt x="2412" y="524"/>
                      </a:cubicBezTo>
                      <a:cubicBezTo>
                        <a:pt x="2315" y="403"/>
                        <a:pt x="2218" y="306"/>
                        <a:pt x="2097" y="221"/>
                      </a:cubicBezTo>
                      <a:cubicBezTo>
                        <a:pt x="1988" y="161"/>
                        <a:pt x="1879" y="112"/>
                        <a:pt x="1770" y="76"/>
                      </a:cubicBezTo>
                      <a:cubicBezTo>
                        <a:pt x="1625" y="25"/>
                        <a:pt x="1474" y="1"/>
                        <a:pt x="1325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6" name="Google Shape;3306;p53"/>
                <p:cNvSpPr/>
                <p:nvPr/>
              </p:nvSpPr>
              <p:spPr>
                <a:xfrm>
                  <a:off x="4738818" y="2797474"/>
                  <a:ext cx="464699" cy="565502"/>
                </a:xfrm>
                <a:custGeom>
                  <a:rect b="b" l="l" r="r" t="t"/>
                  <a:pathLst>
                    <a:path extrusionOk="0" h="5178" w="4255">
                      <a:moveTo>
                        <a:pt x="1886" y="1"/>
                      </a:moveTo>
                      <a:cubicBezTo>
                        <a:pt x="1751" y="1"/>
                        <a:pt x="1614" y="11"/>
                        <a:pt x="1479" y="33"/>
                      </a:cubicBezTo>
                      <a:lnTo>
                        <a:pt x="1382" y="57"/>
                      </a:lnTo>
                      <a:cubicBezTo>
                        <a:pt x="1346" y="70"/>
                        <a:pt x="1309" y="82"/>
                        <a:pt x="1261" y="94"/>
                      </a:cubicBezTo>
                      <a:cubicBezTo>
                        <a:pt x="715" y="300"/>
                        <a:pt x="291" y="748"/>
                        <a:pt x="121" y="1318"/>
                      </a:cubicBezTo>
                      <a:cubicBezTo>
                        <a:pt x="0" y="1742"/>
                        <a:pt x="146" y="1960"/>
                        <a:pt x="340" y="2797"/>
                      </a:cubicBezTo>
                      <a:cubicBezTo>
                        <a:pt x="485" y="3439"/>
                        <a:pt x="582" y="4106"/>
                        <a:pt x="630" y="4773"/>
                      </a:cubicBezTo>
                      <a:cubicBezTo>
                        <a:pt x="630" y="4785"/>
                        <a:pt x="643" y="4797"/>
                        <a:pt x="643" y="4821"/>
                      </a:cubicBezTo>
                      <a:cubicBezTo>
                        <a:pt x="1297" y="5027"/>
                        <a:pt x="1988" y="5148"/>
                        <a:pt x="2691" y="5173"/>
                      </a:cubicBezTo>
                      <a:cubicBezTo>
                        <a:pt x="2762" y="5176"/>
                        <a:pt x="2833" y="5178"/>
                        <a:pt x="2904" y="5178"/>
                      </a:cubicBezTo>
                      <a:cubicBezTo>
                        <a:pt x="3076" y="5178"/>
                        <a:pt x="3247" y="5169"/>
                        <a:pt x="3418" y="5160"/>
                      </a:cubicBezTo>
                      <a:cubicBezTo>
                        <a:pt x="3697" y="5148"/>
                        <a:pt x="3976" y="5112"/>
                        <a:pt x="4255" y="5076"/>
                      </a:cubicBezTo>
                      <a:cubicBezTo>
                        <a:pt x="3915" y="3512"/>
                        <a:pt x="3564" y="1948"/>
                        <a:pt x="3224" y="385"/>
                      </a:cubicBezTo>
                      <a:cubicBezTo>
                        <a:pt x="2820" y="131"/>
                        <a:pt x="2357" y="1"/>
                        <a:pt x="18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7" name="Google Shape;3307;p53"/>
                <p:cNvSpPr/>
                <p:nvPr/>
              </p:nvSpPr>
              <p:spPr>
                <a:xfrm>
                  <a:off x="4518969" y="3340158"/>
                  <a:ext cx="120680" cy="279147"/>
                </a:xfrm>
                <a:custGeom>
                  <a:rect b="b" l="l" r="r" t="t"/>
                  <a:pathLst>
                    <a:path extrusionOk="0" h="2556" w="1105">
                      <a:moveTo>
                        <a:pt x="457" y="1"/>
                      </a:moveTo>
                      <a:cubicBezTo>
                        <a:pt x="453" y="1"/>
                        <a:pt x="449" y="4"/>
                        <a:pt x="449" y="10"/>
                      </a:cubicBezTo>
                      <a:cubicBezTo>
                        <a:pt x="365" y="119"/>
                        <a:pt x="1" y="737"/>
                        <a:pt x="256" y="1392"/>
                      </a:cubicBezTo>
                      <a:cubicBezTo>
                        <a:pt x="340" y="1610"/>
                        <a:pt x="486" y="1792"/>
                        <a:pt x="656" y="1937"/>
                      </a:cubicBezTo>
                      <a:lnTo>
                        <a:pt x="1068" y="2543"/>
                      </a:lnTo>
                      <a:cubicBezTo>
                        <a:pt x="1068" y="2555"/>
                        <a:pt x="1080" y="2555"/>
                        <a:pt x="1080" y="2555"/>
                      </a:cubicBezTo>
                      <a:lnTo>
                        <a:pt x="1092" y="2555"/>
                      </a:lnTo>
                      <a:cubicBezTo>
                        <a:pt x="1104" y="2543"/>
                        <a:pt x="1104" y="2531"/>
                        <a:pt x="1092" y="2531"/>
                      </a:cubicBezTo>
                      <a:lnTo>
                        <a:pt x="680" y="1925"/>
                      </a:lnTo>
                      <a:cubicBezTo>
                        <a:pt x="510" y="1779"/>
                        <a:pt x="377" y="1585"/>
                        <a:pt x="292" y="1379"/>
                      </a:cubicBezTo>
                      <a:cubicBezTo>
                        <a:pt x="37" y="749"/>
                        <a:pt x="401" y="155"/>
                        <a:pt x="474" y="34"/>
                      </a:cubicBezTo>
                      <a:cubicBezTo>
                        <a:pt x="474" y="34"/>
                        <a:pt x="474" y="22"/>
                        <a:pt x="474" y="10"/>
                      </a:cubicBezTo>
                      <a:cubicBezTo>
                        <a:pt x="468" y="4"/>
                        <a:pt x="462" y="1"/>
                        <a:pt x="457" y="1"/>
                      </a:cubicBezTo>
                      <a:close/>
                    </a:path>
                  </a:pathLst>
                </a:custGeom>
                <a:solidFill>
                  <a:srgbClr val="EA47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8" name="Google Shape;3308;p53"/>
                <p:cNvSpPr/>
                <p:nvPr/>
              </p:nvSpPr>
              <p:spPr>
                <a:xfrm>
                  <a:off x="4806313" y="3430150"/>
                  <a:ext cx="45105" cy="79288"/>
                </a:xfrm>
                <a:custGeom>
                  <a:rect b="b" l="l" r="r" t="t"/>
                  <a:pathLst>
                    <a:path extrusionOk="0" h="726" w="413">
                      <a:moveTo>
                        <a:pt x="20" y="1"/>
                      </a:moveTo>
                      <a:cubicBezTo>
                        <a:pt x="15" y="1"/>
                        <a:pt x="12" y="4"/>
                        <a:pt x="12" y="10"/>
                      </a:cubicBezTo>
                      <a:cubicBezTo>
                        <a:pt x="0" y="10"/>
                        <a:pt x="0" y="22"/>
                        <a:pt x="0" y="34"/>
                      </a:cubicBezTo>
                      <a:lnTo>
                        <a:pt x="376" y="713"/>
                      </a:lnTo>
                      <a:cubicBezTo>
                        <a:pt x="376" y="725"/>
                        <a:pt x="388" y="725"/>
                        <a:pt x="400" y="725"/>
                      </a:cubicBezTo>
                      <a:lnTo>
                        <a:pt x="400" y="713"/>
                      </a:lnTo>
                      <a:cubicBezTo>
                        <a:pt x="412" y="713"/>
                        <a:pt x="412" y="701"/>
                        <a:pt x="412" y="689"/>
                      </a:cubicBezTo>
                      <a:lnTo>
                        <a:pt x="37" y="10"/>
                      </a:lnTo>
                      <a:cubicBezTo>
                        <a:pt x="31" y="4"/>
                        <a:pt x="25" y="1"/>
                        <a:pt x="20" y="1"/>
                      </a:cubicBezTo>
                      <a:close/>
                    </a:path>
                  </a:pathLst>
                </a:custGeom>
                <a:solidFill>
                  <a:srgbClr val="EA47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9" name="Google Shape;3309;p53"/>
                <p:cNvSpPr/>
                <p:nvPr/>
              </p:nvSpPr>
              <p:spPr>
                <a:xfrm>
                  <a:off x="4586573" y="3992493"/>
                  <a:ext cx="594444" cy="255557"/>
                </a:xfrm>
                <a:custGeom>
                  <a:rect b="b" l="l" r="r" t="t"/>
                  <a:pathLst>
                    <a:path extrusionOk="0" h="2340" w="5443">
                      <a:moveTo>
                        <a:pt x="4570" y="0"/>
                      </a:moveTo>
                      <a:lnTo>
                        <a:pt x="4570" y="0"/>
                      </a:lnTo>
                      <a:cubicBezTo>
                        <a:pt x="4631" y="243"/>
                        <a:pt x="4691" y="546"/>
                        <a:pt x="4570" y="631"/>
                      </a:cubicBezTo>
                      <a:cubicBezTo>
                        <a:pt x="4554" y="639"/>
                        <a:pt x="4536" y="641"/>
                        <a:pt x="4518" y="641"/>
                      </a:cubicBezTo>
                      <a:cubicBezTo>
                        <a:pt x="4481" y="641"/>
                        <a:pt x="4441" y="631"/>
                        <a:pt x="4400" y="631"/>
                      </a:cubicBezTo>
                      <a:cubicBezTo>
                        <a:pt x="3673" y="631"/>
                        <a:pt x="3334" y="619"/>
                        <a:pt x="3164" y="606"/>
                      </a:cubicBezTo>
                      <a:cubicBezTo>
                        <a:pt x="3140" y="606"/>
                        <a:pt x="3043" y="606"/>
                        <a:pt x="2885" y="594"/>
                      </a:cubicBezTo>
                      <a:cubicBezTo>
                        <a:pt x="2824" y="594"/>
                        <a:pt x="2764" y="582"/>
                        <a:pt x="2703" y="582"/>
                      </a:cubicBezTo>
                      <a:lnTo>
                        <a:pt x="2655" y="582"/>
                      </a:lnTo>
                      <a:cubicBezTo>
                        <a:pt x="2558" y="570"/>
                        <a:pt x="2461" y="558"/>
                        <a:pt x="2364" y="558"/>
                      </a:cubicBezTo>
                      <a:lnTo>
                        <a:pt x="2303" y="558"/>
                      </a:lnTo>
                      <a:cubicBezTo>
                        <a:pt x="1152" y="558"/>
                        <a:pt x="279" y="982"/>
                        <a:pt x="73" y="1600"/>
                      </a:cubicBezTo>
                      <a:cubicBezTo>
                        <a:pt x="0" y="1819"/>
                        <a:pt x="12" y="2061"/>
                        <a:pt x="85" y="2279"/>
                      </a:cubicBezTo>
                      <a:cubicBezTo>
                        <a:pt x="1818" y="2303"/>
                        <a:pt x="3564" y="2328"/>
                        <a:pt x="5309" y="2340"/>
                      </a:cubicBezTo>
                      <a:cubicBezTo>
                        <a:pt x="5334" y="2316"/>
                        <a:pt x="5358" y="2291"/>
                        <a:pt x="5382" y="2255"/>
                      </a:cubicBezTo>
                      <a:cubicBezTo>
                        <a:pt x="5406" y="2219"/>
                        <a:pt x="5431" y="2182"/>
                        <a:pt x="5443" y="2146"/>
                      </a:cubicBezTo>
                      <a:cubicBezTo>
                        <a:pt x="5431" y="2025"/>
                        <a:pt x="5370" y="1903"/>
                        <a:pt x="5273" y="1831"/>
                      </a:cubicBezTo>
                      <a:cubicBezTo>
                        <a:pt x="5249" y="1794"/>
                        <a:pt x="5212" y="1770"/>
                        <a:pt x="5188" y="1722"/>
                      </a:cubicBezTo>
                      <a:lnTo>
                        <a:pt x="5164" y="1685"/>
                      </a:lnTo>
                      <a:lnTo>
                        <a:pt x="5164" y="1673"/>
                      </a:lnTo>
                      <a:cubicBezTo>
                        <a:pt x="5152" y="1661"/>
                        <a:pt x="5152" y="1649"/>
                        <a:pt x="5140" y="1637"/>
                      </a:cubicBezTo>
                      <a:cubicBezTo>
                        <a:pt x="5115" y="1576"/>
                        <a:pt x="5091" y="1516"/>
                        <a:pt x="5079" y="1455"/>
                      </a:cubicBezTo>
                      <a:lnTo>
                        <a:pt x="5055" y="1382"/>
                      </a:lnTo>
                      <a:cubicBezTo>
                        <a:pt x="5043" y="1346"/>
                        <a:pt x="5031" y="1297"/>
                        <a:pt x="5031" y="1261"/>
                      </a:cubicBezTo>
                      <a:cubicBezTo>
                        <a:pt x="4970" y="1079"/>
                        <a:pt x="4934" y="897"/>
                        <a:pt x="4934" y="897"/>
                      </a:cubicBezTo>
                      <a:cubicBezTo>
                        <a:pt x="4921" y="885"/>
                        <a:pt x="4921" y="873"/>
                        <a:pt x="4934" y="861"/>
                      </a:cubicBezTo>
                      <a:cubicBezTo>
                        <a:pt x="4909" y="813"/>
                        <a:pt x="4897" y="740"/>
                        <a:pt x="4873" y="655"/>
                      </a:cubicBezTo>
                      <a:cubicBezTo>
                        <a:pt x="4873" y="643"/>
                        <a:pt x="4873" y="631"/>
                        <a:pt x="4861" y="631"/>
                      </a:cubicBezTo>
                      <a:lnTo>
                        <a:pt x="4861" y="619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0" name="Google Shape;3310;p53"/>
                <p:cNvSpPr/>
                <p:nvPr/>
              </p:nvSpPr>
              <p:spPr>
                <a:xfrm>
                  <a:off x="4586573" y="3995332"/>
                  <a:ext cx="594444" cy="256759"/>
                </a:xfrm>
                <a:custGeom>
                  <a:rect b="b" l="l" r="r" t="t"/>
                  <a:pathLst>
                    <a:path extrusionOk="0" h="2351" w="5443">
                      <a:moveTo>
                        <a:pt x="2935" y="0"/>
                      </a:moveTo>
                      <a:cubicBezTo>
                        <a:pt x="2814" y="0"/>
                        <a:pt x="2694" y="24"/>
                        <a:pt x="2594" y="47"/>
                      </a:cubicBezTo>
                      <a:cubicBezTo>
                        <a:pt x="2340" y="241"/>
                        <a:pt x="2049" y="399"/>
                        <a:pt x="1734" y="508"/>
                      </a:cubicBezTo>
                      <a:cubicBezTo>
                        <a:pt x="1140" y="702"/>
                        <a:pt x="800" y="617"/>
                        <a:pt x="461" y="884"/>
                      </a:cubicBezTo>
                      <a:cubicBezTo>
                        <a:pt x="255" y="1077"/>
                        <a:pt x="109" y="1332"/>
                        <a:pt x="73" y="1611"/>
                      </a:cubicBezTo>
                      <a:cubicBezTo>
                        <a:pt x="0" y="1829"/>
                        <a:pt x="12" y="2059"/>
                        <a:pt x="85" y="2277"/>
                      </a:cubicBezTo>
                      <a:cubicBezTo>
                        <a:pt x="1818" y="2302"/>
                        <a:pt x="3564" y="2326"/>
                        <a:pt x="5309" y="2350"/>
                      </a:cubicBezTo>
                      <a:cubicBezTo>
                        <a:pt x="5334" y="2326"/>
                        <a:pt x="5358" y="2290"/>
                        <a:pt x="5382" y="2265"/>
                      </a:cubicBezTo>
                      <a:cubicBezTo>
                        <a:pt x="5406" y="2229"/>
                        <a:pt x="5431" y="2193"/>
                        <a:pt x="5443" y="2144"/>
                      </a:cubicBezTo>
                      <a:cubicBezTo>
                        <a:pt x="5443" y="2096"/>
                        <a:pt x="5431" y="2047"/>
                        <a:pt x="5394" y="1999"/>
                      </a:cubicBezTo>
                      <a:cubicBezTo>
                        <a:pt x="5370" y="1938"/>
                        <a:pt x="5321" y="1890"/>
                        <a:pt x="5273" y="1841"/>
                      </a:cubicBezTo>
                      <a:cubicBezTo>
                        <a:pt x="5249" y="1817"/>
                        <a:pt x="5225" y="1780"/>
                        <a:pt x="5188" y="1744"/>
                      </a:cubicBezTo>
                      <a:lnTo>
                        <a:pt x="5164" y="1708"/>
                      </a:lnTo>
                      <a:lnTo>
                        <a:pt x="5164" y="1696"/>
                      </a:lnTo>
                      <a:cubicBezTo>
                        <a:pt x="5164" y="1684"/>
                        <a:pt x="5152" y="1659"/>
                        <a:pt x="5152" y="1647"/>
                      </a:cubicBezTo>
                      <a:cubicBezTo>
                        <a:pt x="5115" y="1587"/>
                        <a:pt x="5091" y="1526"/>
                        <a:pt x="5079" y="1465"/>
                      </a:cubicBezTo>
                      <a:cubicBezTo>
                        <a:pt x="4770" y="1554"/>
                        <a:pt x="4530" y="1589"/>
                        <a:pt x="4341" y="1589"/>
                      </a:cubicBezTo>
                      <a:cubicBezTo>
                        <a:pt x="4042" y="1589"/>
                        <a:pt x="3874" y="1501"/>
                        <a:pt x="3770" y="1405"/>
                      </a:cubicBezTo>
                      <a:cubicBezTo>
                        <a:pt x="3418" y="1053"/>
                        <a:pt x="3685" y="387"/>
                        <a:pt x="3297" y="108"/>
                      </a:cubicBezTo>
                      <a:cubicBezTo>
                        <a:pt x="3191" y="27"/>
                        <a:pt x="3062" y="0"/>
                        <a:pt x="29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1" name="Google Shape;3311;p53"/>
                <p:cNvSpPr/>
                <p:nvPr/>
              </p:nvSpPr>
              <p:spPr>
                <a:xfrm>
                  <a:off x="4583842" y="4147686"/>
                  <a:ext cx="19986" cy="103097"/>
                </a:xfrm>
                <a:custGeom>
                  <a:rect b="b" l="l" r="r" t="t"/>
                  <a:pathLst>
                    <a:path extrusionOk="0" h="944" w="183">
                      <a:moveTo>
                        <a:pt x="140" y="1"/>
                      </a:moveTo>
                      <a:cubicBezTo>
                        <a:pt x="127" y="1"/>
                        <a:pt x="115" y="8"/>
                        <a:pt x="110" y="22"/>
                      </a:cubicBezTo>
                      <a:cubicBezTo>
                        <a:pt x="98" y="58"/>
                        <a:pt x="86" y="82"/>
                        <a:pt x="74" y="119"/>
                      </a:cubicBezTo>
                      <a:cubicBezTo>
                        <a:pt x="13" y="385"/>
                        <a:pt x="1" y="652"/>
                        <a:pt x="62" y="919"/>
                      </a:cubicBezTo>
                      <a:cubicBezTo>
                        <a:pt x="74" y="931"/>
                        <a:pt x="86" y="943"/>
                        <a:pt x="98" y="943"/>
                      </a:cubicBezTo>
                      <a:lnTo>
                        <a:pt x="110" y="943"/>
                      </a:lnTo>
                      <a:cubicBezTo>
                        <a:pt x="134" y="943"/>
                        <a:pt x="146" y="919"/>
                        <a:pt x="134" y="895"/>
                      </a:cubicBezTo>
                      <a:cubicBezTo>
                        <a:pt x="86" y="652"/>
                        <a:pt x="86" y="385"/>
                        <a:pt x="146" y="143"/>
                      </a:cubicBezTo>
                      <a:cubicBezTo>
                        <a:pt x="159" y="107"/>
                        <a:pt x="171" y="70"/>
                        <a:pt x="183" y="46"/>
                      </a:cubicBezTo>
                      <a:cubicBezTo>
                        <a:pt x="183" y="17"/>
                        <a:pt x="161" y="1"/>
                        <a:pt x="1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2" name="Google Shape;3312;p53"/>
                <p:cNvSpPr/>
                <p:nvPr/>
              </p:nvSpPr>
              <p:spPr>
                <a:xfrm>
                  <a:off x="5015459" y="2855139"/>
                  <a:ext cx="260909" cy="544424"/>
                </a:xfrm>
                <a:custGeom>
                  <a:rect b="b" l="l" r="r" t="t"/>
                  <a:pathLst>
                    <a:path extrusionOk="0" h="4985" w="2389">
                      <a:moveTo>
                        <a:pt x="603" y="1"/>
                      </a:moveTo>
                      <a:cubicBezTo>
                        <a:pt x="381" y="1"/>
                        <a:pt x="166" y="85"/>
                        <a:pt x="1" y="232"/>
                      </a:cubicBezTo>
                      <a:cubicBezTo>
                        <a:pt x="49" y="632"/>
                        <a:pt x="122" y="1032"/>
                        <a:pt x="219" y="1432"/>
                      </a:cubicBezTo>
                      <a:cubicBezTo>
                        <a:pt x="219" y="1432"/>
                        <a:pt x="267" y="1651"/>
                        <a:pt x="437" y="2184"/>
                      </a:cubicBezTo>
                      <a:cubicBezTo>
                        <a:pt x="461" y="2269"/>
                        <a:pt x="485" y="2342"/>
                        <a:pt x="510" y="2426"/>
                      </a:cubicBezTo>
                      <a:lnTo>
                        <a:pt x="522" y="2451"/>
                      </a:lnTo>
                      <a:cubicBezTo>
                        <a:pt x="582" y="2632"/>
                        <a:pt x="655" y="2851"/>
                        <a:pt x="740" y="3093"/>
                      </a:cubicBezTo>
                      <a:cubicBezTo>
                        <a:pt x="776" y="3178"/>
                        <a:pt x="801" y="3263"/>
                        <a:pt x="825" y="3360"/>
                      </a:cubicBezTo>
                      <a:lnTo>
                        <a:pt x="982" y="3772"/>
                      </a:lnTo>
                      <a:cubicBezTo>
                        <a:pt x="1043" y="3954"/>
                        <a:pt x="1116" y="4136"/>
                        <a:pt x="1176" y="4305"/>
                      </a:cubicBezTo>
                      <a:cubicBezTo>
                        <a:pt x="1276" y="4172"/>
                        <a:pt x="1421" y="4102"/>
                        <a:pt x="1569" y="4102"/>
                      </a:cubicBezTo>
                      <a:cubicBezTo>
                        <a:pt x="1637" y="4102"/>
                        <a:pt x="1705" y="4117"/>
                        <a:pt x="1770" y="4148"/>
                      </a:cubicBezTo>
                      <a:cubicBezTo>
                        <a:pt x="2049" y="4329"/>
                        <a:pt x="2134" y="4693"/>
                        <a:pt x="1988" y="4984"/>
                      </a:cubicBezTo>
                      <a:cubicBezTo>
                        <a:pt x="2146" y="4863"/>
                        <a:pt x="2267" y="4705"/>
                        <a:pt x="2328" y="4511"/>
                      </a:cubicBezTo>
                      <a:cubicBezTo>
                        <a:pt x="2376" y="4305"/>
                        <a:pt x="2388" y="4099"/>
                        <a:pt x="2340" y="3893"/>
                      </a:cubicBezTo>
                      <a:cubicBezTo>
                        <a:pt x="2304" y="3748"/>
                        <a:pt x="2267" y="3602"/>
                        <a:pt x="2219" y="3457"/>
                      </a:cubicBezTo>
                      <a:cubicBezTo>
                        <a:pt x="2194" y="3372"/>
                        <a:pt x="2170" y="3287"/>
                        <a:pt x="2146" y="3202"/>
                      </a:cubicBezTo>
                      <a:lnTo>
                        <a:pt x="2146" y="3190"/>
                      </a:lnTo>
                      <a:lnTo>
                        <a:pt x="2049" y="2851"/>
                      </a:lnTo>
                      <a:cubicBezTo>
                        <a:pt x="2025" y="2766"/>
                        <a:pt x="2001" y="2681"/>
                        <a:pt x="1976" y="2596"/>
                      </a:cubicBezTo>
                      <a:cubicBezTo>
                        <a:pt x="1940" y="2439"/>
                        <a:pt x="1904" y="2293"/>
                        <a:pt x="1855" y="2135"/>
                      </a:cubicBezTo>
                      <a:cubicBezTo>
                        <a:pt x="1843" y="2111"/>
                        <a:pt x="1843" y="2087"/>
                        <a:pt x="1831" y="2075"/>
                      </a:cubicBezTo>
                      <a:lnTo>
                        <a:pt x="1807" y="1978"/>
                      </a:lnTo>
                      <a:lnTo>
                        <a:pt x="1807" y="1966"/>
                      </a:lnTo>
                      <a:cubicBezTo>
                        <a:pt x="1794" y="1917"/>
                        <a:pt x="1782" y="1869"/>
                        <a:pt x="1770" y="1820"/>
                      </a:cubicBezTo>
                      <a:cubicBezTo>
                        <a:pt x="1746" y="1735"/>
                        <a:pt x="1722" y="1651"/>
                        <a:pt x="1698" y="1566"/>
                      </a:cubicBezTo>
                      <a:cubicBezTo>
                        <a:pt x="1698" y="1542"/>
                        <a:pt x="1685" y="1529"/>
                        <a:pt x="1685" y="1505"/>
                      </a:cubicBezTo>
                      <a:cubicBezTo>
                        <a:pt x="1649" y="1372"/>
                        <a:pt x="1601" y="1239"/>
                        <a:pt x="1576" y="1105"/>
                      </a:cubicBezTo>
                      <a:cubicBezTo>
                        <a:pt x="1540" y="572"/>
                        <a:pt x="1213" y="135"/>
                        <a:pt x="813" y="26"/>
                      </a:cubicBezTo>
                      <a:cubicBezTo>
                        <a:pt x="743" y="9"/>
                        <a:pt x="673" y="1"/>
                        <a:pt x="603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3" name="Google Shape;3313;p53"/>
                <p:cNvSpPr/>
                <p:nvPr/>
              </p:nvSpPr>
              <p:spPr>
                <a:xfrm>
                  <a:off x="4990340" y="2833624"/>
                  <a:ext cx="270083" cy="294546"/>
                </a:xfrm>
                <a:custGeom>
                  <a:rect b="b" l="l" r="r" t="t"/>
                  <a:pathLst>
                    <a:path extrusionOk="0" h="2697" w="2473">
                      <a:moveTo>
                        <a:pt x="629" y="0"/>
                      </a:moveTo>
                      <a:cubicBezTo>
                        <a:pt x="492" y="0"/>
                        <a:pt x="330" y="32"/>
                        <a:pt x="194" y="151"/>
                      </a:cubicBezTo>
                      <a:cubicBezTo>
                        <a:pt x="97" y="223"/>
                        <a:pt x="37" y="308"/>
                        <a:pt x="0" y="417"/>
                      </a:cubicBezTo>
                      <a:cubicBezTo>
                        <a:pt x="206" y="1181"/>
                        <a:pt x="412" y="1932"/>
                        <a:pt x="631" y="2696"/>
                      </a:cubicBezTo>
                      <a:lnTo>
                        <a:pt x="2473" y="2429"/>
                      </a:lnTo>
                      <a:cubicBezTo>
                        <a:pt x="2388" y="1666"/>
                        <a:pt x="2024" y="963"/>
                        <a:pt x="1467" y="429"/>
                      </a:cubicBezTo>
                      <a:cubicBezTo>
                        <a:pt x="1297" y="284"/>
                        <a:pt x="1115" y="151"/>
                        <a:pt x="921" y="42"/>
                      </a:cubicBezTo>
                      <a:cubicBezTo>
                        <a:pt x="909" y="42"/>
                        <a:pt x="785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4" name="Google Shape;3314;p53"/>
                <p:cNvSpPr/>
                <p:nvPr/>
              </p:nvSpPr>
              <p:spPr>
                <a:xfrm>
                  <a:off x="4871186" y="2642172"/>
                  <a:ext cx="102004" cy="226944"/>
                </a:xfrm>
                <a:custGeom>
                  <a:rect b="b" l="l" r="r" t="t"/>
                  <a:pathLst>
                    <a:path extrusionOk="0" h="2078" w="934">
                      <a:moveTo>
                        <a:pt x="485" y="1"/>
                      </a:moveTo>
                      <a:lnTo>
                        <a:pt x="328" y="73"/>
                      </a:lnTo>
                      <a:lnTo>
                        <a:pt x="73" y="207"/>
                      </a:lnTo>
                      <a:lnTo>
                        <a:pt x="73" y="352"/>
                      </a:lnTo>
                      <a:cubicBezTo>
                        <a:pt x="73" y="498"/>
                        <a:pt x="49" y="691"/>
                        <a:pt x="49" y="885"/>
                      </a:cubicBezTo>
                      <a:lnTo>
                        <a:pt x="49" y="1007"/>
                      </a:lnTo>
                      <a:cubicBezTo>
                        <a:pt x="49" y="1140"/>
                        <a:pt x="37" y="1261"/>
                        <a:pt x="37" y="1358"/>
                      </a:cubicBezTo>
                      <a:lnTo>
                        <a:pt x="37" y="1370"/>
                      </a:lnTo>
                      <a:lnTo>
                        <a:pt x="37" y="1492"/>
                      </a:lnTo>
                      <a:cubicBezTo>
                        <a:pt x="37" y="1528"/>
                        <a:pt x="37" y="1564"/>
                        <a:pt x="25" y="1613"/>
                      </a:cubicBezTo>
                      <a:lnTo>
                        <a:pt x="25" y="1625"/>
                      </a:lnTo>
                      <a:cubicBezTo>
                        <a:pt x="0" y="1746"/>
                        <a:pt x="25" y="1879"/>
                        <a:pt x="97" y="1988"/>
                      </a:cubicBezTo>
                      <a:cubicBezTo>
                        <a:pt x="143" y="2047"/>
                        <a:pt x="216" y="2078"/>
                        <a:pt x="306" y="2078"/>
                      </a:cubicBezTo>
                      <a:cubicBezTo>
                        <a:pt x="478" y="2078"/>
                        <a:pt x="711" y="1964"/>
                        <a:pt x="934" y="1710"/>
                      </a:cubicBezTo>
                      <a:cubicBezTo>
                        <a:pt x="922" y="1637"/>
                        <a:pt x="897" y="1564"/>
                        <a:pt x="873" y="1492"/>
                      </a:cubicBezTo>
                      <a:cubicBezTo>
                        <a:pt x="825" y="1285"/>
                        <a:pt x="776" y="1079"/>
                        <a:pt x="728" y="873"/>
                      </a:cubicBezTo>
                      <a:cubicBezTo>
                        <a:pt x="715" y="825"/>
                        <a:pt x="703" y="764"/>
                        <a:pt x="691" y="716"/>
                      </a:cubicBezTo>
                      <a:cubicBezTo>
                        <a:pt x="655" y="582"/>
                        <a:pt x="618" y="461"/>
                        <a:pt x="594" y="328"/>
                      </a:cubicBezTo>
                      <a:cubicBezTo>
                        <a:pt x="570" y="267"/>
                        <a:pt x="558" y="207"/>
                        <a:pt x="546" y="146"/>
                      </a:cubicBezTo>
                      <a:lnTo>
                        <a:pt x="546" y="122"/>
                      </a:lnTo>
                      <a:cubicBezTo>
                        <a:pt x="522" y="85"/>
                        <a:pt x="509" y="49"/>
                        <a:pt x="497" y="13"/>
                      </a:cubicBezTo>
                      <a:cubicBezTo>
                        <a:pt x="497" y="13"/>
                        <a:pt x="485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5" name="Google Shape;3315;p53"/>
                <p:cNvSpPr/>
                <p:nvPr/>
              </p:nvSpPr>
              <p:spPr>
                <a:xfrm>
                  <a:off x="4875118" y="2650144"/>
                  <a:ext cx="78196" cy="169498"/>
                </a:xfrm>
                <a:custGeom>
                  <a:rect b="b" l="l" r="r" t="t"/>
                  <a:pathLst>
                    <a:path extrusionOk="0" h="1552" w="716">
                      <a:moveTo>
                        <a:pt x="292" y="0"/>
                      </a:moveTo>
                      <a:lnTo>
                        <a:pt x="49" y="134"/>
                      </a:lnTo>
                      <a:lnTo>
                        <a:pt x="49" y="279"/>
                      </a:lnTo>
                      <a:cubicBezTo>
                        <a:pt x="37" y="425"/>
                        <a:pt x="25" y="618"/>
                        <a:pt x="25" y="812"/>
                      </a:cubicBezTo>
                      <a:lnTo>
                        <a:pt x="25" y="934"/>
                      </a:lnTo>
                      <a:cubicBezTo>
                        <a:pt x="13" y="1067"/>
                        <a:pt x="1" y="1188"/>
                        <a:pt x="1" y="1285"/>
                      </a:cubicBezTo>
                      <a:lnTo>
                        <a:pt x="1" y="1297"/>
                      </a:lnTo>
                      <a:lnTo>
                        <a:pt x="1" y="1419"/>
                      </a:lnTo>
                      <a:cubicBezTo>
                        <a:pt x="1" y="1455"/>
                        <a:pt x="1" y="1491"/>
                        <a:pt x="1" y="1540"/>
                      </a:cubicBezTo>
                      <a:lnTo>
                        <a:pt x="1" y="1552"/>
                      </a:lnTo>
                      <a:cubicBezTo>
                        <a:pt x="376" y="1503"/>
                        <a:pt x="679" y="1200"/>
                        <a:pt x="716" y="812"/>
                      </a:cubicBezTo>
                      <a:cubicBezTo>
                        <a:pt x="716" y="788"/>
                        <a:pt x="716" y="764"/>
                        <a:pt x="716" y="728"/>
                      </a:cubicBezTo>
                      <a:lnTo>
                        <a:pt x="704" y="728"/>
                      </a:lnTo>
                      <a:cubicBezTo>
                        <a:pt x="704" y="425"/>
                        <a:pt x="546" y="146"/>
                        <a:pt x="292" y="0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6" name="Google Shape;3316;p53"/>
                <p:cNvSpPr/>
                <p:nvPr/>
              </p:nvSpPr>
              <p:spPr>
                <a:xfrm>
                  <a:off x="4798340" y="2521381"/>
                  <a:ext cx="196036" cy="234698"/>
                </a:xfrm>
                <a:custGeom>
                  <a:rect b="b" l="l" r="r" t="t"/>
                  <a:pathLst>
                    <a:path extrusionOk="0" h="2149" w="1795">
                      <a:moveTo>
                        <a:pt x="778" y="1"/>
                      </a:moveTo>
                      <a:cubicBezTo>
                        <a:pt x="758" y="1"/>
                        <a:pt x="737" y="2"/>
                        <a:pt x="716" y="4"/>
                      </a:cubicBezTo>
                      <a:lnTo>
                        <a:pt x="667" y="16"/>
                      </a:lnTo>
                      <a:cubicBezTo>
                        <a:pt x="437" y="64"/>
                        <a:pt x="231" y="234"/>
                        <a:pt x="134" y="452"/>
                      </a:cubicBezTo>
                      <a:cubicBezTo>
                        <a:pt x="37" y="658"/>
                        <a:pt x="1" y="901"/>
                        <a:pt x="25" y="1131"/>
                      </a:cubicBezTo>
                      <a:lnTo>
                        <a:pt x="49" y="1228"/>
                      </a:lnTo>
                      <a:cubicBezTo>
                        <a:pt x="61" y="1325"/>
                        <a:pt x="85" y="1410"/>
                        <a:pt x="122" y="1494"/>
                      </a:cubicBezTo>
                      <a:cubicBezTo>
                        <a:pt x="284" y="1884"/>
                        <a:pt x="602" y="2148"/>
                        <a:pt x="935" y="2148"/>
                      </a:cubicBezTo>
                      <a:cubicBezTo>
                        <a:pt x="975" y="2148"/>
                        <a:pt x="1015" y="2145"/>
                        <a:pt x="1055" y="2137"/>
                      </a:cubicBezTo>
                      <a:cubicBezTo>
                        <a:pt x="1504" y="2052"/>
                        <a:pt x="1795" y="1507"/>
                        <a:pt x="1685" y="925"/>
                      </a:cubicBezTo>
                      <a:cubicBezTo>
                        <a:pt x="1673" y="876"/>
                        <a:pt x="1661" y="816"/>
                        <a:pt x="1637" y="767"/>
                      </a:cubicBezTo>
                      <a:cubicBezTo>
                        <a:pt x="1499" y="308"/>
                        <a:pt x="1155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7" name="Google Shape;3317;p53"/>
                <p:cNvSpPr/>
                <p:nvPr/>
              </p:nvSpPr>
              <p:spPr>
                <a:xfrm>
                  <a:off x="4914545" y="2638459"/>
                  <a:ext cx="56026" cy="48709"/>
                </a:xfrm>
                <a:custGeom>
                  <a:rect b="b" l="l" r="r" t="t"/>
                  <a:pathLst>
                    <a:path extrusionOk="0" h="446" w="513">
                      <a:moveTo>
                        <a:pt x="280" y="0"/>
                      </a:moveTo>
                      <a:cubicBezTo>
                        <a:pt x="142" y="0"/>
                        <a:pt x="0" y="127"/>
                        <a:pt x="76" y="301"/>
                      </a:cubicBezTo>
                      <a:cubicBezTo>
                        <a:pt x="105" y="389"/>
                        <a:pt x="189" y="445"/>
                        <a:pt x="277" y="445"/>
                      </a:cubicBezTo>
                      <a:cubicBezTo>
                        <a:pt x="299" y="445"/>
                        <a:pt x="321" y="442"/>
                        <a:pt x="343" y="435"/>
                      </a:cubicBezTo>
                      <a:cubicBezTo>
                        <a:pt x="452" y="386"/>
                        <a:pt x="512" y="265"/>
                        <a:pt x="476" y="156"/>
                      </a:cubicBezTo>
                      <a:cubicBezTo>
                        <a:pt x="444" y="46"/>
                        <a:pt x="36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8" name="Google Shape;3318;p53"/>
                <p:cNvSpPr/>
                <p:nvPr/>
              </p:nvSpPr>
              <p:spPr>
                <a:xfrm>
                  <a:off x="4815050" y="2665653"/>
                  <a:ext cx="53623" cy="46634"/>
                </a:xfrm>
                <a:custGeom>
                  <a:rect b="b" l="l" r="r" t="t"/>
                  <a:pathLst>
                    <a:path extrusionOk="0" h="427" w="491">
                      <a:moveTo>
                        <a:pt x="263" y="1"/>
                      </a:moveTo>
                      <a:cubicBezTo>
                        <a:pt x="133" y="1"/>
                        <a:pt x="1" y="116"/>
                        <a:pt x="54" y="283"/>
                      </a:cubicBezTo>
                      <a:cubicBezTo>
                        <a:pt x="83" y="370"/>
                        <a:pt x="167" y="426"/>
                        <a:pt x="255" y="426"/>
                      </a:cubicBezTo>
                      <a:cubicBezTo>
                        <a:pt x="277" y="426"/>
                        <a:pt x="299" y="423"/>
                        <a:pt x="320" y="416"/>
                      </a:cubicBezTo>
                      <a:cubicBezTo>
                        <a:pt x="429" y="367"/>
                        <a:pt x="490" y="246"/>
                        <a:pt x="454" y="137"/>
                      </a:cubicBezTo>
                      <a:cubicBezTo>
                        <a:pt x="417" y="42"/>
                        <a:pt x="340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737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9" name="Google Shape;3319;p53"/>
                <p:cNvSpPr/>
                <p:nvPr/>
              </p:nvSpPr>
              <p:spPr>
                <a:xfrm>
                  <a:off x="4879159" y="2685857"/>
                  <a:ext cx="43794" cy="38552"/>
                </a:xfrm>
                <a:custGeom>
                  <a:rect b="b" l="l" r="r" t="t"/>
                  <a:pathLst>
                    <a:path extrusionOk="0" h="353" w="401">
                      <a:moveTo>
                        <a:pt x="400" y="1"/>
                      </a:moveTo>
                      <a:cubicBezTo>
                        <a:pt x="315" y="49"/>
                        <a:pt x="218" y="110"/>
                        <a:pt x="133" y="158"/>
                      </a:cubicBezTo>
                      <a:lnTo>
                        <a:pt x="0" y="243"/>
                      </a:lnTo>
                      <a:cubicBezTo>
                        <a:pt x="12" y="267"/>
                        <a:pt x="73" y="352"/>
                        <a:pt x="158" y="352"/>
                      </a:cubicBezTo>
                      <a:cubicBezTo>
                        <a:pt x="267" y="352"/>
                        <a:pt x="400" y="219"/>
                        <a:pt x="40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0" name="Google Shape;3320;p53"/>
                <p:cNvSpPr/>
                <p:nvPr/>
              </p:nvSpPr>
              <p:spPr>
                <a:xfrm>
                  <a:off x="4950586" y="2593135"/>
                  <a:ext cx="50784" cy="44886"/>
                </a:xfrm>
                <a:custGeom>
                  <a:rect b="b" l="l" r="r" t="t"/>
                  <a:pathLst>
                    <a:path extrusionOk="0" h="411" w="465">
                      <a:moveTo>
                        <a:pt x="229" y="1"/>
                      </a:moveTo>
                      <a:cubicBezTo>
                        <a:pt x="206" y="1"/>
                        <a:pt x="182" y="5"/>
                        <a:pt x="158" y="13"/>
                      </a:cubicBezTo>
                      <a:cubicBezTo>
                        <a:pt x="49" y="62"/>
                        <a:pt x="1" y="195"/>
                        <a:pt x="49" y="304"/>
                      </a:cubicBezTo>
                      <a:cubicBezTo>
                        <a:pt x="83" y="377"/>
                        <a:pt x="150" y="411"/>
                        <a:pt x="218" y="411"/>
                      </a:cubicBezTo>
                      <a:cubicBezTo>
                        <a:pt x="298" y="411"/>
                        <a:pt x="380" y="365"/>
                        <a:pt x="413" y="280"/>
                      </a:cubicBezTo>
                      <a:cubicBezTo>
                        <a:pt x="465" y="145"/>
                        <a:pt x="365" y="1"/>
                        <a:pt x="229" y="1"/>
                      </a:cubicBez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1" name="Google Shape;3321;p53"/>
                <p:cNvSpPr/>
                <p:nvPr/>
              </p:nvSpPr>
              <p:spPr>
                <a:xfrm>
                  <a:off x="4808934" y="2637257"/>
                  <a:ext cx="25228" cy="22279"/>
                </a:xfrm>
                <a:custGeom>
                  <a:rect b="b" l="l" r="r" t="t"/>
                  <a:pathLst>
                    <a:path extrusionOk="0" h="204" w="231">
                      <a:moveTo>
                        <a:pt x="37" y="0"/>
                      </a:moveTo>
                      <a:cubicBezTo>
                        <a:pt x="28" y="0"/>
                        <a:pt x="19" y="3"/>
                        <a:pt x="13" y="9"/>
                      </a:cubicBezTo>
                      <a:cubicBezTo>
                        <a:pt x="1" y="33"/>
                        <a:pt x="1" y="58"/>
                        <a:pt x="13" y="70"/>
                      </a:cubicBezTo>
                      <a:lnTo>
                        <a:pt x="158" y="191"/>
                      </a:lnTo>
                      <a:cubicBezTo>
                        <a:pt x="170" y="203"/>
                        <a:pt x="182" y="203"/>
                        <a:pt x="182" y="203"/>
                      </a:cubicBezTo>
                      <a:cubicBezTo>
                        <a:pt x="195" y="203"/>
                        <a:pt x="207" y="203"/>
                        <a:pt x="219" y="191"/>
                      </a:cubicBezTo>
                      <a:cubicBezTo>
                        <a:pt x="231" y="179"/>
                        <a:pt x="231" y="155"/>
                        <a:pt x="219" y="143"/>
                      </a:cubicBezTo>
                      <a:lnTo>
                        <a:pt x="61" y="9"/>
                      </a:lnTo>
                      <a:cubicBezTo>
                        <a:pt x="55" y="3"/>
                        <a:pt x="46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2" name="Google Shape;3322;p53"/>
                <p:cNvSpPr/>
                <p:nvPr/>
              </p:nvSpPr>
              <p:spPr>
                <a:xfrm>
                  <a:off x="4824115" y="2628848"/>
                  <a:ext cx="24682" cy="24027"/>
                </a:xfrm>
                <a:custGeom>
                  <a:rect b="b" l="l" r="r" t="t"/>
                  <a:pathLst>
                    <a:path extrusionOk="0" h="220" w="226">
                      <a:moveTo>
                        <a:pt x="52" y="1"/>
                      </a:moveTo>
                      <a:cubicBezTo>
                        <a:pt x="24" y="1"/>
                        <a:pt x="1" y="35"/>
                        <a:pt x="19" y="62"/>
                      </a:cubicBezTo>
                      <a:lnTo>
                        <a:pt x="152" y="207"/>
                      </a:lnTo>
                      <a:cubicBezTo>
                        <a:pt x="165" y="207"/>
                        <a:pt x="177" y="220"/>
                        <a:pt x="189" y="220"/>
                      </a:cubicBezTo>
                      <a:cubicBezTo>
                        <a:pt x="189" y="220"/>
                        <a:pt x="201" y="207"/>
                        <a:pt x="213" y="207"/>
                      </a:cubicBezTo>
                      <a:cubicBezTo>
                        <a:pt x="225" y="195"/>
                        <a:pt x="225" y="171"/>
                        <a:pt x="213" y="147"/>
                      </a:cubicBezTo>
                      <a:lnTo>
                        <a:pt x="80" y="13"/>
                      </a:lnTo>
                      <a:cubicBezTo>
                        <a:pt x="71" y="4"/>
                        <a:pt x="61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3" name="Google Shape;3323;p53"/>
                <p:cNvSpPr/>
                <p:nvPr/>
              </p:nvSpPr>
              <p:spPr>
                <a:xfrm>
                  <a:off x="4830122" y="2672643"/>
                  <a:ext cx="9392" cy="19986"/>
                </a:xfrm>
                <a:custGeom>
                  <a:rect b="b" l="l" r="r" t="t"/>
                  <a:pathLst>
                    <a:path extrusionOk="0" h="183" w="86">
                      <a:moveTo>
                        <a:pt x="49" y="0"/>
                      </a:moveTo>
                      <a:cubicBezTo>
                        <a:pt x="25" y="0"/>
                        <a:pt x="1" y="25"/>
                        <a:pt x="13" y="37"/>
                      </a:cubicBezTo>
                      <a:lnTo>
                        <a:pt x="13" y="146"/>
                      </a:lnTo>
                      <a:cubicBezTo>
                        <a:pt x="13" y="170"/>
                        <a:pt x="25" y="182"/>
                        <a:pt x="49" y="182"/>
                      </a:cubicBezTo>
                      <a:cubicBezTo>
                        <a:pt x="73" y="182"/>
                        <a:pt x="85" y="158"/>
                        <a:pt x="85" y="146"/>
                      </a:cubicBezTo>
                      <a:lnTo>
                        <a:pt x="85" y="37"/>
                      </a:lnTo>
                      <a:cubicBezTo>
                        <a:pt x="85" y="12"/>
                        <a:pt x="61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4" name="Google Shape;3324;p53"/>
                <p:cNvSpPr/>
                <p:nvPr/>
              </p:nvSpPr>
              <p:spPr>
                <a:xfrm>
                  <a:off x="4845958" y="2669475"/>
                  <a:ext cx="13433" cy="19112"/>
                </a:xfrm>
                <a:custGeom>
                  <a:rect b="b" l="l" r="r" t="t"/>
                  <a:pathLst>
                    <a:path extrusionOk="0" h="175" w="123">
                      <a:moveTo>
                        <a:pt x="42" y="0"/>
                      </a:moveTo>
                      <a:cubicBezTo>
                        <a:pt x="37" y="0"/>
                        <a:pt x="32" y="2"/>
                        <a:pt x="25" y="5"/>
                      </a:cubicBezTo>
                      <a:cubicBezTo>
                        <a:pt x="13" y="17"/>
                        <a:pt x="1" y="29"/>
                        <a:pt x="1" y="54"/>
                      </a:cubicBezTo>
                      <a:lnTo>
                        <a:pt x="49" y="151"/>
                      </a:lnTo>
                      <a:cubicBezTo>
                        <a:pt x="49" y="163"/>
                        <a:pt x="62" y="175"/>
                        <a:pt x="74" y="175"/>
                      </a:cubicBezTo>
                      <a:lnTo>
                        <a:pt x="86" y="175"/>
                      </a:lnTo>
                      <a:cubicBezTo>
                        <a:pt x="110" y="163"/>
                        <a:pt x="122" y="138"/>
                        <a:pt x="110" y="126"/>
                      </a:cubicBezTo>
                      <a:lnTo>
                        <a:pt x="74" y="29"/>
                      </a:lnTo>
                      <a:cubicBezTo>
                        <a:pt x="65" y="12"/>
                        <a:pt x="5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5" name="Google Shape;3325;p53"/>
                <p:cNvSpPr/>
                <p:nvPr/>
              </p:nvSpPr>
              <p:spPr>
                <a:xfrm>
                  <a:off x="4811555" y="2642172"/>
                  <a:ext cx="54388" cy="34511"/>
                </a:xfrm>
                <a:custGeom>
                  <a:rect b="b" l="l" r="r" t="t"/>
                  <a:pathLst>
                    <a:path extrusionOk="0" h="316" w="498">
                      <a:moveTo>
                        <a:pt x="255" y="1"/>
                      </a:moveTo>
                      <a:cubicBezTo>
                        <a:pt x="231" y="1"/>
                        <a:pt x="219" y="1"/>
                        <a:pt x="195" y="13"/>
                      </a:cubicBezTo>
                      <a:lnTo>
                        <a:pt x="171" y="13"/>
                      </a:lnTo>
                      <a:cubicBezTo>
                        <a:pt x="134" y="25"/>
                        <a:pt x="110" y="49"/>
                        <a:pt x="86" y="73"/>
                      </a:cubicBezTo>
                      <a:cubicBezTo>
                        <a:pt x="25" y="134"/>
                        <a:pt x="1" y="207"/>
                        <a:pt x="13" y="243"/>
                      </a:cubicBezTo>
                      <a:cubicBezTo>
                        <a:pt x="25" y="279"/>
                        <a:pt x="74" y="316"/>
                        <a:pt x="134" y="316"/>
                      </a:cubicBezTo>
                      <a:lnTo>
                        <a:pt x="304" y="316"/>
                      </a:lnTo>
                      <a:cubicBezTo>
                        <a:pt x="328" y="304"/>
                        <a:pt x="352" y="304"/>
                        <a:pt x="377" y="291"/>
                      </a:cubicBezTo>
                      <a:cubicBezTo>
                        <a:pt x="437" y="267"/>
                        <a:pt x="498" y="219"/>
                        <a:pt x="498" y="170"/>
                      </a:cubicBezTo>
                      <a:cubicBezTo>
                        <a:pt x="498" y="110"/>
                        <a:pt x="461" y="61"/>
                        <a:pt x="413" y="37"/>
                      </a:cubicBezTo>
                      <a:cubicBezTo>
                        <a:pt x="364" y="13"/>
                        <a:pt x="316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6" name="Google Shape;3326;p53"/>
                <p:cNvSpPr/>
                <p:nvPr/>
              </p:nvSpPr>
              <p:spPr>
                <a:xfrm>
                  <a:off x="4811555" y="2648834"/>
                  <a:ext cx="41173" cy="27849"/>
                </a:xfrm>
                <a:custGeom>
                  <a:rect b="b" l="l" r="r" t="t"/>
                  <a:pathLst>
                    <a:path extrusionOk="0" h="255" w="377">
                      <a:moveTo>
                        <a:pt x="146" y="0"/>
                      </a:moveTo>
                      <a:cubicBezTo>
                        <a:pt x="134" y="0"/>
                        <a:pt x="110" y="0"/>
                        <a:pt x="98" y="12"/>
                      </a:cubicBezTo>
                      <a:cubicBezTo>
                        <a:pt x="37" y="73"/>
                        <a:pt x="1" y="146"/>
                        <a:pt x="13" y="182"/>
                      </a:cubicBezTo>
                      <a:cubicBezTo>
                        <a:pt x="25" y="218"/>
                        <a:pt x="74" y="255"/>
                        <a:pt x="134" y="255"/>
                      </a:cubicBezTo>
                      <a:lnTo>
                        <a:pt x="316" y="255"/>
                      </a:lnTo>
                      <a:cubicBezTo>
                        <a:pt x="340" y="243"/>
                        <a:pt x="352" y="230"/>
                        <a:pt x="377" y="230"/>
                      </a:cubicBezTo>
                      <a:cubicBezTo>
                        <a:pt x="377" y="97"/>
                        <a:pt x="280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7" name="Google Shape;3327;p53"/>
                <p:cNvSpPr/>
                <p:nvPr/>
              </p:nvSpPr>
              <p:spPr>
                <a:xfrm>
                  <a:off x="4892374" y="2608097"/>
                  <a:ext cx="25228" cy="22279"/>
                </a:xfrm>
                <a:custGeom>
                  <a:rect b="b" l="l" r="r" t="t"/>
                  <a:pathLst>
                    <a:path extrusionOk="0" h="204" w="231">
                      <a:moveTo>
                        <a:pt x="37" y="0"/>
                      </a:moveTo>
                      <a:cubicBezTo>
                        <a:pt x="28" y="0"/>
                        <a:pt x="18" y="3"/>
                        <a:pt x="12" y="10"/>
                      </a:cubicBezTo>
                      <a:cubicBezTo>
                        <a:pt x="0" y="22"/>
                        <a:pt x="0" y="46"/>
                        <a:pt x="12" y="58"/>
                      </a:cubicBezTo>
                      <a:lnTo>
                        <a:pt x="158" y="191"/>
                      </a:lnTo>
                      <a:cubicBezTo>
                        <a:pt x="170" y="191"/>
                        <a:pt x="182" y="203"/>
                        <a:pt x="194" y="203"/>
                      </a:cubicBezTo>
                      <a:cubicBezTo>
                        <a:pt x="194" y="203"/>
                        <a:pt x="206" y="191"/>
                        <a:pt x="218" y="191"/>
                      </a:cubicBezTo>
                      <a:cubicBezTo>
                        <a:pt x="231" y="179"/>
                        <a:pt x="231" y="155"/>
                        <a:pt x="218" y="143"/>
                      </a:cubicBezTo>
                      <a:lnTo>
                        <a:pt x="61" y="10"/>
                      </a:lnTo>
                      <a:cubicBezTo>
                        <a:pt x="55" y="3"/>
                        <a:pt x="46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8" name="Google Shape;3328;p53"/>
                <p:cNvSpPr/>
                <p:nvPr/>
              </p:nvSpPr>
              <p:spPr>
                <a:xfrm>
                  <a:off x="4907773" y="2599906"/>
                  <a:ext cx="24354" cy="23808"/>
                </a:xfrm>
                <a:custGeom>
                  <a:rect b="b" l="l" r="r" t="t"/>
                  <a:pathLst>
                    <a:path extrusionOk="0" h="218" w="223">
                      <a:moveTo>
                        <a:pt x="57" y="0"/>
                      </a:moveTo>
                      <a:cubicBezTo>
                        <a:pt x="31" y="0"/>
                        <a:pt x="1" y="41"/>
                        <a:pt x="29" y="60"/>
                      </a:cubicBezTo>
                      <a:lnTo>
                        <a:pt x="162" y="206"/>
                      </a:lnTo>
                      <a:cubicBezTo>
                        <a:pt x="162" y="206"/>
                        <a:pt x="174" y="218"/>
                        <a:pt x="187" y="218"/>
                      </a:cubicBezTo>
                      <a:cubicBezTo>
                        <a:pt x="199" y="218"/>
                        <a:pt x="211" y="206"/>
                        <a:pt x="211" y="206"/>
                      </a:cubicBezTo>
                      <a:cubicBezTo>
                        <a:pt x="223" y="182"/>
                        <a:pt x="223" y="169"/>
                        <a:pt x="211" y="145"/>
                      </a:cubicBezTo>
                      <a:lnTo>
                        <a:pt x="77" y="12"/>
                      </a:lnTo>
                      <a:cubicBezTo>
                        <a:pt x="72" y="4"/>
                        <a:pt x="65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9" name="Google Shape;3329;p53"/>
                <p:cNvSpPr/>
                <p:nvPr/>
              </p:nvSpPr>
              <p:spPr>
                <a:xfrm>
                  <a:off x="4914872" y="2643482"/>
                  <a:ext cx="9392" cy="19986"/>
                </a:xfrm>
                <a:custGeom>
                  <a:rect b="b" l="l" r="r" t="t"/>
                  <a:pathLst>
                    <a:path extrusionOk="0" h="183" w="86">
                      <a:moveTo>
                        <a:pt x="37" y="1"/>
                      </a:moveTo>
                      <a:cubicBezTo>
                        <a:pt x="25" y="1"/>
                        <a:pt x="0" y="13"/>
                        <a:pt x="12" y="37"/>
                      </a:cubicBezTo>
                      <a:lnTo>
                        <a:pt x="12" y="146"/>
                      </a:lnTo>
                      <a:cubicBezTo>
                        <a:pt x="0" y="170"/>
                        <a:pt x="12" y="183"/>
                        <a:pt x="37" y="183"/>
                      </a:cubicBezTo>
                      <a:lnTo>
                        <a:pt x="49" y="183"/>
                      </a:lnTo>
                      <a:cubicBezTo>
                        <a:pt x="61" y="183"/>
                        <a:pt x="85" y="158"/>
                        <a:pt x="85" y="146"/>
                      </a:cubicBezTo>
                      <a:lnTo>
                        <a:pt x="85" y="37"/>
                      </a:lnTo>
                      <a:cubicBezTo>
                        <a:pt x="73" y="13"/>
                        <a:pt x="61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0" name="Google Shape;3330;p53"/>
                <p:cNvSpPr/>
                <p:nvPr/>
              </p:nvSpPr>
              <p:spPr>
                <a:xfrm>
                  <a:off x="4929398" y="2640861"/>
                  <a:ext cx="13324" cy="18675"/>
                </a:xfrm>
                <a:custGeom>
                  <a:rect b="b" l="l" r="r" t="t"/>
                  <a:pathLst>
                    <a:path extrusionOk="0" h="171" w="122">
                      <a:moveTo>
                        <a:pt x="25" y="0"/>
                      </a:moveTo>
                      <a:cubicBezTo>
                        <a:pt x="13" y="13"/>
                        <a:pt x="1" y="37"/>
                        <a:pt x="13" y="49"/>
                      </a:cubicBezTo>
                      <a:lnTo>
                        <a:pt x="49" y="146"/>
                      </a:lnTo>
                      <a:cubicBezTo>
                        <a:pt x="49" y="158"/>
                        <a:pt x="61" y="170"/>
                        <a:pt x="85" y="170"/>
                      </a:cubicBezTo>
                      <a:lnTo>
                        <a:pt x="98" y="170"/>
                      </a:lnTo>
                      <a:cubicBezTo>
                        <a:pt x="110" y="158"/>
                        <a:pt x="122" y="134"/>
                        <a:pt x="122" y="122"/>
                      </a:cubicBezTo>
                      <a:lnTo>
                        <a:pt x="73" y="25"/>
                      </a:lnTo>
                      <a:cubicBezTo>
                        <a:pt x="73" y="0"/>
                        <a:pt x="49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2421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1" name="Google Shape;3331;p53"/>
                <p:cNvSpPr/>
                <p:nvPr/>
              </p:nvSpPr>
              <p:spPr>
                <a:xfrm>
                  <a:off x="4896306" y="2611701"/>
                  <a:ext cx="54388" cy="35603"/>
                </a:xfrm>
                <a:custGeom>
                  <a:rect b="b" l="l" r="r" t="t"/>
                  <a:pathLst>
                    <a:path extrusionOk="0" h="326" w="498">
                      <a:moveTo>
                        <a:pt x="255" y="1"/>
                      </a:moveTo>
                      <a:cubicBezTo>
                        <a:pt x="231" y="13"/>
                        <a:pt x="207" y="13"/>
                        <a:pt x="195" y="25"/>
                      </a:cubicBezTo>
                      <a:lnTo>
                        <a:pt x="170" y="25"/>
                      </a:lnTo>
                      <a:cubicBezTo>
                        <a:pt x="134" y="37"/>
                        <a:pt x="110" y="61"/>
                        <a:pt x="85" y="86"/>
                      </a:cubicBezTo>
                      <a:cubicBezTo>
                        <a:pt x="25" y="134"/>
                        <a:pt x="1" y="219"/>
                        <a:pt x="13" y="255"/>
                      </a:cubicBezTo>
                      <a:cubicBezTo>
                        <a:pt x="25" y="292"/>
                        <a:pt x="73" y="316"/>
                        <a:pt x="134" y="316"/>
                      </a:cubicBezTo>
                      <a:cubicBezTo>
                        <a:pt x="152" y="322"/>
                        <a:pt x="170" y="325"/>
                        <a:pt x="190" y="325"/>
                      </a:cubicBezTo>
                      <a:cubicBezTo>
                        <a:pt x="210" y="325"/>
                        <a:pt x="231" y="322"/>
                        <a:pt x="255" y="316"/>
                      </a:cubicBezTo>
                      <a:lnTo>
                        <a:pt x="304" y="316"/>
                      </a:lnTo>
                      <a:cubicBezTo>
                        <a:pt x="328" y="316"/>
                        <a:pt x="352" y="304"/>
                        <a:pt x="364" y="304"/>
                      </a:cubicBezTo>
                      <a:cubicBezTo>
                        <a:pt x="437" y="280"/>
                        <a:pt x="498" y="231"/>
                        <a:pt x="498" y="183"/>
                      </a:cubicBezTo>
                      <a:cubicBezTo>
                        <a:pt x="498" y="122"/>
                        <a:pt x="461" y="74"/>
                        <a:pt x="413" y="49"/>
                      </a:cubicBezTo>
                      <a:cubicBezTo>
                        <a:pt x="364" y="25"/>
                        <a:pt x="304" y="13"/>
                        <a:pt x="2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2" name="Google Shape;3332;p53"/>
                <p:cNvSpPr/>
                <p:nvPr/>
              </p:nvSpPr>
              <p:spPr>
                <a:xfrm>
                  <a:off x="4896306" y="2620875"/>
                  <a:ext cx="39863" cy="26757"/>
                </a:xfrm>
                <a:custGeom>
                  <a:rect b="b" l="l" r="r" t="t"/>
                  <a:pathLst>
                    <a:path extrusionOk="0" h="245" w="365">
                      <a:moveTo>
                        <a:pt x="166" y="1"/>
                      </a:moveTo>
                      <a:cubicBezTo>
                        <a:pt x="160" y="1"/>
                        <a:pt x="153" y="1"/>
                        <a:pt x="146" y="2"/>
                      </a:cubicBezTo>
                      <a:lnTo>
                        <a:pt x="85" y="2"/>
                      </a:lnTo>
                      <a:cubicBezTo>
                        <a:pt x="25" y="62"/>
                        <a:pt x="1" y="135"/>
                        <a:pt x="13" y="171"/>
                      </a:cubicBezTo>
                      <a:cubicBezTo>
                        <a:pt x="25" y="208"/>
                        <a:pt x="73" y="244"/>
                        <a:pt x="134" y="244"/>
                      </a:cubicBezTo>
                      <a:lnTo>
                        <a:pt x="304" y="244"/>
                      </a:lnTo>
                      <a:cubicBezTo>
                        <a:pt x="328" y="232"/>
                        <a:pt x="352" y="220"/>
                        <a:pt x="364" y="220"/>
                      </a:cubicBezTo>
                      <a:cubicBezTo>
                        <a:pt x="364" y="94"/>
                        <a:pt x="27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3" name="Google Shape;3333;p53"/>
                <p:cNvSpPr/>
                <p:nvPr/>
              </p:nvSpPr>
              <p:spPr>
                <a:xfrm>
                  <a:off x="4827500" y="3167709"/>
                  <a:ext cx="458146" cy="238192"/>
                </a:xfrm>
                <a:custGeom>
                  <a:rect b="b" l="l" r="r" t="t"/>
                  <a:pathLst>
                    <a:path extrusionOk="0" h="2181" w="4195">
                      <a:moveTo>
                        <a:pt x="109" y="1"/>
                      </a:moveTo>
                      <a:cubicBezTo>
                        <a:pt x="25" y="243"/>
                        <a:pt x="0" y="498"/>
                        <a:pt x="37" y="752"/>
                      </a:cubicBezTo>
                      <a:cubicBezTo>
                        <a:pt x="49" y="825"/>
                        <a:pt x="73" y="886"/>
                        <a:pt x="97" y="958"/>
                      </a:cubicBezTo>
                      <a:cubicBezTo>
                        <a:pt x="218" y="1116"/>
                        <a:pt x="352" y="1261"/>
                        <a:pt x="509" y="1395"/>
                      </a:cubicBezTo>
                      <a:cubicBezTo>
                        <a:pt x="873" y="1710"/>
                        <a:pt x="1309" y="1940"/>
                        <a:pt x="1782" y="2049"/>
                      </a:cubicBezTo>
                      <a:cubicBezTo>
                        <a:pt x="2124" y="2137"/>
                        <a:pt x="2479" y="2180"/>
                        <a:pt x="2834" y="2180"/>
                      </a:cubicBezTo>
                      <a:cubicBezTo>
                        <a:pt x="3070" y="2180"/>
                        <a:pt x="3307" y="2161"/>
                        <a:pt x="3540" y="2122"/>
                      </a:cubicBezTo>
                      <a:lnTo>
                        <a:pt x="3564" y="2122"/>
                      </a:lnTo>
                      <a:cubicBezTo>
                        <a:pt x="3588" y="2122"/>
                        <a:pt x="3625" y="2110"/>
                        <a:pt x="3661" y="2110"/>
                      </a:cubicBezTo>
                      <a:cubicBezTo>
                        <a:pt x="3867" y="2061"/>
                        <a:pt x="4037" y="1916"/>
                        <a:pt x="4109" y="1710"/>
                      </a:cubicBezTo>
                      <a:cubicBezTo>
                        <a:pt x="4194" y="1467"/>
                        <a:pt x="4146" y="1213"/>
                        <a:pt x="3976" y="1019"/>
                      </a:cubicBezTo>
                      <a:cubicBezTo>
                        <a:pt x="3928" y="983"/>
                        <a:pt x="3891" y="958"/>
                        <a:pt x="3843" y="934"/>
                      </a:cubicBezTo>
                      <a:lnTo>
                        <a:pt x="2509" y="607"/>
                      </a:lnTo>
                      <a:lnTo>
                        <a:pt x="109" y="1"/>
                      </a:lnTo>
                      <a:close/>
                    </a:path>
                  </a:pathLst>
                </a:custGeom>
                <a:solidFill>
                  <a:srgbClr val="FF6F6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4" name="Google Shape;3334;p53"/>
                <p:cNvSpPr/>
                <p:nvPr/>
              </p:nvSpPr>
              <p:spPr>
                <a:xfrm>
                  <a:off x="4288634" y="3002250"/>
                  <a:ext cx="707042" cy="382681"/>
                </a:xfrm>
                <a:custGeom>
                  <a:rect b="b" l="l" r="r" t="t"/>
                  <a:pathLst>
                    <a:path extrusionOk="0" h="3504" w="6474">
                      <a:moveTo>
                        <a:pt x="5892" y="1"/>
                      </a:moveTo>
                      <a:lnTo>
                        <a:pt x="1" y="61"/>
                      </a:lnTo>
                      <a:cubicBezTo>
                        <a:pt x="498" y="1128"/>
                        <a:pt x="995" y="2207"/>
                        <a:pt x="1504" y="3285"/>
                      </a:cubicBezTo>
                      <a:lnTo>
                        <a:pt x="6474" y="3504"/>
                      </a:lnTo>
                      <a:cubicBezTo>
                        <a:pt x="6280" y="2328"/>
                        <a:pt x="6086" y="1164"/>
                        <a:pt x="58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5" name="Google Shape;3335;p53"/>
                <p:cNvSpPr/>
                <p:nvPr/>
              </p:nvSpPr>
              <p:spPr>
                <a:xfrm>
                  <a:off x="4611692" y="3144447"/>
                  <a:ext cx="83548" cy="100912"/>
                </a:xfrm>
                <a:custGeom>
                  <a:rect b="b" l="l" r="r" t="t"/>
                  <a:pathLst>
                    <a:path extrusionOk="0" h="924" w="765">
                      <a:moveTo>
                        <a:pt x="244" y="0"/>
                      </a:moveTo>
                      <a:cubicBezTo>
                        <a:pt x="214" y="0"/>
                        <a:pt x="185" y="6"/>
                        <a:pt x="158" y="20"/>
                      </a:cubicBezTo>
                      <a:cubicBezTo>
                        <a:pt x="25" y="80"/>
                        <a:pt x="0" y="347"/>
                        <a:pt x="134" y="590"/>
                      </a:cubicBezTo>
                      <a:cubicBezTo>
                        <a:pt x="234" y="789"/>
                        <a:pt x="400" y="923"/>
                        <a:pt x="530" y="923"/>
                      </a:cubicBezTo>
                      <a:cubicBezTo>
                        <a:pt x="557" y="923"/>
                        <a:pt x="583" y="917"/>
                        <a:pt x="607" y="905"/>
                      </a:cubicBezTo>
                      <a:cubicBezTo>
                        <a:pt x="752" y="832"/>
                        <a:pt x="764" y="577"/>
                        <a:pt x="643" y="335"/>
                      </a:cubicBezTo>
                      <a:cubicBezTo>
                        <a:pt x="544" y="127"/>
                        <a:pt x="380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6" name="Google Shape;3336;p53"/>
                <p:cNvSpPr/>
                <p:nvPr/>
              </p:nvSpPr>
              <p:spPr>
                <a:xfrm>
                  <a:off x="4128525" y="1805484"/>
                  <a:ext cx="855243" cy="760010"/>
                </a:xfrm>
                <a:custGeom>
                  <a:rect b="b" l="l" r="r" t="t"/>
                  <a:pathLst>
                    <a:path extrusionOk="0" h="6959" w="7831">
                      <a:moveTo>
                        <a:pt x="109" y="1"/>
                      </a:moveTo>
                      <a:cubicBezTo>
                        <a:pt x="24" y="183"/>
                        <a:pt x="0" y="389"/>
                        <a:pt x="37" y="595"/>
                      </a:cubicBezTo>
                      <a:cubicBezTo>
                        <a:pt x="170" y="1201"/>
                        <a:pt x="885" y="1213"/>
                        <a:pt x="1346" y="1807"/>
                      </a:cubicBezTo>
                      <a:cubicBezTo>
                        <a:pt x="2012" y="2668"/>
                        <a:pt x="1273" y="3637"/>
                        <a:pt x="1806" y="4098"/>
                      </a:cubicBezTo>
                      <a:cubicBezTo>
                        <a:pt x="1939" y="4212"/>
                        <a:pt x="2109" y="4255"/>
                        <a:pt x="2301" y="4255"/>
                      </a:cubicBezTo>
                      <a:cubicBezTo>
                        <a:pt x="2927" y="4255"/>
                        <a:pt x="3787" y="3794"/>
                        <a:pt x="4341" y="3794"/>
                      </a:cubicBezTo>
                      <a:cubicBezTo>
                        <a:pt x="4506" y="3794"/>
                        <a:pt x="4643" y="3835"/>
                        <a:pt x="4740" y="3940"/>
                      </a:cubicBezTo>
                      <a:cubicBezTo>
                        <a:pt x="5043" y="4268"/>
                        <a:pt x="4594" y="4813"/>
                        <a:pt x="4934" y="5274"/>
                      </a:cubicBezTo>
                      <a:cubicBezTo>
                        <a:pt x="5285" y="5746"/>
                        <a:pt x="5915" y="5516"/>
                        <a:pt x="6558" y="6025"/>
                      </a:cubicBezTo>
                      <a:cubicBezTo>
                        <a:pt x="6849" y="6268"/>
                        <a:pt x="7067" y="6583"/>
                        <a:pt x="7188" y="6934"/>
                      </a:cubicBezTo>
                      <a:cubicBezTo>
                        <a:pt x="7322" y="6946"/>
                        <a:pt x="7467" y="6959"/>
                        <a:pt x="7600" y="6959"/>
                      </a:cubicBezTo>
                      <a:cubicBezTo>
                        <a:pt x="7782" y="6643"/>
                        <a:pt x="7831" y="6268"/>
                        <a:pt x="7734" y="5904"/>
                      </a:cubicBezTo>
                      <a:cubicBezTo>
                        <a:pt x="7491" y="5152"/>
                        <a:pt x="6485" y="5116"/>
                        <a:pt x="6352" y="4449"/>
                      </a:cubicBezTo>
                      <a:cubicBezTo>
                        <a:pt x="6255" y="3940"/>
                        <a:pt x="6812" y="3722"/>
                        <a:pt x="6703" y="3298"/>
                      </a:cubicBezTo>
                      <a:cubicBezTo>
                        <a:pt x="6497" y="2534"/>
                        <a:pt x="4618" y="2571"/>
                        <a:pt x="4582" y="2061"/>
                      </a:cubicBezTo>
                      <a:cubicBezTo>
                        <a:pt x="4570" y="1855"/>
                        <a:pt x="4849" y="1807"/>
                        <a:pt x="5031" y="1468"/>
                      </a:cubicBezTo>
                      <a:cubicBezTo>
                        <a:pt x="5249" y="1031"/>
                        <a:pt x="5115" y="486"/>
                        <a:pt x="4885" y="1"/>
                      </a:cubicBezTo>
                      <a:lnTo>
                        <a:pt x="1843" y="1"/>
                      </a:lnTo>
                      <a:cubicBezTo>
                        <a:pt x="1831" y="231"/>
                        <a:pt x="1818" y="461"/>
                        <a:pt x="1806" y="680"/>
                      </a:cubicBezTo>
                      <a:cubicBezTo>
                        <a:pt x="1770" y="449"/>
                        <a:pt x="1734" y="231"/>
                        <a:pt x="1697" y="1"/>
                      </a:cubicBezTo>
                      <a:lnTo>
                        <a:pt x="934" y="1"/>
                      </a:lnTo>
                      <a:cubicBezTo>
                        <a:pt x="897" y="86"/>
                        <a:pt x="861" y="171"/>
                        <a:pt x="824" y="268"/>
                      </a:cubicBezTo>
                      <a:cubicBezTo>
                        <a:pt x="824" y="183"/>
                        <a:pt x="812" y="86"/>
                        <a:pt x="8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7" name="Google Shape;3337;p53"/>
                <p:cNvSpPr/>
                <p:nvPr/>
              </p:nvSpPr>
              <p:spPr>
                <a:xfrm>
                  <a:off x="4099365" y="1825361"/>
                  <a:ext cx="807626" cy="683233"/>
                </a:xfrm>
                <a:custGeom>
                  <a:rect b="b" l="l" r="r" t="t"/>
                  <a:pathLst>
                    <a:path extrusionOk="0" h="6256" w="7395">
                      <a:moveTo>
                        <a:pt x="170" y="1"/>
                      </a:moveTo>
                      <a:cubicBezTo>
                        <a:pt x="146" y="1"/>
                        <a:pt x="134" y="1"/>
                        <a:pt x="122" y="25"/>
                      </a:cubicBezTo>
                      <a:cubicBezTo>
                        <a:pt x="37" y="219"/>
                        <a:pt x="1" y="437"/>
                        <a:pt x="37" y="643"/>
                      </a:cubicBezTo>
                      <a:cubicBezTo>
                        <a:pt x="122" y="995"/>
                        <a:pt x="401" y="1164"/>
                        <a:pt x="704" y="1334"/>
                      </a:cubicBezTo>
                      <a:cubicBezTo>
                        <a:pt x="958" y="1467"/>
                        <a:pt x="1176" y="1649"/>
                        <a:pt x="1370" y="1855"/>
                      </a:cubicBezTo>
                      <a:cubicBezTo>
                        <a:pt x="1710" y="2304"/>
                        <a:pt x="1673" y="2789"/>
                        <a:pt x="1637" y="3213"/>
                      </a:cubicBezTo>
                      <a:cubicBezTo>
                        <a:pt x="1601" y="3601"/>
                        <a:pt x="1564" y="3940"/>
                        <a:pt x="1831" y="4158"/>
                      </a:cubicBezTo>
                      <a:cubicBezTo>
                        <a:pt x="1975" y="4279"/>
                        <a:pt x="2156" y="4325"/>
                        <a:pt x="2359" y="4325"/>
                      </a:cubicBezTo>
                      <a:cubicBezTo>
                        <a:pt x="2686" y="4325"/>
                        <a:pt x="3069" y="4205"/>
                        <a:pt x="3443" y="4086"/>
                      </a:cubicBezTo>
                      <a:cubicBezTo>
                        <a:pt x="3792" y="3972"/>
                        <a:pt x="4128" y="3862"/>
                        <a:pt x="4389" y="3862"/>
                      </a:cubicBezTo>
                      <a:cubicBezTo>
                        <a:pt x="4544" y="3862"/>
                        <a:pt x="4674" y="3901"/>
                        <a:pt x="4764" y="4001"/>
                      </a:cubicBezTo>
                      <a:cubicBezTo>
                        <a:pt x="4898" y="4146"/>
                        <a:pt x="4873" y="4364"/>
                        <a:pt x="4837" y="4583"/>
                      </a:cubicBezTo>
                      <a:cubicBezTo>
                        <a:pt x="4801" y="4837"/>
                        <a:pt x="4752" y="5116"/>
                        <a:pt x="4958" y="5334"/>
                      </a:cubicBezTo>
                      <a:cubicBezTo>
                        <a:pt x="5140" y="5540"/>
                        <a:pt x="5382" y="5552"/>
                        <a:pt x="5685" y="5589"/>
                      </a:cubicBezTo>
                      <a:cubicBezTo>
                        <a:pt x="6085" y="5601"/>
                        <a:pt x="6461" y="5698"/>
                        <a:pt x="6813" y="5880"/>
                      </a:cubicBezTo>
                      <a:cubicBezTo>
                        <a:pt x="6995" y="5977"/>
                        <a:pt x="7164" y="6110"/>
                        <a:pt x="7322" y="6255"/>
                      </a:cubicBezTo>
                      <a:lnTo>
                        <a:pt x="7358" y="6255"/>
                      </a:lnTo>
                      <a:cubicBezTo>
                        <a:pt x="7358" y="6255"/>
                        <a:pt x="7370" y="6255"/>
                        <a:pt x="7370" y="6243"/>
                      </a:cubicBezTo>
                      <a:cubicBezTo>
                        <a:pt x="7395" y="6231"/>
                        <a:pt x="7395" y="6207"/>
                        <a:pt x="7370" y="6195"/>
                      </a:cubicBezTo>
                      <a:cubicBezTo>
                        <a:pt x="7213" y="6037"/>
                        <a:pt x="7043" y="5916"/>
                        <a:pt x="6849" y="5807"/>
                      </a:cubicBezTo>
                      <a:cubicBezTo>
                        <a:pt x="6485" y="5625"/>
                        <a:pt x="6098" y="5516"/>
                        <a:pt x="5698" y="5504"/>
                      </a:cubicBezTo>
                      <a:cubicBezTo>
                        <a:pt x="5407" y="5480"/>
                        <a:pt x="5176" y="5455"/>
                        <a:pt x="5019" y="5286"/>
                      </a:cubicBezTo>
                      <a:cubicBezTo>
                        <a:pt x="4837" y="5080"/>
                        <a:pt x="4873" y="4825"/>
                        <a:pt x="4910" y="4595"/>
                      </a:cubicBezTo>
                      <a:cubicBezTo>
                        <a:pt x="4946" y="4364"/>
                        <a:pt x="4982" y="4122"/>
                        <a:pt x="4825" y="3952"/>
                      </a:cubicBezTo>
                      <a:cubicBezTo>
                        <a:pt x="4717" y="3835"/>
                        <a:pt x="4569" y="3790"/>
                        <a:pt x="4394" y="3790"/>
                      </a:cubicBezTo>
                      <a:cubicBezTo>
                        <a:pt x="4118" y="3790"/>
                        <a:pt x="3775" y="3902"/>
                        <a:pt x="3419" y="4013"/>
                      </a:cubicBezTo>
                      <a:cubicBezTo>
                        <a:pt x="3045" y="4127"/>
                        <a:pt x="2666" y="4247"/>
                        <a:pt x="2352" y="4247"/>
                      </a:cubicBezTo>
                      <a:cubicBezTo>
                        <a:pt x="2167" y="4247"/>
                        <a:pt x="2005" y="4205"/>
                        <a:pt x="1879" y="4098"/>
                      </a:cubicBezTo>
                      <a:cubicBezTo>
                        <a:pt x="1649" y="3904"/>
                        <a:pt x="1673" y="3589"/>
                        <a:pt x="1710" y="3225"/>
                      </a:cubicBezTo>
                      <a:cubicBezTo>
                        <a:pt x="1746" y="2776"/>
                        <a:pt x="1794" y="2280"/>
                        <a:pt x="1419" y="1819"/>
                      </a:cubicBezTo>
                      <a:cubicBezTo>
                        <a:pt x="1237" y="1589"/>
                        <a:pt x="1007" y="1407"/>
                        <a:pt x="740" y="1273"/>
                      </a:cubicBezTo>
                      <a:cubicBezTo>
                        <a:pt x="437" y="1104"/>
                        <a:pt x="182" y="946"/>
                        <a:pt x="110" y="619"/>
                      </a:cubicBezTo>
                      <a:cubicBezTo>
                        <a:pt x="85" y="425"/>
                        <a:pt x="110" y="231"/>
                        <a:pt x="194" y="49"/>
                      </a:cubicBezTo>
                      <a:cubicBezTo>
                        <a:pt x="194" y="37"/>
                        <a:pt x="194" y="13"/>
                        <a:pt x="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8" name="Google Shape;3338;p53"/>
                <p:cNvSpPr/>
                <p:nvPr/>
              </p:nvSpPr>
              <p:spPr>
                <a:xfrm>
                  <a:off x="4760006" y="2509586"/>
                  <a:ext cx="227708" cy="130072"/>
                </a:xfrm>
                <a:custGeom>
                  <a:rect b="b" l="l" r="r" t="t"/>
                  <a:pathLst>
                    <a:path extrusionOk="0" h="1191" w="2085">
                      <a:moveTo>
                        <a:pt x="1062" y="1"/>
                      </a:moveTo>
                      <a:cubicBezTo>
                        <a:pt x="769" y="1"/>
                        <a:pt x="522" y="182"/>
                        <a:pt x="449" y="245"/>
                      </a:cubicBezTo>
                      <a:cubicBezTo>
                        <a:pt x="146" y="402"/>
                        <a:pt x="0" y="705"/>
                        <a:pt x="73" y="936"/>
                      </a:cubicBezTo>
                      <a:cubicBezTo>
                        <a:pt x="121" y="1045"/>
                        <a:pt x="206" y="1142"/>
                        <a:pt x="315" y="1190"/>
                      </a:cubicBezTo>
                      <a:cubicBezTo>
                        <a:pt x="703" y="912"/>
                        <a:pt x="1164" y="754"/>
                        <a:pt x="1636" y="742"/>
                      </a:cubicBezTo>
                      <a:cubicBezTo>
                        <a:pt x="1746" y="742"/>
                        <a:pt x="1855" y="754"/>
                        <a:pt x="1964" y="778"/>
                      </a:cubicBezTo>
                      <a:cubicBezTo>
                        <a:pt x="1999" y="796"/>
                        <a:pt x="2028" y="807"/>
                        <a:pt x="2046" y="807"/>
                      </a:cubicBezTo>
                      <a:cubicBezTo>
                        <a:pt x="2052" y="807"/>
                        <a:pt x="2057" y="806"/>
                        <a:pt x="2061" y="802"/>
                      </a:cubicBezTo>
                      <a:cubicBezTo>
                        <a:pt x="2085" y="766"/>
                        <a:pt x="1927" y="584"/>
                        <a:pt x="1576" y="245"/>
                      </a:cubicBezTo>
                      <a:cubicBezTo>
                        <a:pt x="1479" y="136"/>
                        <a:pt x="1346" y="51"/>
                        <a:pt x="1200" y="15"/>
                      </a:cubicBezTo>
                      <a:cubicBezTo>
                        <a:pt x="1153" y="5"/>
                        <a:pt x="1107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9" name="Google Shape;3339;p53"/>
                <p:cNvSpPr/>
                <p:nvPr/>
              </p:nvSpPr>
              <p:spPr>
                <a:xfrm>
                  <a:off x="3634547" y="2798020"/>
                  <a:ext cx="327201" cy="282424"/>
                </a:xfrm>
                <a:custGeom>
                  <a:rect b="b" l="l" r="r" t="t"/>
                  <a:pathLst>
                    <a:path extrusionOk="0" h="2586" w="2996">
                      <a:moveTo>
                        <a:pt x="76" y="0"/>
                      </a:moveTo>
                      <a:cubicBezTo>
                        <a:pt x="36" y="0"/>
                        <a:pt x="1" y="54"/>
                        <a:pt x="38" y="101"/>
                      </a:cubicBezTo>
                      <a:lnTo>
                        <a:pt x="2899" y="2574"/>
                      </a:lnTo>
                      <a:cubicBezTo>
                        <a:pt x="2911" y="2586"/>
                        <a:pt x="2923" y="2586"/>
                        <a:pt x="2947" y="2586"/>
                      </a:cubicBezTo>
                      <a:cubicBezTo>
                        <a:pt x="2960" y="2586"/>
                        <a:pt x="2972" y="2574"/>
                        <a:pt x="2984" y="2562"/>
                      </a:cubicBezTo>
                      <a:cubicBezTo>
                        <a:pt x="2996" y="2537"/>
                        <a:pt x="2996" y="2513"/>
                        <a:pt x="2984" y="2489"/>
                      </a:cubicBezTo>
                      <a:lnTo>
                        <a:pt x="111" y="16"/>
                      </a:lnTo>
                      <a:cubicBezTo>
                        <a:pt x="100" y="5"/>
                        <a:pt x="88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0" name="Google Shape;3340;p53"/>
                <p:cNvSpPr/>
                <p:nvPr/>
              </p:nvSpPr>
              <p:spPr>
                <a:xfrm>
                  <a:off x="3600253" y="2427567"/>
                  <a:ext cx="287447" cy="369575"/>
                </a:xfrm>
                <a:custGeom>
                  <a:rect b="b" l="l" r="r" t="t"/>
                  <a:pathLst>
                    <a:path extrusionOk="0" h="3384" w="2632">
                      <a:moveTo>
                        <a:pt x="2575" y="1"/>
                      </a:moveTo>
                      <a:cubicBezTo>
                        <a:pt x="2557" y="1"/>
                        <a:pt x="2537" y="11"/>
                        <a:pt x="2522" y="26"/>
                      </a:cubicBezTo>
                      <a:lnTo>
                        <a:pt x="25" y="3299"/>
                      </a:lnTo>
                      <a:cubicBezTo>
                        <a:pt x="1" y="3323"/>
                        <a:pt x="25" y="3384"/>
                        <a:pt x="73" y="3384"/>
                      </a:cubicBezTo>
                      <a:cubicBezTo>
                        <a:pt x="86" y="3384"/>
                        <a:pt x="110" y="3372"/>
                        <a:pt x="122" y="3360"/>
                      </a:cubicBezTo>
                      <a:lnTo>
                        <a:pt x="2619" y="87"/>
                      </a:lnTo>
                      <a:cubicBezTo>
                        <a:pt x="2631" y="63"/>
                        <a:pt x="2631" y="26"/>
                        <a:pt x="2607" y="14"/>
                      </a:cubicBezTo>
                      <a:cubicBezTo>
                        <a:pt x="2598" y="5"/>
                        <a:pt x="2587" y="1"/>
                        <a:pt x="2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1" name="Google Shape;3341;p53"/>
                <p:cNvSpPr/>
                <p:nvPr/>
              </p:nvSpPr>
              <p:spPr>
                <a:xfrm>
                  <a:off x="3896772" y="2090860"/>
                  <a:ext cx="17365" cy="321085"/>
                </a:xfrm>
                <a:custGeom>
                  <a:rect b="b" l="l" r="r" t="t"/>
                  <a:pathLst>
                    <a:path extrusionOk="0" h="2940" w="159">
                      <a:moveTo>
                        <a:pt x="98" y="0"/>
                      </a:moveTo>
                      <a:cubicBezTo>
                        <a:pt x="68" y="0"/>
                        <a:pt x="37" y="18"/>
                        <a:pt x="37" y="55"/>
                      </a:cubicBezTo>
                      <a:lnTo>
                        <a:pt x="1" y="2891"/>
                      </a:lnTo>
                      <a:cubicBezTo>
                        <a:pt x="1" y="2915"/>
                        <a:pt x="25" y="2939"/>
                        <a:pt x="49" y="2939"/>
                      </a:cubicBezTo>
                      <a:cubicBezTo>
                        <a:pt x="86" y="2939"/>
                        <a:pt x="110" y="2915"/>
                        <a:pt x="110" y="2891"/>
                      </a:cubicBezTo>
                      <a:lnTo>
                        <a:pt x="159" y="55"/>
                      </a:lnTo>
                      <a:cubicBezTo>
                        <a:pt x="159" y="18"/>
                        <a:pt x="12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2" name="Google Shape;3342;p53"/>
                <p:cNvSpPr/>
                <p:nvPr/>
              </p:nvSpPr>
              <p:spPr>
                <a:xfrm>
                  <a:off x="3891529" y="3020489"/>
                  <a:ext cx="180201" cy="146672"/>
                </a:xfrm>
                <a:custGeom>
                  <a:rect b="b" l="l" r="r" t="t"/>
                  <a:pathLst>
                    <a:path extrusionOk="0" h="1343" w="1650">
                      <a:moveTo>
                        <a:pt x="824" y="0"/>
                      </a:moveTo>
                      <a:cubicBezTo>
                        <a:pt x="730" y="0"/>
                        <a:pt x="635" y="21"/>
                        <a:pt x="546" y="64"/>
                      </a:cubicBezTo>
                      <a:cubicBezTo>
                        <a:pt x="0" y="318"/>
                        <a:pt x="37" y="1106"/>
                        <a:pt x="607" y="1300"/>
                      </a:cubicBezTo>
                      <a:cubicBezTo>
                        <a:pt x="685" y="1329"/>
                        <a:pt x="763" y="1343"/>
                        <a:pt x="839" y="1343"/>
                      </a:cubicBezTo>
                      <a:cubicBezTo>
                        <a:pt x="1296" y="1343"/>
                        <a:pt x="1649" y="849"/>
                        <a:pt x="1431" y="391"/>
                      </a:cubicBezTo>
                      <a:cubicBezTo>
                        <a:pt x="1316" y="145"/>
                        <a:pt x="107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3" name="Google Shape;3343;p53"/>
                <p:cNvSpPr/>
                <p:nvPr/>
              </p:nvSpPr>
              <p:spPr>
                <a:xfrm>
                  <a:off x="3826656" y="2358216"/>
                  <a:ext cx="142522" cy="115547"/>
                </a:xfrm>
                <a:custGeom>
                  <a:rect b="b" l="l" r="r" t="t"/>
                  <a:pathLst>
                    <a:path extrusionOk="0" h="1058" w="1305">
                      <a:moveTo>
                        <a:pt x="654" y="1"/>
                      </a:moveTo>
                      <a:cubicBezTo>
                        <a:pt x="577" y="1"/>
                        <a:pt x="499" y="18"/>
                        <a:pt x="425" y="55"/>
                      </a:cubicBezTo>
                      <a:cubicBezTo>
                        <a:pt x="0" y="249"/>
                        <a:pt x="25" y="867"/>
                        <a:pt x="473" y="1025"/>
                      </a:cubicBezTo>
                      <a:cubicBezTo>
                        <a:pt x="534" y="1047"/>
                        <a:pt x="595" y="1057"/>
                        <a:pt x="654" y="1057"/>
                      </a:cubicBezTo>
                      <a:cubicBezTo>
                        <a:pt x="1016" y="1057"/>
                        <a:pt x="1305" y="674"/>
                        <a:pt x="1128" y="310"/>
                      </a:cubicBezTo>
                      <a:cubicBezTo>
                        <a:pt x="1040" y="117"/>
                        <a:pt x="852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4" name="Google Shape;3344;p53"/>
                <p:cNvSpPr/>
                <p:nvPr/>
              </p:nvSpPr>
              <p:spPr>
                <a:xfrm>
                  <a:off x="3536690" y="2732819"/>
                  <a:ext cx="144051" cy="116748"/>
                </a:xfrm>
                <a:custGeom>
                  <a:rect b="b" l="l" r="r" t="t"/>
                  <a:pathLst>
                    <a:path extrusionOk="0" h="1069" w="1319">
                      <a:moveTo>
                        <a:pt x="666" y="1"/>
                      </a:moveTo>
                      <a:cubicBezTo>
                        <a:pt x="590" y="1"/>
                        <a:pt x="512" y="18"/>
                        <a:pt x="437" y="55"/>
                      </a:cubicBezTo>
                      <a:cubicBezTo>
                        <a:pt x="1" y="249"/>
                        <a:pt x="37" y="868"/>
                        <a:pt x="486" y="1037"/>
                      </a:cubicBezTo>
                      <a:cubicBezTo>
                        <a:pt x="547" y="1059"/>
                        <a:pt x="608" y="1069"/>
                        <a:pt x="667" y="1069"/>
                      </a:cubicBezTo>
                      <a:cubicBezTo>
                        <a:pt x="1036" y="1069"/>
                        <a:pt x="1318" y="676"/>
                        <a:pt x="1140" y="310"/>
                      </a:cubicBezTo>
                      <a:cubicBezTo>
                        <a:pt x="1053" y="118"/>
                        <a:pt x="864" y="1"/>
                        <a:pt x="6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5" name="Google Shape;3345;p53"/>
                <p:cNvSpPr/>
                <p:nvPr/>
              </p:nvSpPr>
              <p:spPr>
                <a:xfrm>
                  <a:off x="3843912" y="2055038"/>
                  <a:ext cx="142632" cy="115984"/>
                </a:xfrm>
                <a:custGeom>
                  <a:rect b="b" l="l" r="r" t="t"/>
                  <a:pathLst>
                    <a:path extrusionOk="0" h="1062" w="1306">
                      <a:moveTo>
                        <a:pt x="653" y="1"/>
                      </a:moveTo>
                      <a:cubicBezTo>
                        <a:pt x="577" y="1"/>
                        <a:pt x="499" y="18"/>
                        <a:pt x="424" y="55"/>
                      </a:cubicBezTo>
                      <a:cubicBezTo>
                        <a:pt x="0" y="249"/>
                        <a:pt x="24" y="867"/>
                        <a:pt x="473" y="1025"/>
                      </a:cubicBezTo>
                      <a:cubicBezTo>
                        <a:pt x="538" y="1050"/>
                        <a:pt x="603" y="1061"/>
                        <a:pt x="665" y="1061"/>
                      </a:cubicBezTo>
                      <a:cubicBezTo>
                        <a:pt x="1029" y="1061"/>
                        <a:pt x="1305" y="672"/>
                        <a:pt x="1139" y="310"/>
                      </a:cubicBezTo>
                      <a:cubicBezTo>
                        <a:pt x="1043" y="117"/>
                        <a:pt x="852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6" name="Google Shape;3346;p53"/>
              <p:cNvGrpSpPr/>
              <p:nvPr/>
            </p:nvGrpSpPr>
            <p:grpSpPr>
              <a:xfrm>
                <a:off x="3791574" y="1756628"/>
                <a:ext cx="1729098" cy="1575499"/>
                <a:chOff x="3791574" y="1756628"/>
                <a:chExt cx="1729098" cy="1575499"/>
              </a:xfrm>
            </p:grpSpPr>
            <p:sp>
              <p:nvSpPr>
                <p:cNvPr id="3347" name="Google Shape;3347;p53"/>
                <p:cNvSpPr/>
                <p:nvPr/>
              </p:nvSpPr>
              <p:spPr>
                <a:xfrm>
                  <a:off x="5003649" y="206727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8" name="Google Shape;3348;p53"/>
                <p:cNvSpPr/>
                <p:nvPr/>
              </p:nvSpPr>
              <p:spPr>
                <a:xfrm>
                  <a:off x="5165474" y="247762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9" name="Google Shape;3349;p53"/>
                <p:cNvSpPr/>
                <p:nvPr/>
              </p:nvSpPr>
              <p:spPr>
                <a:xfrm>
                  <a:off x="4358724" y="2312403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0" name="Google Shape;3350;p53"/>
                <p:cNvSpPr/>
                <p:nvPr/>
              </p:nvSpPr>
              <p:spPr>
                <a:xfrm>
                  <a:off x="4849424" y="175662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1" name="Google Shape;3351;p53"/>
                <p:cNvSpPr/>
                <p:nvPr/>
              </p:nvSpPr>
              <p:spPr>
                <a:xfrm>
                  <a:off x="5426874" y="257517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2" name="Google Shape;3352;p53"/>
                <p:cNvSpPr/>
                <p:nvPr/>
              </p:nvSpPr>
              <p:spPr>
                <a:xfrm>
                  <a:off x="4517874" y="257517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3" name="Google Shape;3353;p53"/>
                <p:cNvSpPr/>
                <p:nvPr/>
              </p:nvSpPr>
              <p:spPr>
                <a:xfrm>
                  <a:off x="3791574" y="3234578"/>
                  <a:ext cx="93798" cy="97549"/>
                </a:xfrm>
                <a:custGeom>
                  <a:rect b="b" l="l" r="r" t="t"/>
                  <a:pathLst>
                    <a:path extrusionOk="0" h="2253" w="2253">
                      <a:moveTo>
                        <a:pt x="1126" y="0"/>
                      </a:moveTo>
                      <a:lnTo>
                        <a:pt x="727" y="727"/>
                      </a:lnTo>
                      <a:lnTo>
                        <a:pt x="0" y="1126"/>
                      </a:lnTo>
                      <a:lnTo>
                        <a:pt x="727" y="1526"/>
                      </a:lnTo>
                      <a:lnTo>
                        <a:pt x="1126" y="2252"/>
                      </a:lnTo>
                      <a:lnTo>
                        <a:pt x="1526" y="1526"/>
                      </a:lnTo>
                      <a:lnTo>
                        <a:pt x="2252" y="1126"/>
                      </a:lnTo>
                      <a:lnTo>
                        <a:pt x="1526" y="727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354" name="Google Shape;3354;p53"/>
          <p:cNvSpPr txBox="1"/>
          <p:nvPr>
            <p:ph type="ctrTitle"/>
          </p:nvPr>
        </p:nvSpPr>
        <p:spPr>
          <a:xfrm>
            <a:off x="714850" y="475488"/>
            <a:ext cx="771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Tech Area</a:t>
            </a:r>
            <a:endParaRPr/>
          </a:p>
        </p:txBody>
      </p:sp>
      <p:sp>
        <p:nvSpPr>
          <p:cNvPr id="3355" name="Google Shape;3355;p53"/>
          <p:cNvSpPr txBox="1"/>
          <p:nvPr>
            <p:ph idx="4294967295" type="ctrTitle"/>
          </p:nvPr>
        </p:nvSpPr>
        <p:spPr>
          <a:xfrm>
            <a:off x="6038450" y="1518825"/>
            <a:ext cx="2067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 DataScience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3356" name="Google Shape;3356;p53"/>
          <p:cNvSpPr txBox="1"/>
          <p:nvPr>
            <p:ph idx="4294967295" type="ctrTitle"/>
          </p:nvPr>
        </p:nvSpPr>
        <p:spPr>
          <a:xfrm>
            <a:off x="6447950" y="3664675"/>
            <a:ext cx="135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Devops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357" name="Google Shape;3357;p53"/>
          <p:cNvSpPr txBox="1"/>
          <p:nvPr>
            <p:ph idx="4294967295" type="ctrTitle"/>
          </p:nvPr>
        </p:nvSpPr>
        <p:spPr>
          <a:xfrm>
            <a:off x="1088775" y="1420738"/>
            <a:ext cx="2067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Fullstack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3358" name="Google Shape;3358;p53"/>
          <p:cNvSpPr txBox="1"/>
          <p:nvPr>
            <p:ph idx="4294967295" type="ctrTitle"/>
          </p:nvPr>
        </p:nvSpPr>
        <p:spPr>
          <a:xfrm>
            <a:off x="1633100" y="3969475"/>
            <a:ext cx="1300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Design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359" name="Google Shape;3359;p53"/>
          <p:cNvCxnSpPr/>
          <p:nvPr/>
        </p:nvCxnSpPr>
        <p:spPr>
          <a:xfrm>
            <a:off x="2623975" y="1657925"/>
            <a:ext cx="1851900" cy="1367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0" name="Google Shape;3360;p53"/>
          <p:cNvCxnSpPr>
            <a:stCxn id="3361" idx="1"/>
          </p:cNvCxnSpPr>
          <p:nvPr/>
        </p:nvCxnSpPr>
        <p:spPr>
          <a:xfrm flipH="1">
            <a:off x="4890050" y="2327273"/>
            <a:ext cx="1581900" cy="6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2" name="Google Shape;3362;p53"/>
          <p:cNvCxnSpPr>
            <a:stCxn id="3363" idx="1"/>
          </p:cNvCxnSpPr>
          <p:nvPr/>
        </p:nvCxnSpPr>
        <p:spPr>
          <a:xfrm rot="10800000">
            <a:off x="5118650" y="3046625"/>
            <a:ext cx="1353300" cy="893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4" name="Google Shape;3364;p53"/>
          <p:cNvCxnSpPr/>
          <p:nvPr/>
        </p:nvCxnSpPr>
        <p:spPr>
          <a:xfrm flipH="1" rot="10800000">
            <a:off x="2767575" y="3476500"/>
            <a:ext cx="1359000" cy="687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5" name="Google Shape;3365;p53"/>
          <p:cNvCxnSpPr/>
          <p:nvPr/>
        </p:nvCxnSpPr>
        <p:spPr>
          <a:xfrm flipH="1">
            <a:off x="5194850" y="2784473"/>
            <a:ext cx="1581900" cy="6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66" name="Google Shape;3366;p53"/>
          <p:cNvSpPr txBox="1"/>
          <p:nvPr>
            <p:ph idx="4294967295" type="ctrTitle"/>
          </p:nvPr>
        </p:nvSpPr>
        <p:spPr>
          <a:xfrm>
            <a:off x="6828950" y="2597875"/>
            <a:ext cx="135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System Expert</a:t>
            </a:r>
            <a:endParaRPr sz="2500">
              <a:solidFill>
                <a:schemeClr val="dk2"/>
              </a:solidFill>
            </a:endParaRPr>
          </a:p>
        </p:txBody>
      </p:sp>
      <p:cxnSp>
        <p:nvCxnSpPr>
          <p:cNvPr id="3367" name="Google Shape;3367;p53"/>
          <p:cNvCxnSpPr/>
          <p:nvPr/>
        </p:nvCxnSpPr>
        <p:spPr>
          <a:xfrm>
            <a:off x="2454250" y="2323725"/>
            <a:ext cx="1824600" cy="848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68" name="Google Shape;3368;p53"/>
          <p:cNvSpPr txBox="1"/>
          <p:nvPr>
            <p:ph idx="4294967295" type="ctrTitle"/>
          </p:nvPr>
        </p:nvSpPr>
        <p:spPr>
          <a:xfrm>
            <a:off x="1369725" y="2137150"/>
            <a:ext cx="135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Cloud</a:t>
            </a:r>
            <a:endParaRPr sz="2300">
              <a:solidFill>
                <a:schemeClr val="dk2"/>
              </a:solidFill>
            </a:endParaRPr>
          </a:p>
        </p:txBody>
      </p:sp>
      <p:cxnSp>
        <p:nvCxnSpPr>
          <p:cNvPr id="3369" name="Google Shape;3369;p53"/>
          <p:cNvCxnSpPr/>
          <p:nvPr/>
        </p:nvCxnSpPr>
        <p:spPr>
          <a:xfrm>
            <a:off x="2284550" y="3104850"/>
            <a:ext cx="1994400" cy="219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70" name="Google Shape;3370;p53"/>
          <p:cNvSpPr txBox="1"/>
          <p:nvPr>
            <p:ph idx="4294967295" type="ctrTitle"/>
          </p:nvPr>
        </p:nvSpPr>
        <p:spPr>
          <a:xfrm>
            <a:off x="836325" y="2899150"/>
            <a:ext cx="135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Security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5" name="Google Shape;3375;p54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30" y="1734054"/>
            <a:ext cx="2748930" cy="2560896"/>
          </a:xfrm>
          <a:prstGeom prst="rect">
            <a:avLst/>
          </a:prstGeom>
          <a:noFill/>
          <a:ln>
            <a:noFill/>
          </a:ln>
        </p:spPr>
      </p:pic>
      <p:sp>
        <p:nvSpPr>
          <p:cNvPr id="3376" name="Google Shape;3376;p54"/>
          <p:cNvSpPr txBox="1"/>
          <p:nvPr>
            <p:ph type="ctrTitle"/>
          </p:nvPr>
        </p:nvSpPr>
        <p:spPr>
          <a:xfrm>
            <a:off x="713225" y="475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Skills in students through Projects</a:t>
            </a:r>
            <a:endParaRPr sz="3000"/>
          </a:p>
        </p:txBody>
      </p:sp>
      <p:sp>
        <p:nvSpPr>
          <p:cNvPr id="3377" name="Google Shape;3377;p54"/>
          <p:cNvSpPr txBox="1"/>
          <p:nvPr>
            <p:ph idx="4294967295" type="ctrTitle"/>
          </p:nvPr>
        </p:nvSpPr>
        <p:spPr>
          <a:xfrm>
            <a:off x="3511675" y="1897095"/>
            <a:ext cx="16203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Positive mind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3378" name="Google Shape;3378;p54"/>
          <p:cNvSpPr txBox="1"/>
          <p:nvPr>
            <p:ph idx="4294967295" type="ctrTitle"/>
          </p:nvPr>
        </p:nvSpPr>
        <p:spPr>
          <a:xfrm>
            <a:off x="6978409" y="1897095"/>
            <a:ext cx="16203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Thinking skills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379" name="Google Shape;3379;p54"/>
          <p:cNvSpPr txBox="1"/>
          <p:nvPr>
            <p:ph idx="4294967295" type="ctrTitle"/>
          </p:nvPr>
        </p:nvSpPr>
        <p:spPr>
          <a:xfrm>
            <a:off x="6978409" y="3502786"/>
            <a:ext cx="16203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Personal skills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3380" name="Google Shape;3380;p54"/>
          <p:cNvSpPr txBox="1"/>
          <p:nvPr>
            <p:ph idx="4294967295" type="ctrTitle"/>
          </p:nvPr>
        </p:nvSpPr>
        <p:spPr>
          <a:xfrm>
            <a:off x="3511675" y="3514248"/>
            <a:ext cx="16203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Communic</a:t>
            </a:r>
            <a:r>
              <a:rPr lang="en" sz="2500">
                <a:solidFill>
                  <a:schemeClr val="dk2"/>
                </a:solidFill>
              </a:rPr>
              <a:t>.</a:t>
            </a:r>
            <a:endParaRPr sz="2500">
              <a:solidFill>
                <a:schemeClr val="dk2"/>
              </a:solidFill>
            </a:endParaRPr>
          </a:p>
        </p:txBody>
      </p:sp>
      <p:cxnSp>
        <p:nvCxnSpPr>
          <p:cNvPr id="3381" name="Google Shape;3381;p54"/>
          <p:cNvCxnSpPr/>
          <p:nvPr/>
        </p:nvCxnSpPr>
        <p:spPr>
          <a:xfrm flipH="1">
            <a:off x="6348683" y="2206870"/>
            <a:ext cx="669000" cy="33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2" name="Google Shape;3382;p54"/>
          <p:cNvCxnSpPr/>
          <p:nvPr/>
        </p:nvCxnSpPr>
        <p:spPr>
          <a:xfrm>
            <a:off x="5046404" y="2189469"/>
            <a:ext cx="663600" cy="58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3" name="Google Shape;3383;p54"/>
          <p:cNvCxnSpPr/>
          <p:nvPr/>
        </p:nvCxnSpPr>
        <p:spPr>
          <a:xfrm flipH="1" rot="10800000">
            <a:off x="4858583" y="3675264"/>
            <a:ext cx="829500" cy="146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4" name="Google Shape;3384;p54"/>
          <p:cNvCxnSpPr/>
          <p:nvPr/>
        </p:nvCxnSpPr>
        <p:spPr>
          <a:xfrm rot="10800000">
            <a:off x="6332915" y="3453319"/>
            <a:ext cx="673200" cy="349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385" name="Google Shape;3385;p54"/>
          <p:cNvPicPr preferRelativeResize="0"/>
          <p:nvPr/>
        </p:nvPicPr>
        <p:blipFill rotWithShape="1">
          <a:blip r:embed="rId5">
            <a:alphaModFix/>
          </a:blip>
          <a:srcRect b="16547" l="0" r="0" t="16540"/>
          <a:stretch/>
        </p:blipFill>
        <p:spPr>
          <a:xfrm>
            <a:off x="510825" y="2279900"/>
            <a:ext cx="1852050" cy="19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6" name="Google Shape;3386;p54"/>
          <p:cNvSpPr/>
          <p:nvPr/>
        </p:nvSpPr>
        <p:spPr>
          <a:xfrm>
            <a:off x="2532575" y="3041725"/>
            <a:ext cx="9792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87" name="Google Shape;3387;p54"/>
          <p:cNvSpPr txBox="1"/>
          <p:nvPr>
            <p:ph idx="4294967295" type="ctrTitle"/>
          </p:nvPr>
        </p:nvSpPr>
        <p:spPr>
          <a:xfrm>
            <a:off x="437775" y="1721000"/>
            <a:ext cx="20904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Group Projects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5"/>
          <p:cNvSpPr txBox="1"/>
          <p:nvPr>
            <p:ph type="ctrTitle"/>
          </p:nvPr>
        </p:nvSpPr>
        <p:spPr>
          <a:xfrm>
            <a:off x="714850" y="475488"/>
            <a:ext cx="771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should know</a:t>
            </a:r>
            <a:endParaRPr/>
          </a:p>
        </p:txBody>
      </p:sp>
      <p:sp>
        <p:nvSpPr>
          <p:cNvPr id="3393" name="Google Shape;3393;p55"/>
          <p:cNvSpPr txBox="1"/>
          <p:nvPr>
            <p:ph idx="4294967295" type="ctrTitle"/>
          </p:nvPr>
        </p:nvSpPr>
        <p:spPr>
          <a:xfrm>
            <a:off x="4008338" y="1289566"/>
            <a:ext cx="2162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Free Stuffs</a:t>
            </a:r>
            <a:r>
              <a:rPr lang="en" sz="2500">
                <a:solidFill>
                  <a:schemeClr val="dk2"/>
                </a:solidFill>
              </a:rPr>
              <a:t>: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394" name="Google Shape;3394;p55"/>
          <p:cNvSpPr txBox="1"/>
          <p:nvPr/>
        </p:nvSpPr>
        <p:spPr>
          <a:xfrm>
            <a:off x="3498625" y="1750675"/>
            <a:ext cx="44082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3"/>
              </a:rPr>
              <a:t>https://education.github.com/pack</a:t>
            </a: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-&gt; resources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4"/>
              </a:rPr>
              <a:t>https://learngitbranching.js.org</a:t>
            </a: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-&gt; github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5"/>
              </a:rPr>
              <a:t>https://b-ok.asia</a:t>
            </a: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or </a:t>
            </a:r>
            <a:r>
              <a:rPr lang="en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6"/>
              </a:rPr>
              <a:t>http://libgen.rs</a:t>
            </a: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 -&gt; books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u="sng">
                <a:solidFill>
                  <a:schemeClr val="hlink"/>
                </a:solidFill>
                <a:latin typeface="Baloo 2"/>
                <a:ea typeface="Baloo 2"/>
                <a:cs typeface="Baloo 2"/>
                <a:sym typeface="Baloo 2"/>
                <a:hlinkClick r:id="rId7"/>
              </a:rPr>
              <a:t>https://www.coursera.org/for-university-and-college-students</a:t>
            </a: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-&gt; resourcess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3395" name="Google Shape;3395;p55"/>
          <p:cNvGrpSpPr/>
          <p:nvPr/>
        </p:nvGrpSpPr>
        <p:grpSpPr>
          <a:xfrm>
            <a:off x="1640100" y="1571425"/>
            <a:ext cx="1536009" cy="2697753"/>
            <a:chOff x="1640100" y="1435750"/>
            <a:chExt cx="1536009" cy="2697753"/>
          </a:xfrm>
        </p:grpSpPr>
        <p:grpSp>
          <p:nvGrpSpPr>
            <p:cNvPr id="3396" name="Google Shape;3396;p55"/>
            <p:cNvGrpSpPr/>
            <p:nvPr/>
          </p:nvGrpSpPr>
          <p:grpSpPr>
            <a:xfrm>
              <a:off x="1640100" y="1435750"/>
              <a:ext cx="1536009" cy="2697753"/>
              <a:chOff x="1640100" y="1435750"/>
              <a:chExt cx="1536009" cy="2697753"/>
            </a:xfrm>
          </p:grpSpPr>
          <p:sp>
            <p:nvSpPr>
              <p:cNvPr id="3397" name="Google Shape;3397;p55"/>
              <p:cNvSpPr/>
              <p:nvPr/>
            </p:nvSpPr>
            <p:spPr>
              <a:xfrm>
                <a:off x="2772271" y="1524700"/>
                <a:ext cx="62232" cy="134668"/>
              </a:xfrm>
              <a:custGeom>
                <a:rect b="b" l="l" r="r" t="t"/>
                <a:pathLst>
                  <a:path extrusionOk="0" h="2389" w="1104">
                    <a:moveTo>
                      <a:pt x="449" y="1"/>
                    </a:moveTo>
                    <a:cubicBezTo>
                      <a:pt x="303" y="801"/>
                      <a:pt x="146" y="1589"/>
                      <a:pt x="0" y="2389"/>
                    </a:cubicBezTo>
                    <a:lnTo>
                      <a:pt x="1103" y="238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55"/>
              <p:cNvSpPr/>
              <p:nvPr/>
            </p:nvSpPr>
            <p:spPr>
              <a:xfrm>
                <a:off x="2772271" y="1659308"/>
                <a:ext cx="62232" cy="134668"/>
              </a:xfrm>
              <a:custGeom>
                <a:rect b="b" l="l" r="r" t="t"/>
                <a:pathLst>
                  <a:path extrusionOk="0" h="2389" w="1104">
                    <a:moveTo>
                      <a:pt x="0" y="1"/>
                    </a:moveTo>
                    <a:cubicBezTo>
                      <a:pt x="146" y="801"/>
                      <a:pt x="303" y="1601"/>
                      <a:pt x="449" y="2388"/>
                    </a:cubicBez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696398" y="1627854"/>
                <a:ext cx="101184" cy="62232"/>
              </a:xfrm>
              <a:custGeom>
                <a:rect b="b" l="l" r="r" t="t"/>
                <a:pathLst>
                  <a:path extrusionOk="0" h="1104" w="1795">
                    <a:moveTo>
                      <a:pt x="1795" y="1"/>
                    </a:moveTo>
                    <a:lnTo>
                      <a:pt x="1" y="655"/>
                    </a:lnTo>
                    <a:lnTo>
                      <a:pt x="1795" y="1104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797524" y="1627854"/>
                <a:ext cx="101184" cy="62232"/>
              </a:xfrm>
              <a:custGeom>
                <a:rect b="b" l="l" r="r" t="t"/>
                <a:pathLst>
                  <a:path extrusionOk="0" h="1104" w="1795">
                    <a:moveTo>
                      <a:pt x="1" y="1"/>
                    </a:moveTo>
                    <a:lnTo>
                      <a:pt x="1" y="1104"/>
                    </a:lnTo>
                    <a:lnTo>
                      <a:pt x="1795" y="6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2141615" y="2488435"/>
                <a:ext cx="379257" cy="384443"/>
              </a:xfrm>
              <a:custGeom>
                <a:rect b="b" l="l" r="r" t="t"/>
                <a:pathLst>
                  <a:path extrusionOk="0" h="6820" w="6728">
                    <a:moveTo>
                      <a:pt x="1291" y="0"/>
                    </a:moveTo>
                    <a:cubicBezTo>
                      <a:pt x="879" y="0"/>
                      <a:pt x="498" y="212"/>
                      <a:pt x="267" y="564"/>
                    </a:cubicBezTo>
                    <a:cubicBezTo>
                      <a:pt x="37" y="880"/>
                      <a:pt x="0" y="1304"/>
                      <a:pt x="158" y="1668"/>
                    </a:cubicBezTo>
                    <a:cubicBezTo>
                      <a:pt x="182" y="1716"/>
                      <a:pt x="218" y="1765"/>
                      <a:pt x="255" y="1813"/>
                    </a:cubicBezTo>
                    <a:cubicBezTo>
                      <a:pt x="255" y="1837"/>
                      <a:pt x="267" y="1849"/>
                      <a:pt x="279" y="1861"/>
                    </a:cubicBezTo>
                    <a:cubicBezTo>
                      <a:pt x="764" y="2831"/>
                      <a:pt x="1467" y="3680"/>
                      <a:pt x="2315" y="4346"/>
                    </a:cubicBezTo>
                    <a:cubicBezTo>
                      <a:pt x="2812" y="4734"/>
                      <a:pt x="3527" y="5280"/>
                      <a:pt x="4679" y="5522"/>
                    </a:cubicBezTo>
                    <a:cubicBezTo>
                      <a:pt x="5043" y="5583"/>
                      <a:pt x="5406" y="5619"/>
                      <a:pt x="5782" y="5631"/>
                    </a:cubicBezTo>
                    <a:cubicBezTo>
                      <a:pt x="5858" y="5544"/>
                      <a:pt x="5974" y="5496"/>
                      <a:pt x="6084" y="5496"/>
                    </a:cubicBezTo>
                    <a:cubicBezTo>
                      <a:pt x="6097" y="5496"/>
                      <a:pt x="6109" y="5497"/>
                      <a:pt x="6121" y="5498"/>
                    </a:cubicBezTo>
                    <a:cubicBezTo>
                      <a:pt x="6363" y="5526"/>
                      <a:pt x="6583" y="5838"/>
                      <a:pt x="6678" y="6327"/>
                    </a:cubicBezTo>
                    <a:lnTo>
                      <a:pt x="6678" y="6327"/>
                    </a:lnTo>
                    <a:cubicBezTo>
                      <a:pt x="6633" y="5880"/>
                      <a:pt x="6587" y="5428"/>
                      <a:pt x="6534" y="4977"/>
                    </a:cubicBezTo>
                    <a:cubicBezTo>
                      <a:pt x="5212" y="3098"/>
                      <a:pt x="3576" y="1437"/>
                      <a:pt x="1709" y="92"/>
                    </a:cubicBezTo>
                    <a:cubicBezTo>
                      <a:pt x="1624" y="43"/>
                      <a:pt x="1527" y="19"/>
                      <a:pt x="1418" y="7"/>
                    </a:cubicBezTo>
                    <a:cubicBezTo>
                      <a:pt x="1376" y="2"/>
                      <a:pt x="1333" y="0"/>
                      <a:pt x="1291" y="0"/>
                    </a:cubicBezTo>
                    <a:close/>
                    <a:moveTo>
                      <a:pt x="6678" y="6327"/>
                    </a:moveTo>
                    <a:cubicBezTo>
                      <a:pt x="6695" y="6491"/>
                      <a:pt x="6711" y="6656"/>
                      <a:pt x="6728" y="6819"/>
                    </a:cubicBezTo>
                    <a:cubicBezTo>
                      <a:pt x="6725" y="6641"/>
                      <a:pt x="6707" y="6475"/>
                      <a:pt x="6678" y="632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55"/>
              <p:cNvSpPr/>
              <p:nvPr/>
            </p:nvSpPr>
            <p:spPr>
              <a:xfrm>
                <a:off x="2131356" y="2107834"/>
                <a:ext cx="262797" cy="490363"/>
              </a:xfrm>
              <a:custGeom>
                <a:rect b="b" l="l" r="r" t="t"/>
                <a:pathLst>
                  <a:path extrusionOk="0" h="8699" w="4662">
                    <a:moveTo>
                      <a:pt x="3734" y="1"/>
                    </a:moveTo>
                    <a:cubicBezTo>
                      <a:pt x="3710" y="1"/>
                      <a:pt x="3686" y="3"/>
                      <a:pt x="3661" y="7"/>
                    </a:cubicBezTo>
                    <a:cubicBezTo>
                      <a:pt x="2897" y="128"/>
                      <a:pt x="2243" y="880"/>
                      <a:pt x="2073" y="1850"/>
                    </a:cubicBezTo>
                    <a:cubicBezTo>
                      <a:pt x="2000" y="2080"/>
                      <a:pt x="1903" y="2310"/>
                      <a:pt x="1806" y="2565"/>
                    </a:cubicBezTo>
                    <a:cubicBezTo>
                      <a:pt x="1794" y="2589"/>
                      <a:pt x="1782" y="2613"/>
                      <a:pt x="1782" y="2638"/>
                    </a:cubicBezTo>
                    <a:cubicBezTo>
                      <a:pt x="1709" y="2807"/>
                      <a:pt x="1661" y="2941"/>
                      <a:pt x="1600" y="3110"/>
                    </a:cubicBezTo>
                    <a:cubicBezTo>
                      <a:pt x="1564" y="3195"/>
                      <a:pt x="1528" y="3280"/>
                      <a:pt x="1491" y="3377"/>
                    </a:cubicBezTo>
                    <a:cubicBezTo>
                      <a:pt x="1443" y="3474"/>
                      <a:pt x="1406" y="3583"/>
                      <a:pt x="1382" y="3680"/>
                    </a:cubicBezTo>
                    <a:cubicBezTo>
                      <a:pt x="1261" y="3947"/>
                      <a:pt x="1164" y="4213"/>
                      <a:pt x="1055" y="4492"/>
                    </a:cubicBezTo>
                    <a:cubicBezTo>
                      <a:pt x="994" y="4638"/>
                      <a:pt x="934" y="4783"/>
                      <a:pt x="873" y="4965"/>
                    </a:cubicBezTo>
                    <a:cubicBezTo>
                      <a:pt x="837" y="5038"/>
                      <a:pt x="800" y="5135"/>
                      <a:pt x="776" y="5219"/>
                    </a:cubicBezTo>
                    <a:cubicBezTo>
                      <a:pt x="752" y="5292"/>
                      <a:pt x="715" y="5377"/>
                      <a:pt x="679" y="5462"/>
                    </a:cubicBezTo>
                    <a:cubicBezTo>
                      <a:pt x="667" y="5486"/>
                      <a:pt x="655" y="5535"/>
                      <a:pt x="631" y="5583"/>
                    </a:cubicBezTo>
                    <a:cubicBezTo>
                      <a:pt x="570" y="5729"/>
                      <a:pt x="522" y="5886"/>
                      <a:pt x="449" y="6032"/>
                    </a:cubicBezTo>
                    <a:cubicBezTo>
                      <a:pt x="340" y="6274"/>
                      <a:pt x="231" y="6529"/>
                      <a:pt x="146" y="6795"/>
                    </a:cubicBezTo>
                    <a:cubicBezTo>
                      <a:pt x="25" y="7147"/>
                      <a:pt x="0" y="7535"/>
                      <a:pt x="85" y="7910"/>
                    </a:cubicBezTo>
                    <a:cubicBezTo>
                      <a:pt x="134" y="8141"/>
                      <a:pt x="243" y="8371"/>
                      <a:pt x="388" y="8565"/>
                    </a:cubicBezTo>
                    <a:lnTo>
                      <a:pt x="425" y="8589"/>
                    </a:lnTo>
                    <a:cubicBezTo>
                      <a:pt x="473" y="8638"/>
                      <a:pt x="522" y="8674"/>
                      <a:pt x="582" y="8698"/>
                    </a:cubicBezTo>
                    <a:cubicBezTo>
                      <a:pt x="425" y="8129"/>
                      <a:pt x="715" y="7523"/>
                      <a:pt x="1152" y="7341"/>
                    </a:cubicBezTo>
                    <a:cubicBezTo>
                      <a:pt x="1248" y="7306"/>
                      <a:pt x="1347" y="7289"/>
                      <a:pt x="1445" y="7289"/>
                    </a:cubicBezTo>
                    <a:cubicBezTo>
                      <a:pt x="1754" y="7289"/>
                      <a:pt x="2050" y="7455"/>
                      <a:pt x="2206" y="7741"/>
                    </a:cubicBezTo>
                    <a:lnTo>
                      <a:pt x="2316" y="7535"/>
                    </a:lnTo>
                    <a:cubicBezTo>
                      <a:pt x="2437" y="7292"/>
                      <a:pt x="2558" y="7050"/>
                      <a:pt x="2679" y="6807"/>
                    </a:cubicBezTo>
                    <a:lnTo>
                      <a:pt x="3031" y="6068"/>
                    </a:lnTo>
                    <a:cubicBezTo>
                      <a:pt x="3091" y="5910"/>
                      <a:pt x="3164" y="5777"/>
                      <a:pt x="3249" y="5607"/>
                    </a:cubicBezTo>
                    <a:cubicBezTo>
                      <a:pt x="3455" y="5159"/>
                      <a:pt x="3637" y="4771"/>
                      <a:pt x="3770" y="4432"/>
                    </a:cubicBezTo>
                    <a:cubicBezTo>
                      <a:pt x="3843" y="4274"/>
                      <a:pt x="3903" y="4153"/>
                      <a:pt x="3952" y="4007"/>
                    </a:cubicBezTo>
                    <a:cubicBezTo>
                      <a:pt x="4364" y="3050"/>
                      <a:pt x="4485" y="2674"/>
                      <a:pt x="4485" y="2674"/>
                    </a:cubicBezTo>
                    <a:cubicBezTo>
                      <a:pt x="4662" y="2180"/>
                      <a:pt x="4485" y="1"/>
                      <a:pt x="37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55"/>
              <p:cNvSpPr/>
              <p:nvPr/>
            </p:nvSpPr>
            <p:spPr>
              <a:xfrm>
                <a:off x="2201028" y="2109018"/>
                <a:ext cx="252199" cy="694140"/>
              </a:xfrm>
              <a:custGeom>
                <a:rect b="b" l="l" r="r" t="t"/>
                <a:pathLst>
                  <a:path extrusionOk="0" h="12314" w="4474">
                    <a:moveTo>
                      <a:pt x="2970" y="1"/>
                    </a:moveTo>
                    <a:cubicBezTo>
                      <a:pt x="2569" y="1"/>
                      <a:pt x="2175" y="87"/>
                      <a:pt x="1819" y="265"/>
                    </a:cubicBezTo>
                    <a:lnTo>
                      <a:pt x="1758" y="301"/>
                    </a:lnTo>
                    <a:cubicBezTo>
                      <a:pt x="1395" y="1720"/>
                      <a:pt x="1055" y="3259"/>
                      <a:pt x="789" y="4908"/>
                    </a:cubicBezTo>
                    <a:cubicBezTo>
                      <a:pt x="364" y="7356"/>
                      <a:pt x="98" y="9829"/>
                      <a:pt x="1" y="12314"/>
                    </a:cubicBezTo>
                    <a:lnTo>
                      <a:pt x="4474" y="11926"/>
                    </a:lnTo>
                    <a:lnTo>
                      <a:pt x="3407" y="35"/>
                    </a:lnTo>
                    <a:cubicBezTo>
                      <a:pt x="3261" y="12"/>
                      <a:pt x="3115" y="1"/>
                      <a:pt x="2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55"/>
              <p:cNvSpPr/>
              <p:nvPr/>
            </p:nvSpPr>
            <p:spPr>
              <a:xfrm>
                <a:off x="2300124" y="1949720"/>
                <a:ext cx="96393" cy="213699"/>
              </a:xfrm>
              <a:custGeom>
                <a:rect b="b" l="l" r="r" t="t"/>
                <a:pathLst>
                  <a:path extrusionOk="0" h="3791" w="1710">
                    <a:moveTo>
                      <a:pt x="594" y="0"/>
                    </a:moveTo>
                    <a:cubicBezTo>
                      <a:pt x="594" y="12"/>
                      <a:pt x="582" y="24"/>
                      <a:pt x="582" y="36"/>
                    </a:cubicBezTo>
                    <a:cubicBezTo>
                      <a:pt x="558" y="109"/>
                      <a:pt x="522" y="182"/>
                      <a:pt x="497" y="291"/>
                    </a:cubicBezTo>
                    <a:cubicBezTo>
                      <a:pt x="485" y="400"/>
                      <a:pt x="461" y="521"/>
                      <a:pt x="437" y="630"/>
                    </a:cubicBezTo>
                    <a:cubicBezTo>
                      <a:pt x="388" y="873"/>
                      <a:pt x="352" y="1115"/>
                      <a:pt x="303" y="1358"/>
                    </a:cubicBezTo>
                    <a:cubicBezTo>
                      <a:pt x="279" y="1455"/>
                      <a:pt x="267" y="1552"/>
                      <a:pt x="255" y="1661"/>
                    </a:cubicBezTo>
                    <a:cubicBezTo>
                      <a:pt x="182" y="2049"/>
                      <a:pt x="109" y="2424"/>
                      <a:pt x="37" y="2824"/>
                    </a:cubicBezTo>
                    <a:cubicBezTo>
                      <a:pt x="25" y="2946"/>
                      <a:pt x="0" y="3055"/>
                      <a:pt x="0" y="3176"/>
                    </a:cubicBezTo>
                    <a:cubicBezTo>
                      <a:pt x="429" y="3597"/>
                      <a:pt x="848" y="3791"/>
                      <a:pt x="1157" y="3791"/>
                    </a:cubicBezTo>
                    <a:cubicBezTo>
                      <a:pt x="1337" y="3791"/>
                      <a:pt x="1479" y="3725"/>
                      <a:pt x="1564" y="3600"/>
                    </a:cubicBezTo>
                    <a:cubicBezTo>
                      <a:pt x="1600" y="3552"/>
                      <a:pt x="1709" y="3370"/>
                      <a:pt x="1637" y="2885"/>
                    </a:cubicBezTo>
                    <a:cubicBezTo>
                      <a:pt x="1612" y="2812"/>
                      <a:pt x="1600" y="2740"/>
                      <a:pt x="1600" y="2667"/>
                    </a:cubicBezTo>
                    <a:cubicBezTo>
                      <a:pt x="1600" y="2655"/>
                      <a:pt x="1588" y="2582"/>
                      <a:pt x="1576" y="2449"/>
                    </a:cubicBezTo>
                    <a:lnTo>
                      <a:pt x="1576" y="2412"/>
                    </a:lnTo>
                    <a:cubicBezTo>
                      <a:pt x="1564" y="2243"/>
                      <a:pt x="1540" y="2037"/>
                      <a:pt x="1515" y="1794"/>
                    </a:cubicBezTo>
                    <a:cubicBezTo>
                      <a:pt x="1503" y="1709"/>
                      <a:pt x="1503" y="1612"/>
                      <a:pt x="1491" y="1552"/>
                    </a:cubicBezTo>
                    <a:cubicBezTo>
                      <a:pt x="1491" y="1491"/>
                      <a:pt x="1479" y="1418"/>
                      <a:pt x="1479" y="1358"/>
                    </a:cubicBezTo>
                    <a:cubicBezTo>
                      <a:pt x="1443" y="1079"/>
                      <a:pt x="1406" y="812"/>
                      <a:pt x="1382" y="594"/>
                    </a:cubicBezTo>
                    <a:cubicBezTo>
                      <a:pt x="1382" y="570"/>
                      <a:pt x="1382" y="558"/>
                      <a:pt x="1382" y="533"/>
                    </a:cubicBezTo>
                    <a:cubicBezTo>
                      <a:pt x="1382" y="461"/>
                      <a:pt x="1370" y="400"/>
                      <a:pt x="1358" y="327"/>
                    </a:cubicBezTo>
                    <a:lnTo>
                      <a:pt x="897" y="121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55"/>
              <p:cNvSpPr/>
              <p:nvPr/>
            </p:nvSpPr>
            <p:spPr>
              <a:xfrm>
                <a:off x="2218107" y="3382499"/>
                <a:ext cx="228299" cy="602652"/>
              </a:xfrm>
              <a:custGeom>
                <a:rect b="b" l="l" r="r" t="t"/>
                <a:pathLst>
                  <a:path extrusionOk="0" h="10691" w="4050">
                    <a:moveTo>
                      <a:pt x="1" y="1"/>
                    </a:moveTo>
                    <a:lnTo>
                      <a:pt x="1" y="170"/>
                    </a:lnTo>
                    <a:lnTo>
                      <a:pt x="1" y="1225"/>
                    </a:lnTo>
                    <a:lnTo>
                      <a:pt x="1" y="1310"/>
                    </a:lnTo>
                    <a:lnTo>
                      <a:pt x="1" y="1746"/>
                    </a:lnTo>
                    <a:lnTo>
                      <a:pt x="1" y="3904"/>
                    </a:lnTo>
                    <a:lnTo>
                      <a:pt x="1" y="4340"/>
                    </a:lnTo>
                    <a:lnTo>
                      <a:pt x="1" y="5177"/>
                    </a:lnTo>
                    <a:lnTo>
                      <a:pt x="1" y="5492"/>
                    </a:lnTo>
                    <a:lnTo>
                      <a:pt x="1" y="7480"/>
                    </a:lnTo>
                    <a:lnTo>
                      <a:pt x="1" y="7516"/>
                    </a:lnTo>
                    <a:lnTo>
                      <a:pt x="1" y="7892"/>
                    </a:lnTo>
                    <a:lnTo>
                      <a:pt x="1" y="8364"/>
                    </a:lnTo>
                    <a:lnTo>
                      <a:pt x="1" y="8583"/>
                    </a:lnTo>
                    <a:lnTo>
                      <a:pt x="1" y="10134"/>
                    </a:lnTo>
                    <a:cubicBezTo>
                      <a:pt x="510" y="10437"/>
                      <a:pt x="1092" y="10631"/>
                      <a:pt x="1698" y="10680"/>
                    </a:cubicBezTo>
                    <a:cubicBezTo>
                      <a:pt x="1795" y="10687"/>
                      <a:pt x="1893" y="10691"/>
                      <a:pt x="1991" y="10691"/>
                    </a:cubicBezTo>
                    <a:cubicBezTo>
                      <a:pt x="2706" y="10691"/>
                      <a:pt x="3420" y="10497"/>
                      <a:pt x="4049" y="10134"/>
                    </a:cubicBezTo>
                    <a:lnTo>
                      <a:pt x="4049" y="9225"/>
                    </a:ln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55"/>
              <p:cNvSpPr/>
              <p:nvPr/>
            </p:nvSpPr>
            <p:spPr>
              <a:xfrm>
                <a:off x="2155932" y="3948271"/>
                <a:ext cx="563756" cy="185232"/>
              </a:xfrm>
              <a:custGeom>
                <a:rect b="b" l="l" r="r" t="t"/>
                <a:pathLst>
                  <a:path extrusionOk="0" h="3286" w="10001">
                    <a:moveTo>
                      <a:pt x="1140" y="0"/>
                    </a:moveTo>
                    <a:cubicBezTo>
                      <a:pt x="1092" y="37"/>
                      <a:pt x="1080" y="85"/>
                      <a:pt x="1080" y="146"/>
                    </a:cubicBezTo>
                    <a:cubicBezTo>
                      <a:pt x="1067" y="170"/>
                      <a:pt x="1055" y="194"/>
                      <a:pt x="1055" y="206"/>
                    </a:cubicBezTo>
                    <a:cubicBezTo>
                      <a:pt x="1019" y="352"/>
                      <a:pt x="995" y="485"/>
                      <a:pt x="958" y="582"/>
                    </a:cubicBezTo>
                    <a:cubicBezTo>
                      <a:pt x="958" y="594"/>
                      <a:pt x="958" y="618"/>
                      <a:pt x="958" y="643"/>
                    </a:cubicBezTo>
                    <a:cubicBezTo>
                      <a:pt x="958" y="643"/>
                      <a:pt x="873" y="982"/>
                      <a:pt x="776" y="1334"/>
                    </a:cubicBezTo>
                    <a:cubicBezTo>
                      <a:pt x="764" y="1394"/>
                      <a:pt x="740" y="1467"/>
                      <a:pt x="728" y="1540"/>
                    </a:cubicBezTo>
                    <a:cubicBezTo>
                      <a:pt x="716" y="1588"/>
                      <a:pt x="704" y="1624"/>
                      <a:pt x="692" y="1673"/>
                    </a:cubicBezTo>
                    <a:cubicBezTo>
                      <a:pt x="655" y="1782"/>
                      <a:pt x="607" y="1891"/>
                      <a:pt x="558" y="2000"/>
                    </a:cubicBezTo>
                    <a:cubicBezTo>
                      <a:pt x="546" y="2024"/>
                      <a:pt x="534" y="2049"/>
                      <a:pt x="522" y="2073"/>
                    </a:cubicBezTo>
                    <a:cubicBezTo>
                      <a:pt x="510" y="2109"/>
                      <a:pt x="486" y="2134"/>
                      <a:pt x="461" y="2170"/>
                    </a:cubicBezTo>
                    <a:cubicBezTo>
                      <a:pt x="425" y="2231"/>
                      <a:pt x="364" y="2303"/>
                      <a:pt x="316" y="2364"/>
                    </a:cubicBezTo>
                    <a:cubicBezTo>
                      <a:pt x="231" y="2424"/>
                      <a:pt x="1" y="2655"/>
                      <a:pt x="25" y="2921"/>
                    </a:cubicBezTo>
                    <a:cubicBezTo>
                      <a:pt x="37" y="2994"/>
                      <a:pt x="73" y="3067"/>
                      <a:pt x="122" y="3128"/>
                    </a:cubicBezTo>
                    <a:cubicBezTo>
                      <a:pt x="170" y="3188"/>
                      <a:pt x="219" y="3237"/>
                      <a:pt x="267" y="3285"/>
                    </a:cubicBezTo>
                    <a:cubicBezTo>
                      <a:pt x="3467" y="3249"/>
                      <a:pt x="6655" y="3212"/>
                      <a:pt x="9855" y="3164"/>
                    </a:cubicBezTo>
                    <a:cubicBezTo>
                      <a:pt x="9989" y="2764"/>
                      <a:pt x="10001" y="2328"/>
                      <a:pt x="9880" y="1928"/>
                    </a:cubicBezTo>
                    <a:cubicBezTo>
                      <a:pt x="9507" y="785"/>
                      <a:pt x="7917" y="24"/>
                      <a:pt x="5820" y="24"/>
                    </a:cubicBezTo>
                    <a:cubicBezTo>
                      <a:pt x="5804" y="24"/>
                      <a:pt x="5787" y="24"/>
                      <a:pt x="5770" y="24"/>
                    </a:cubicBezTo>
                    <a:lnTo>
                      <a:pt x="5661" y="24"/>
                    </a:lnTo>
                    <a:cubicBezTo>
                      <a:pt x="5480" y="24"/>
                      <a:pt x="5310" y="37"/>
                      <a:pt x="5128" y="49"/>
                    </a:cubicBezTo>
                    <a:lnTo>
                      <a:pt x="5055" y="49"/>
                    </a:lnTo>
                    <a:cubicBezTo>
                      <a:pt x="4922" y="49"/>
                      <a:pt x="4813" y="73"/>
                      <a:pt x="4704" y="73"/>
                    </a:cubicBezTo>
                    <a:cubicBezTo>
                      <a:pt x="4425" y="97"/>
                      <a:pt x="4255" y="109"/>
                      <a:pt x="4207" y="109"/>
                    </a:cubicBezTo>
                    <a:cubicBezTo>
                      <a:pt x="3993" y="126"/>
                      <a:pt x="3615" y="144"/>
                      <a:pt x="2936" y="144"/>
                    </a:cubicBezTo>
                    <a:cubicBezTo>
                      <a:pt x="2655" y="144"/>
                      <a:pt x="2322" y="141"/>
                      <a:pt x="1928" y="134"/>
                    </a:cubicBezTo>
                    <a:cubicBezTo>
                      <a:pt x="1880" y="140"/>
                      <a:pt x="1828" y="143"/>
                      <a:pt x="1775" y="143"/>
                    </a:cubicBezTo>
                    <a:cubicBezTo>
                      <a:pt x="1722" y="143"/>
                      <a:pt x="1667" y="140"/>
                      <a:pt x="1613" y="134"/>
                    </a:cubicBezTo>
                    <a:cubicBezTo>
                      <a:pt x="1443" y="109"/>
                      <a:pt x="1286" y="73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55"/>
              <p:cNvSpPr/>
              <p:nvPr/>
            </p:nvSpPr>
            <p:spPr>
              <a:xfrm>
                <a:off x="2157285" y="3940662"/>
                <a:ext cx="562403" cy="192842"/>
              </a:xfrm>
              <a:custGeom>
                <a:rect b="b" l="l" r="r" t="t"/>
                <a:pathLst>
                  <a:path extrusionOk="0" h="3421" w="9977">
                    <a:moveTo>
                      <a:pt x="5350" y="0"/>
                    </a:moveTo>
                    <a:cubicBezTo>
                      <a:pt x="5337" y="0"/>
                      <a:pt x="5323" y="1"/>
                      <a:pt x="5310" y="2"/>
                    </a:cubicBezTo>
                    <a:cubicBezTo>
                      <a:pt x="4898" y="99"/>
                      <a:pt x="4934" y="1020"/>
                      <a:pt x="4607" y="1517"/>
                    </a:cubicBezTo>
                    <a:cubicBezTo>
                      <a:pt x="4390" y="1835"/>
                      <a:pt x="3935" y="2103"/>
                      <a:pt x="2935" y="2103"/>
                    </a:cubicBezTo>
                    <a:cubicBezTo>
                      <a:pt x="2371" y="2103"/>
                      <a:pt x="1634" y="2018"/>
                      <a:pt x="668" y="1808"/>
                    </a:cubicBezTo>
                    <a:cubicBezTo>
                      <a:pt x="631" y="1929"/>
                      <a:pt x="595" y="2038"/>
                      <a:pt x="534" y="2147"/>
                    </a:cubicBezTo>
                    <a:cubicBezTo>
                      <a:pt x="534" y="2172"/>
                      <a:pt x="522" y="2196"/>
                      <a:pt x="510" y="2220"/>
                    </a:cubicBezTo>
                    <a:cubicBezTo>
                      <a:pt x="486" y="2244"/>
                      <a:pt x="462" y="2281"/>
                      <a:pt x="449" y="2305"/>
                    </a:cubicBezTo>
                    <a:cubicBezTo>
                      <a:pt x="401" y="2378"/>
                      <a:pt x="352" y="2438"/>
                      <a:pt x="292" y="2499"/>
                    </a:cubicBezTo>
                    <a:cubicBezTo>
                      <a:pt x="207" y="2584"/>
                      <a:pt x="134" y="2681"/>
                      <a:pt x="74" y="2790"/>
                    </a:cubicBezTo>
                    <a:cubicBezTo>
                      <a:pt x="25" y="2863"/>
                      <a:pt x="1" y="2959"/>
                      <a:pt x="1" y="3056"/>
                    </a:cubicBezTo>
                    <a:cubicBezTo>
                      <a:pt x="13" y="3129"/>
                      <a:pt x="49" y="3202"/>
                      <a:pt x="98" y="3263"/>
                    </a:cubicBezTo>
                    <a:cubicBezTo>
                      <a:pt x="146" y="3323"/>
                      <a:pt x="195" y="3372"/>
                      <a:pt x="243" y="3420"/>
                    </a:cubicBezTo>
                    <a:cubicBezTo>
                      <a:pt x="3443" y="3384"/>
                      <a:pt x="6631" y="3347"/>
                      <a:pt x="9831" y="3299"/>
                    </a:cubicBezTo>
                    <a:cubicBezTo>
                      <a:pt x="9965" y="2899"/>
                      <a:pt x="9977" y="2463"/>
                      <a:pt x="9856" y="2063"/>
                    </a:cubicBezTo>
                    <a:cubicBezTo>
                      <a:pt x="9650" y="1444"/>
                      <a:pt x="9104" y="947"/>
                      <a:pt x="8316" y="608"/>
                    </a:cubicBezTo>
                    <a:cubicBezTo>
                      <a:pt x="7551" y="304"/>
                      <a:pt x="6743" y="157"/>
                      <a:pt x="5933" y="157"/>
                    </a:cubicBezTo>
                    <a:cubicBezTo>
                      <a:pt x="5871" y="157"/>
                      <a:pt x="5809" y="158"/>
                      <a:pt x="5746" y="159"/>
                    </a:cubicBezTo>
                    <a:cubicBezTo>
                      <a:pt x="5636" y="60"/>
                      <a:pt x="5494" y="0"/>
                      <a:pt x="53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55"/>
              <p:cNvSpPr/>
              <p:nvPr/>
            </p:nvSpPr>
            <p:spPr>
              <a:xfrm>
                <a:off x="1798609" y="3245861"/>
                <a:ext cx="558965" cy="570577"/>
              </a:xfrm>
              <a:custGeom>
                <a:rect b="b" l="l" r="r" t="t"/>
                <a:pathLst>
                  <a:path extrusionOk="0" h="10122" w="9916">
                    <a:moveTo>
                      <a:pt x="6982" y="0"/>
                    </a:moveTo>
                    <a:lnTo>
                      <a:pt x="6873" y="122"/>
                    </a:lnTo>
                    <a:lnTo>
                      <a:pt x="6146" y="873"/>
                    </a:lnTo>
                    <a:lnTo>
                      <a:pt x="6085" y="946"/>
                    </a:lnTo>
                    <a:lnTo>
                      <a:pt x="5782" y="1261"/>
                    </a:lnTo>
                    <a:lnTo>
                      <a:pt x="4352" y="2764"/>
                    </a:lnTo>
                    <a:lnTo>
                      <a:pt x="4291" y="2825"/>
                    </a:lnTo>
                    <a:lnTo>
                      <a:pt x="3988" y="3140"/>
                    </a:lnTo>
                    <a:lnTo>
                      <a:pt x="3685" y="3467"/>
                    </a:lnTo>
                    <a:lnTo>
                      <a:pt x="3418" y="3746"/>
                    </a:lnTo>
                    <a:lnTo>
                      <a:pt x="3200" y="3976"/>
                    </a:lnTo>
                    <a:lnTo>
                      <a:pt x="1843" y="5407"/>
                    </a:lnTo>
                    <a:lnTo>
                      <a:pt x="1806" y="5443"/>
                    </a:lnTo>
                    <a:lnTo>
                      <a:pt x="1552" y="5710"/>
                    </a:lnTo>
                    <a:lnTo>
                      <a:pt x="1224" y="6049"/>
                    </a:lnTo>
                    <a:lnTo>
                      <a:pt x="1067" y="6207"/>
                    </a:lnTo>
                    <a:lnTo>
                      <a:pt x="921" y="6364"/>
                    </a:lnTo>
                    <a:lnTo>
                      <a:pt x="218" y="7104"/>
                    </a:lnTo>
                    <a:lnTo>
                      <a:pt x="0" y="7322"/>
                    </a:lnTo>
                    <a:cubicBezTo>
                      <a:pt x="158" y="7904"/>
                      <a:pt x="449" y="8437"/>
                      <a:pt x="849" y="8873"/>
                    </a:cubicBezTo>
                    <a:cubicBezTo>
                      <a:pt x="1394" y="9504"/>
                      <a:pt x="2121" y="9928"/>
                      <a:pt x="2921" y="10122"/>
                    </a:cubicBezTo>
                    <a:lnTo>
                      <a:pt x="3552" y="9467"/>
                    </a:lnTo>
                    <a:lnTo>
                      <a:pt x="4509" y="8449"/>
                    </a:lnTo>
                    <a:lnTo>
                      <a:pt x="9685" y="3031"/>
                    </a:lnTo>
                    <a:lnTo>
                      <a:pt x="9916" y="2800"/>
                    </a:lnTo>
                    <a:cubicBezTo>
                      <a:pt x="9916" y="2788"/>
                      <a:pt x="8158" y="1116"/>
                      <a:pt x="8158" y="1116"/>
                    </a:cubicBezTo>
                    <a:lnTo>
                      <a:pt x="7806" y="776"/>
                    </a:lnTo>
                    <a:lnTo>
                      <a:pt x="7055" y="61"/>
                    </a:lnTo>
                    <a:lnTo>
                      <a:pt x="698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>
                <a:off x="1640100" y="3656507"/>
                <a:ext cx="473564" cy="468096"/>
              </a:xfrm>
              <a:custGeom>
                <a:rect b="b" l="l" r="r" t="t"/>
                <a:pathLst>
                  <a:path extrusionOk="0" h="8304" w="8401">
                    <a:moveTo>
                      <a:pt x="2897" y="0"/>
                    </a:moveTo>
                    <a:cubicBezTo>
                      <a:pt x="2836" y="0"/>
                      <a:pt x="2788" y="25"/>
                      <a:pt x="2752" y="61"/>
                    </a:cubicBezTo>
                    <a:cubicBezTo>
                      <a:pt x="2727" y="73"/>
                      <a:pt x="2703" y="85"/>
                      <a:pt x="2691" y="97"/>
                    </a:cubicBezTo>
                    <a:cubicBezTo>
                      <a:pt x="2558" y="170"/>
                      <a:pt x="2449" y="243"/>
                      <a:pt x="2364" y="291"/>
                    </a:cubicBezTo>
                    <a:cubicBezTo>
                      <a:pt x="2352" y="316"/>
                      <a:pt x="2339" y="328"/>
                      <a:pt x="2315" y="340"/>
                    </a:cubicBezTo>
                    <a:cubicBezTo>
                      <a:pt x="2315" y="340"/>
                      <a:pt x="2012" y="534"/>
                      <a:pt x="1709" y="703"/>
                    </a:cubicBezTo>
                    <a:cubicBezTo>
                      <a:pt x="1661" y="740"/>
                      <a:pt x="1588" y="788"/>
                      <a:pt x="1527" y="825"/>
                    </a:cubicBezTo>
                    <a:cubicBezTo>
                      <a:pt x="1479" y="849"/>
                      <a:pt x="1442" y="873"/>
                      <a:pt x="1406" y="897"/>
                    </a:cubicBezTo>
                    <a:cubicBezTo>
                      <a:pt x="1309" y="946"/>
                      <a:pt x="1200" y="1006"/>
                      <a:pt x="1091" y="1043"/>
                    </a:cubicBezTo>
                    <a:cubicBezTo>
                      <a:pt x="1067" y="1055"/>
                      <a:pt x="1042" y="1067"/>
                      <a:pt x="1018" y="1079"/>
                    </a:cubicBezTo>
                    <a:cubicBezTo>
                      <a:pt x="982" y="1079"/>
                      <a:pt x="946" y="1091"/>
                      <a:pt x="909" y="1103"/>
                    </a:cubicBezTo>
                    <a:cubicBezTo>
                      <a:pt x="824" y="1116"/>
                      <a:pt x="739" y="1128"/>
                      <a:pt x="667" y="1128"/>
                    </a:cubicBezTo>
                    <a:cubicBezTo>
                      <a:pt x="558" y="1128"/>
                      <a:pt x="242" y="1128"/>
                      <a:pt x="73" y="1346"/>
                    </a:cubicBezTo>
                    <a:cubicBezTo>
                      <a:pt x="36" y="1406"/>
                      <a:pt x="0" y="1479"/>
                      <a:pt x="0" y="1552"/>
                    </a:cubicBezTo>
                    <a:lnTo>
                      <a:pt x="0" y="1770"/>
                    </a:lnTo>
                    <a:cubicBezTo>
                      <a:pt x="2327" y="3952"/>
                      <a:pt x="4667" y="6134"/>
                      <a:pt x="7018" y="8304"/>
                    </a:cubicBezTo>
                    <a:cubicBezTo>
                      <a:pt x="7382" y="8110"/>
                      <a:pt x="7685" y="7807"/>
                      <a:pt x="7879" y="7431"/>
                    </a:cubicBezTo>
                    <a:cubicBezTo>
                      <a:pt x="8400" y="6340"/>
                      <a:pt x="7770" y="4667"/>
                      <a:pt x="6230" y="3213"/>
                    </a:cubicBezTo>
                    <a:lnTo>
                      <a:pt x="6146" y="3128"/>
                    </a:lnTo>
                    <a:cubicBezTo>
                      <a:pt x="6024" y="3019"/>
                      <a:pt x="5879" y="2897"/>
                      <a:pt x="5746" y="2788"/>
                    </a:cubicBezTo>
                    <a:cubicBezTo>
                      <a:pt x="5721" y="2764"/>
                      <a:pt x="5697" y="2764"/>
                      <a:pt x="5685" y="2740"/>
                    </a:cubicBezTo>
                    <a:cubicBezTo>
                      <a:pt x="5588" y="2655"/>
                      <a:pt x="5491" y="2594"/>
                      <a:pt x="5418" y="2522"/>
                    </a:cubicBezTo>
                    <a:cubicBezTo>
                      <a:pt x="5200" y="2352"/>
                      <a:pt x="5067" y="2231"/>
                      <a:pt x="5030" y="2206"/>
                    </a:cubicBezTo>
                    <a:cubicBezTo>
                      <a:pt x="4800" y="2000"/>
                      <a:pt x="4327" y="1588"/>
                      <a:pt x="3382" y="655"/>
                    </a:cubicBezTo>
                    <a:cubicBezTo>
                      <a:pt x="3297" y="582"/>
                      <a:pt x="3224" y="509"/>
                      <a:pt x="3152" y="425"/>
                    </a:cubicBezTo>
                    <a:cubicBezTo>
                      <a:pt x="3043" y="303"/>
                      <a:pt x="2958" y="158"/>
                      <a:pt x="28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>
                <a:off x="1640100" y="3706393"/>
                <a:ext cx="459866" cy="418209"/>
              </a:xfrm>
              <a:custGeom>
                <a:rect b="b" l="l" r="r" t="t"/>
                <a:pathLst>
                  <a:path extrusionOk="0" h="7419" w="8158">
                    <a:moveTo>
                      <a:pt x="1418" y="0"/>
                    </a:moveTo>
                    <a:cubicBezTo>
                      <a:pt x="1309" y="61"/>
                      <a:pt x="1200" y="109"/>
                      <a:pt x="1091" y="158"/>
                    </a:cubicBezTo>
                    <a:cubicBezTo>
                      <a:pt x="1067" y="170"/>
                      <a:pt x="1042" y="182"/>
                      <a:pt x="1018" y="182"/>
                    </a:cubicBezTo>
                    <a:cubicBezTo>
                      <a:pt x="982" y="194"/>
                      <a:pt x="946" y="206"/>
                      <a:pt x="909" y="218"/>
                    </a:cubicBezTo>
                    <a:cubicBezTo>
                      <a:pt x="824" y="231"/>
                      <a:pt x="752" y="243"/>
                      <a:pt x="667" y="243"/>
                    </a:cubicBezTo>
                    <a:cubicBezTo>
                      <a:pt x="546" y="243"/>
                      <a:pt x="424" y="267"/>
                      <a:pt x="315" y="303"/>
                    </a:cubicBezTo>
                    <a:cubicBezTo>
                      <a:pt x="218" y="328"/>
                      <a:pt x="133" y="376"/>
                      <a:pt x="73" y="461"/>
                    </a:cubicBezTo>
                    <a:cubicBezTo>
                      <a:pt x="36" y="521"/>
                      <a:pt x="0" y="594"/>
                      <a:pt x="0" y="667"/>
                    </a:cubicBezTo>
                    <a:lnTo>
                      <a:pt x="0" y="885"/>
                    </a:lnTo>
                    <a:cubicBezTo>
                      <a:pt x="2327" y="3067"/>
                      <a:pt x="4667" y="5249"/>
                      <a:pt x="7018" y="7419"/>
                    </a:cubicBezTo>
                    <a:cubicBezTo>
                      <a:pt x="7382" y="7225"/>
                      <a:pt x="7685" y="6922"/>
                      <a:pt x="7879" y="6546"/>
                    </a:cubicBezTo>
                    <a:cubicBezTo>
                      <a:pt x="8158" y="5952"/>
                      <a:pt x="8109" y="5225"/>
                      <a:pt x="7770" y="4425"/>
                    </a:cubicBezTo>
                    <a:cubicBezTo>
                      <a:pt x="7406" y="3625"/>
                      <a:pt x="6873" y="2909"/>
                      <a:pt x="6230" y="2328"/>
                    </a:cubicBezTo>
                    <a:cubicBezTo>
                      <a:pt x="6170" y="2073"/>
                      <a:pt x="6012" y="1843"/>
                      <a:pt x="5806" y="1685"/>
                    </a:cubicBezTo>
                    <a:cubicBezTo>
                      <a:pt x="5646" y="1578"/>
                      <a:pt x="5468" y="1541"/>
                      <a:pt x="5286" y="1541"/>
                    </a:cubicBezTo>
                    <a:cubicBezTo>
                      <a:pt x="4930" y="1541"/>
                      <a:pt x="4555" y="1681"/>
                      <a:pt x="4243" y="1721"/>
                    </a:cubicBezTo>
                    <a:cubicBezTo>
                      <a:pt x="4177" y="1730"/>
                      <a:pt x="4109" y="1735"/>
                      <a:pt x="4037" y="1735"/>
                    </a:cubicBezTo>
                    <a:cubicBezTo>
                      <a:pt x="3418" y="1735"/>
                      <a:pt x="2559" y="1369"/>
                      <a:pt x="1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>
                <a:off x="2209257" y="2737528"/>
                <a:ext cx="250790" cy="612235"/>
              </a:xfrm>
              <a:custGeom>
                <a:rect b="b" l="l" r="r" t="t"/>
                <a:pathLst>
                  <a:path extrusionOk="0" h="10861" w="4449">
                    <a:moveTo>
                      <a:pt x="194" y="0"/>
                    </a:moveTo>
                    <a:lnTo>
                      <a:pt x="97" y="5685"/>
                    </a:lnTo>
                    <a:lnTo>
                      <a:pt x="61" y="7709"/>
                    </a:lnTo>
                    <a:lnTo>
                      <a:pt x="37" y="8849"/>
                    </a:lnTo>
                    <a:lnTo>
                      <a:pt x="12" y="10206"/>
                    </a:lnTo>
                    <a:lnTo>
                      <a:pt x="0" y="10703"/>
                    </a:lnTo>
                    <a:lnTo>
                      <a:pt x="0" y="10776"/>
                    </a:lnTo>
                    <a:cubicBezTo>
                      <a:pt x="0" y="10788"/>
                      <a:pt x="1831" y="10812"/>
                      <a:pt x="1831" y="10812"/>
                    </a:cubicBezTo>
                    <a:lnTo>
                      <a:pt x="4303" y="10861"/>
                    </a:lnTo>
                    <a:lnTo>
                      <a:pt x="4315" y="10109"/>
                    </a:lnTo>
                    <a:lnTo>
                      <a:pt x="4376" y="6582"/>
                    </a:lnTo>
                    <a:lnTo>
                      <a:pt x="4400" y="4994"/>
                    </a:lnTo>
                    <a:lnTo>
                      <a:pt x="4449" y="2182"/>
                    </a:lnTo>
                    <a:cubicBezTo>
                      <a:pt x="4388" y="1479"/>
                      <a:pt x="4315" y="776"/>
                      <a:pt x="4255" y="73"/>
                    </a:cubicBezTo>
                    <a:lnTo>
                      <a:pt x="1079" y="12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55"/>
              <p:cNvSpPr/>
              <p:nvPr/>
            </p:nvSpPr>
            <p:spPr>
              <a:xfrm>
                <a:off x="2193531" y="3195806"/>
                <a:ext cx="263812" cy="265615"/>
              </a:xfrm>
              <a:custGeom>
                <a:rect b="b" l="l" r="r" t="t"/>
                <a:pathLst>
                  <a:path extrusionOk="0" h="4712" w="4680">
                    <a:moveTo>
                      <a:pt x="2305" y="1"/>
                    </a:moveTo>
                    <a:cubicBezTo>
                      <a:pt x="2082" y="1"/>
                      <a:pt x="1861" y="34"/>
                      <a:pt x="1649" y="101"/>
                    </a:cubicBezTo>
                    <a:cubicBezTo>
                      <a:pt x="1588" y="113"/>
                      <a:pt x="1528" y="137"/>
                      <a:pt x="1467" y="161"/>
                    </a:cubicBezTo>
                    <a:cubicBezTo>
                      <a:pt x="1225" y="270"/>
                      <a:pt x="1006" y="416"/>
                      <a:pt x="813" y="597"/>
                    </a:cubicBezTo>
                    <a:cubicBezTo>
                      <a:pt x="740" y="670"/>
                      <a:pt x="667" y="755"/>
                      <a:pt x="606" y="828"/>
                    </a:cubicBezTo>
                    <a:cubicBezTo>
                      <a:pt x="461" y="1022"/>
                      <a:pt x="352" y="1228"/>
                      <a:pt x="279" y="1446"/>
                    </a:cubicBezTo>
                    <a:cubicBezTo>
                      <a:pt x="267" y="1458"/>
                      <a:pt x="267" y="1470"/>
                      <a:pt x="267" y="1482"/>
                    </a:cubicBezTo>
                    <a:lnTo>
                      <a:pt x="219" y="1652"/>
                    </a:lnTo>
                    <a:lnTo>
                      <a:pt x="182" y="1798"/>
                    </a:lnTo>
                    <a:cubicBezTo>
                      <a:pt x="0" y="2670"/>
                      <a:pt x="328" y="3579"/>
                      <a:pt x="1019" y="4161"/>
                    </a:cubicBezTo>
                    <a:cubicBezTo>
                      <a:pt x="1454" y="4531"/>
                      <a:pt x="1978" y="4712"/>
                      <a:pt x="2491" y="4712"/>
                    </a:cubicBezTo>
                    <a:cubicBezTo>
                      <a:pt x="3106" y="4712"/>
                      <a:pt x="3705" y="4452"/>
                      <a:pt x="4122" y="3943"/>
                    </a:cubicBezTo>
                    <a:cubicBezTo>
                      <a:pt x="4146" y="3919"/>
                      <a:pt x="4170" y="3895"/>
                      <a:pt x="4194" y="3870"/>
                    </a:cubicBezTo>
                    <a:cubicBezTo>
                      <a:pt x="4243" y="3798"/>
                      <a:pt x="4291" y="3725"/>
                      <a:pt x="4340" y="3652"/>
                    </a:cubicBezTo>
                    <a:cubicBezTo>
                      <a:pt x="4400" y="3567"/>
                      <a:pt x="4437" y="3470"/>
                      <a:pt x="4485" y="3385"/>
                    </a:cubicBezTo>
                    <a:cubicBezTo>
                      <a:pt x="4558" y="3204"/>
                      <a:pt x="4619" y="3010"/>
                      <a:pt x="4643" y="2828"/>
                    </a:cubicBezTo>
                    <a:lnTo>
                      <a:pt x="4655" y="2755"/>
                    </a:lnTo>
                    <a:cubicBezTo>
                      <a:pt x="4667" y="2694"/>
                      <a:pt x="4667" y="2634"/>
                      <a:pt x="4667" y="2573"/>
                    </a:cubicBezTo>
                    <a:cubicBezTo>
                      <a:pt x="4679" y="2307"/>
                      <a:pt x="4655" y="2040"/>
                      <a:pt x="4570" y="1785"/>
                    </a:cubicBezTo>
                    <a:cubicBezTo>
                      <a:pt x="4522" y="1579"/>
                      <a:pt x="4437" y="1373"/>
                      <a:pt x="4328" y="1179"/>
                    </a:cubicBezTo>
                    <a:cubicBezTo>
                      <a:pt x="4182" y="937"/>
                      <a:pt x="4000" y="731"/>
                      <a:pt x="3794" y="549"/>
                    </a:cubicBezTo>
                    <a:cubicBezTo>
                      <a:pt x="3564" y="355"/>
                      <a:pt x="3297" y="197"/>
                      <a:pt x="3006" y="113"/>
                    </a:cubicBezTo>
                    <a:cubicBezTo>
                      <a:pt x="2994" y="101"/>
                      <a:pt x="2982" y="101"/>
                      <a:pt x="2970" y="101"/>
                    </a:cubicBezTo>
                    <a:cubicBezTo>
                      <a:pt x="2752" y="34"/>
                      <a:pt x="2528" y="1"/>
                      <a:pt x="23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55"/>
              <p:cNvSpPr/>
              <p:nvPr/>
            </p:nvSpPr>
            <p:spPr>
              <a:xfrm>
                <a:off x="2164162" y="2698578"/>
                <a:ext cx="277453" cy="624580"/>
              </a:xfrm>
              <a:custGeom>
                <a:rect b="b" l="l" r="r" t="t"/>
                <a:pathLst>
                  <a:path extrusionOk="0" h="11080" w="4922">
                    <a:moveTo>
                      <a:pt x="776" y="0"/>
                    </a:moveTo>
                    <a:lnTo>
                      <a:pt x="376" y="5673"/>
                    </a:lnTo>
                    <a:lnTo>
                      <a:pt x="230" y="7697"/>
                    </a:lnTo>
                    <a:lnTo>
                      <a:pt x="146" y="8837"/>
                    </a:lnTo>
                    <a:lnTo>
                      <a:pt x="37" y="10194"/>
                    </a:lnTo>
                    <a:lnTo>
                      <a:pt x="0" y="10679"/>
                    </a:lnTo>
                    <a:lnTo>
                      <a:pt x="0" y="10764"/>
                    </a:lnTo>
                    <a:cubicBezTo>
                      <a:pt x="0" y="10776"/>
                      <a:pt x="1818" y="10897"/>
                      <a:pt x="1818" y="10897"/>
                    </a:cubicBezTo>
                    <a:lnTo>
                      <a:pt x="4279" y="11079"/>
                    </a:lnTo>
                    <a:lnTo>
                      <a:pt x="4340" y="10328"/>
                    </a:lnTo>
                    <a:lnTo>
                      <a:pt x="4594" y="6800"/>
                    </a:lnTo>
                    <a:lnTo>
                      <a:pt x="4703" y="5212"/>
                    </a:lnTo>
                    <a:lnTo>
                      <a:pt x="4921" y="2412"/>
                    </a:lnTo>
                    <a:cubicBezTo>
                      <a:pt x="4897" y="1709"/>
                      <a:pt x="4873" y="1006"/>
                      <a:pt x="4849" y="303"/>
                    </a:cubicBezTo>
                    <a:lnTo>
                      <a:pt x="1673" y="73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157285" y="3162830"/>
                <a:ext cx="255638" cy="265446"/>
              </a:xfrm>
              <a:custGeom>
                <a:rect b="b" l="l" r="r" t="t"/>
                <a:pathLst>
                  <a:path extrusionOk="0" h="4709" w="4535">
                    <a:moveTo>
                      <a:pt x="2157" y="0"/>
                    </a:moveTo>
                    <a:cubicBezTo>
                      <a:pt x="1974" y="0"/>
                      <a:pt x="1792" y="23"/>
                      <a:pt x="1613" y="67"/>
                    </a:cubicBezTo>
                    <a:cubicBezTo>
                      <a:pt x="1552" y="79"/>
                      <a:pt x="1492" y="104"/>
                      <a:pt x="1431" y="128"/>
                    </a:cubicBezTo>
                    <a:cubicBezTo>
                      <a:pt x="1189" y="213"/>
                      <a:pt x="959" y="358"/>
                      <a:pt x="752" y="528"/>
                    </a:cubicBezTo>
                    <a:cubicBezTo>
                      <a:pt x="668" y="601"/>
                      <a:pt x="595" y="673"/>
                      <a:pt x="534" y="746"/>
                    </a:cubicBezTo>
                    <a:cubicBezTo>
                      <a:pt x="377" y="928"/>
                      <a:pt x="255" y="1134"/>
                      <a:pt x="171" y="1352"/>
                    </a:cubicBezTo>
                    <a:cubicBezTo>
                      <a:pt x="159" y="1364"/>
                      <a:pt x="159" y="1376"/>
                      <a:pt x="159" y="1389"/>
                    </a:cubicBezTo>
                    <a:lnTo>
                      <a:pt x="98" y="1558"/>
                    </a:lnTo>
                    <a:lnTo>
                      <a:pt x="74" y="1667"/>
                    </a:lnTo>
                    <a:cubicBezTo>
                      <a:pt x="25" y="1861"/>
                      <a:pt x="1" y="2067"/>
                      <a:pt x="1" y="2273"/>
                    </a:cubicBezTo>
                    <a:cubicBezTo>
                      <a:pt x="1" y="2952"/>
                      <a:pt x="280" y="3607"/>
                      <a:pt x="777" y="4080"/>
                    </a:cubicBezTo>
                    <a:cubicBezTo>
                      <a:pt x="1226" y="4499"/>
                      <a:pt x="1785" y="4709"/>
                      <a:pt x="2334" y="4709"/>
                    </a:cubicBezTo>
                    <a:cubicBezTo>
                      <a:pt x="2911" y="4709"/>
                      <a:pt x="3476" y="4478"/>
                      <a:pt x="3892" y="4019"/>
                    </a:cubicBezTo>
                    <a:cubicBezTo>
                      <a:pt x="3916" y="4007"/>
                      <a:pt x="3940" y="3983"/>
                      <a:pt x="3965" y="3958"/>
                    </a:cubicBezTo>
                    <a:cubicBezTo>
                      <a:pt x="4025" y="3886"/>
                      <a:pt x="4074" y="3813"/>
                      <a:pt x="4122" y="3752"/>
                    </a:cubicBezTo>
                    <a:cubicBezTo>
                      <a:pt x="4171" y="3667"/>
                      <a:pt x="4231" y="3570"/>
                      <a:pt x="4268" y="3486"/>
                    </a:cubicBezTo>
                    <a:cubicBezTo>
                      <a:pt x="4353" y="3304"/>
                      <a:pt x="4425" y="3122"/>
                      <a:pt x="4462" y="2928"/>
                    </a:cubicBezTo>
                    <a:lnTo>
                      <a:pt x="4474" y="2867"/>
                    </a:lnTo>
                    <a:cubicBezTo>
                      <a:pt x="4486" y="2807"/>
                      <a:pt x="4498" y="2746"/>
                      <a:pt x="4498" y="2686"/>
                    </a:cubicBezTo>
                    <a:cubicBezTo>
                      <a:pt x="4534" y="2419"/>
                      <a:pt x="4510" y="2152"/>
                      <a:pt x="4449" y="1898"/>
                    </a:cubicBezTo>
                    <a:cubicBezTo>
                      <a:pt x="4401" y="1692"/>
                      <a:pt x="4328" y="1486"/>
                      <a:pt x="4231" y="1292"/>
                    </a:cubicBezTo>
                    <a:cubicBezTo>
                      <a:pt x="4110" y="1037"/>
                      <a:pt x="3940" y="819"/>
                      <a:pt x="3734" y="625"/>
                    </a:cubicBezTo>
                    <a:cubicBezTo>
                      <a:pt x="3516" y="419"/>
                      <a:pt x="3262" y="261"/>
                      <a:pt x="2971" y="152"/>
                    </a:cubicBezTo>
                    <a:cubicBezTo>
                      <a:pt x="2959" y="140"/>
                      <a:pt x="2946" y="140"/>
                      <a:pt x="2934" y="140"/>
                    </a:cubicBezTo>
                    <a:cubicBezTo>
                      <a:pt x="2684" y="47"/>
                      <a:pt x="2420" y="0"/>
                      <a:pt x="2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330845" y="1975931"/>
                <a:ext cx="53382" cy="51015"/>
              </a:xfrm>
              <a:custGeom>
                <a:rect b="b" l="l" r="r" t="t"/>
                <a:pathLst>
                  <a:path extrusionOk="0" h="905" w="947">
                    <a:moveTo>
                      <a:pt x="454" y="1"/>
                    </a:moveTo>
                    <a:cubicBezTo>
                      <a:pt x="299" y="1"/>
                      <a:pt x="144" y="31"/>
                      <a:pt x="1" y="93"/>
                    </a:cubicBezTo>
                    <a:cubicBezTo>
                      <a:pt x="183" y="299"/>
                      <a:pt x="619" y="772"/>
                      <a:pt x="946" y="905"/>
                    </a:cubicBezTo>
                    <a:cubicBezTo>
                      <a:pt x="910" y="626"/>
                      <a:pt x="874" y="347"/>
                      <a:pt x="849" y="141"/>
                    </a:cubicBezTo>
                    <a:cubicBezTo>
                      <a:pt x="849" y="117"/>
                      <a:pt x="849" y="93"/>
                      <a:pt x="849" y="68"/>
                    </a:cubicBezTo>
                    <a:cubicBezTo>
                      <a:pt x="837" y="68"/>
                      <a:pt x="825" y="56"/>
                      <a:pt x="813" y="56"/>
                    </a:cubicBezTo>
                    <a:cubicBezTo>
                      <a:pt x="696" y="19"/>
                      <a:pt x="575" y="1"/>
                      <a:pt x="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55"/>
              <p:cNvSpPr/>
              <p:nvPr/>
            </p:nvSpPr>
            <p:spPr>
              <a:xfrm>
                <a:off x="2296009" y="1786363"/>
                <a:ext cx="162007" cy="209415"/>
              </a:xfrm>
              <a:custGeom>
                <a:rect b="b" l="l" r="r" t="t"/>
                <a:pathLst>
                  <a:path extrusionOk="0" h="3715" w="2874">
                    <a:moveTo>
                      <a:pt x="1301" y="1"/>
                    </a:moveTo>
                    <a:cubicBezTo>
                      <a:pt x="1288" y="1"/>
                      <a:pt x="1275" y="1"/>
                      <a:pt x="1261" y="1"/>
                    </a:cubicBezTo>
                    <a:lnTo>
                      <a:pt x="1176" y="13"/>
                    </a:lnTo>
                    <a:cubicBezTo>
                      <a:pt x="510" y="122"/>
                      <a:pt x="13" y="837"/>
                      <a:pt x="1" y="1710"/>
                    </a:cubicBezTo>
                    <a:cubicBezTo>
                      <a:pt x="1" y="1795"/>
                      <a:pt x="1" y="1892"/>
                      <a:pt x="13" y="1977"/>
                    </a:cubicBezTo>
                    <a:cubicBezTo>
                      <a:pt x="94" y="2951"/>
                      <a:pt x="752" y="3715"/>
                      <a:pt x="1489" y="3715"/>
                    </a:cubicBezTo>
                    <a:cubicBezTo>
                      <a:pt x="1522" y="3715"/>
                      <a:pt x="1555" y="3713"/>
                      <a:pt x="1588" y="3710"/>
                    </a:cubicBezTo>
                    <a:cubicBezTo>
                      <a:pt x="2255" y="3650"/>
                      <a:pt x="2764" y="3007"/>
                      <a:pt x="2849" y="2207"/>
                    </a:cubicBezTo>
                    <a:cubicBezTo>
                      <a:pt x="2873" y="2050"/>
                      <a:pt x="2873" y="1892"/>
                      <a:pt x="2861" y="1734"/>
                    </a:cubicBezTo>
                    <a:cubicBezTo>
                      <a:pt x="2861" y="1734"/>
                      <a:pt x="2837" y="1565"/>
                      <a:pt x="2837" y="1565"/>
                    </a:cubicBezTo>
                    <a:cubicBezTo>
                      <a:pt x="2776" y="1165"/>
                      <a:pt x="2607" y="801"/>
                      <a:pt x="2352" y="498"/>
                    </a:cubicBezTo>
                    <a:cubicBezTo>
                      <a:pt x="2094" y="181"/>
                      <a:pt x="1710" y="1"/>
                      <a:pt x="13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55"/>
              <p:cNvSpPr/>
              <p:nvPr/>
            </p:nvSpPr>
            <p:spPr>
              <a:xfrm>
                <a:off x="2430618" y="1898480"/>
                <a:ext cx="41037" cy="49211"/>
              </a:xfrm>
              <a:custGeom>
                <a:rect b="b" l="l" r="r" t="t"/>
                <a:pathLst>
                  <a:path extrusionOk="0" h="873" w="728">
                    <a:moveTo>
                      <a:pt x="1" y="0"/>
                    </a:moveTo>
                    <a:lnTo>
                      <a:pt x="134" y="873"/>
                    </a:lnTo>
                    <a:lnTo>
                      <a:pt x="304" y="703"/>
                    </a:lnTo>
                    <a:lnTo>
                      <a:pt x="716" y="170"/>
                    </a:lnTo>
                    <a:cubicBezTo>
                      <a:pt x="728" y="133"/>
                      <a:pt x="716" y="97"/>
                      <a:pt x="691" y="73"/>
                    </a:cubicBezTo>
                    <a:cubicBezTo>
                      <a:pt x="671" y="39"/>
                      <a:pt x="632" y="32"/>
                      <a:pt x="595" y="32"/>
                    </a:cubicBezTo>
                    <a:cubicBezTo>
                      <a:pt x="566" y="32"/>
                      <a:pt x="538" y="36"/>
                      <a:pt x="522" y="36"/>
                    </a:cubicBezTo>
                    <a:cubicBezTo>
                      <a:pt x="476" y="39"/>
                      <a:pt x="432" y="41"/>
                      <a:pt x="387" y="41"/>
                    </a:cubicBezTo>
                    <a:cubicBezTo>
                      <a:pt x="255" y="41"/>
                      <a:pt x="128" y="2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55"/>
              <p:cNvSpPr/>
              <p:nvPr/>
            </p:nvSpPr>
            <p:spPr>
              <a:xfrm>
                <a:off x="2397812" y="1936698"/>
                <a:ext cx="34217" cy="30834"/>
              </a:xfrm>
              <a:custGeom>
                <a:rect b="b" l="l" r="r" t="t"/>
                <a:pathLst>
                  <a:path extrusionOk="0" h="547" w="607">
                    <a:moveTo>
                      <a:pt x="25" y="1"/>
                    </a:moveTo>
                    <a:cubicBezTo>
                      <a:pt x="1" y="316"/>
                      <a:pt x="195" y="546"/>
                      <a:pt x="352" y="546"/>
                    </a:cubicBezTo>
                    <a:cubicBezTo>
                      <a:pt x="510" y="546"/>
                      <a:pt x="595" y="352"/>
                      <a:pt x="607" y="340"/>
                    </a:cubicBezTo>
                    <a:cubicBezTo>
                      <a:pt x="498" y="304"/>
                      <a:pt x="401" y="267"/>
                      <a:pt x="304" y="207"/>
                    </a:cubicBezTo>
                    <a:cubicBezTo>
                      <a:pt x="207" y="158"/>
                      <a:pt x="110" y="86"/>
                      <a:pt x="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55"/>
              <p:cNvSpPr/>
              <p:nvPr/>
            </p:nvSpPr>
            <p:spPr>
              <a:xfrm>
                <a:off x="2420359" y="1859981"/>
                <a:ext cx="21928" cy="25536"/>
              </a:xfrm>
              <a:custGeom>
                <a:rect b="b" l="l" r="r" t="t"/>
                <a:pathLst>
                  <a:path extrusionOk="0" h="453" w="389">
                    <a:moveTo>
                      <a:pt x="291" y="0"/>
                    </a:moveTo>
                    <a:cubicBezTo>
                      <a:pt x="268" y="0"/>
                      <a:pt x="245" y="12"/>
                      <a:pt x="231" y="41"/>
                    </a:cubicBezTo>
                    <a:lnTo>
                      <a:pt x="37" y="319"/>
                    </a:lnTo>
                    <a:cubicBezTo>
                      <a:pt x="1" y="356"/>
                      <a:pt x="13" y="404"/>
                      <a:pt x="49" y="441"/>
                    </a:cubicBezTo>
                    <a:cubicBezTo>
                      <a:pt x="61" y="441"/>
                      <a:pt x="86" y="453"/>
                      <a:pt x="98" y="453"/>
                    </a:cubicBezTo>
                    <a:cubicBezTo>
                      <a:pt x="134" y="453"/>
                      <a:pt x="158" y="441"/>
                      <a:pt x="170" y="416"/>
                    </a:cubicBezTo>
                    <a:lnTo>
                      <a:pt x="364" y="138"/>
                    </a:lnTo>
                    <a:cubicBezTo>
                      <a:pt x="389" y="89"/>
                      <a:pt x="389" y="41"/>
                      <a:pt x="340" y="16"/>
                    </a:cubicBezTo>
                    <a:cubicBezTo>
                      <a:pt x="325" y="6"/>
                      <a:pt x="308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55"/>
              <p:cNvSpPr/>
              <p:nvPr/>
            </p:nvSpPr>
            <p:spPr>
              <a:xfrm>
                <a:off x="2406042" y="1856711"/>
                <a:ext cx="19899" cy="26776"/>
              </a:xfrm>
              <a:custGeom>
                <a:rect b="b" l="l" r="r" t="t"/>
                <a:pathLst>
                  <a:path extrusionOk="0" h="475" w="353">
                    <a:moveTo>
                      <a:pt x="240" y="1"/>
                    </a:moveTo>
                    <a:cubicBezTo>
                      <a:pt x="214" y="1"/>
                      <a:pt x="189" y="12"/>
                      <a:pt x="170" y="38"/>
                    </a:cubicBezTo>
                    <a:lnTo>
                      <a:pt x="24" y="341"/>
                    </a:lnTo>
                    <a:cubicBezTo>
                      <a:pt x="0" y="389"/>
                      <a:pt x="12" y="438"/>
                      <a:pt x="61" y="462"/>
                    </a:cubicBezTo>
                    <a:cubicBezTo>
                      <a:pt x="73" y="462"/>
                      <a:pt x="85" y="474"/>
                      <a:pt x="97" y="474"/>
                    </a:cubicBezTo>
                    <a:cubicBezTo>
                      <a:pt x="133" y="474"/>
                      <a:pt x="158" y="450"/>
                      <a:pt x="170" y="414"/>
                    </a:cubicBezTo>
                    <a:lnTo>
                      <a:pt x="327" y="123"/>
                    </a:lnTo>
                    <a:cubicBezTo>
                      <a:pt x="353" y="56"/>
                      <a:pt x="297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55"/>
              <p:cNvSpPr/>
              <p:nvPr/>
            </p:nvSpPr>
            <p:spPr>
              <a:xfrm>
                <a:off x="2421318" y="1895944"/>
                <a:ext cx="12796" cy="19673"/>
              </a:xfrm>
              <a:custGeom>
                <a:rect b="b" l="l" r="r" t="t"/>
                <a:pathLst>
                  <a:path extrusionOk="0" h="349" w="227">
                    <a:moveTo>
                      <a:pt x="104" y="1"/>
                    </a:moveTo>
                    <a:cubicBezTo>
                      <a:pt x="54" y="1"/>
                      <a:pt x="1" y="40"/>
                      <a:pt x="8" y="106"/>
                    </a:cubicBezTo>
                    <a:lnTo>
                      <a:pt x="56" y="275"/>
                    </a:lnTo>
                    <a:cubicBezTo>
                      <a:pt x="56" y="324"/>
                      <a:pt x="93" y="348"/>
                      <a:pt x="141" y="348"/>
                    </a:cubicBezTo>
                    <a:lnTo>
                      <a:pt x="153" y="348"/>
                    </a:lnTo>
                    <a:cubicBezTo>
                      <a:pt x="202" y="336"/>
                      <a:pt x="226" y="287"/>
                      <a:pt x="226" y="239"/>
                    </a:cubicBezTo>
                    <a:lnTo>
                      <a:pt x="178" y="57"/>
                    </a:lnTo>
                    <a:cubicBezTo>
                      <a:pt x="168" y="18"/>
                      <a:pt x="137" y="1"/>
                      <a:pt x="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55"/>
              <p:cNvSpPr/>
              <p:nvPr/>
            </p:nvSpPr>
            <p:spPr>
              <a:xfrm>
                <a:off x="2406042" y="1896959"/>
                <a:ext cx="11669" cy="20011"/>
              </a:xfrm>
              <a:custGeom>
                <a:rect b="b" l="l" r="r" t="t"/>
                <a:pathLst>
                  <a:path extrusionOk="0" h="355" w="207">
                    <a:moveTo>
                      <a:pt x="102" y="0"/>
                    </a:moveTo>
                    <a:cubicBezTo>
                      <a:pt x="61" y="0"/>
                      <a:pt x="24" y="33"/>
                      <a:pt x="24" y="76"/>
                    </a:cubicBezTo>
                    <a:lnTo>
                      <a:pt x="12" y="257"/>
                    </a:lnTo>
                    <a:cubicBezTo>
                      <a:pt x="0" y="306"/>
                      <a:pt x="49" y="342"/>
                      <a:pt x="97" y="354"/>
                    </a:cubicBezTo>
                    <a:cubicBezTo>
                      <a:pt x="133" y="342"/>
                      <a:pt x="170" y="318"/>
                      <a:pt x="182" y="269"/>
                    </a:cubicBezTo>
                    <a:lnTo>
                      <a:pt x="206" y="100"/>
                    </a:lnTo>
                    <a:cubicBezTo>
                      <a:pt x="206" y="51"/>
                      <a:pt x="170" y="3"/>
                      <a:pt x="121" y="3"/>
                    </a:cubicBezTo>
                    <a:cubicBezTo>
                      <a:pt x="115" y="1"/>
                      <a:pt x="109" y="0"/>
                      <a:pt x="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55"/>
              <p:cNvSpPr/>
              <p:nvPr/>
            </p:nvSpPr>
            <p:spPr>
              <a:xfrm>
                <a:off x="2395782" y="1871987"/>
                <a:ext cx="49267" cy="30609"/>
              </a:xfrm>
              <a:custGeom>
                <a:rect b="b" l="l" r="r" t="t"/>
                <a:pathLst>
                  <a:path extrusionOk="0" h="543" w="874">
                    <a:moveTo>
                      <a:pt x="394" y="0"/>
                    </a:moveTo>
                    <a:cubicBezTo>
                      <a:pt x="376" y="0"/>
                      <a:pt x="358" y="3"/>
                      <a:pt x="340" y="9"/>
                    </a:cubicBezTo>
                    <a:cubicBezTo>
                      <a:pt x="255" y="34"/>
                      <a:pt x="170" y="70"/>
                      <a:pt x="109" y="143"/>
                    </a:cubicBezTo>
                    <a:cubicBezTo>
                      <a:pt x="37" y="203"/>
                      <a:pt x="0" y="300"/>
                      <a:pt x="12" y="385"/>
                    </a:cubicBezTo>
                    <a:cubicBezTo>
                      <a:pt x="49" y="506"/>
                      <a:pt x="243" y="543"/>
                      <a:pt x="400" y="543"/>
                    </a:cubicBezTo>
                    <a:lnTo>
                      <a:pt x="461" y="543"/>
                    </a:lnTo>
                    <a:cubicBezTo>
                      <a:pt x="534" y="531"/>
                      <a:pt x="619" y="506"/>
                      <a:pt x="691" y="482"/>
                    </a:cubicBezTo>
                    <a:cubicBezTo>
                      <a:pt x="788" y="434"/>
                      <a:pt x="861" y="373"/>
                      <a:pt x="861" y="312"/>
                    </a:cubicBezTo>
                    <a:cubicBezTo>
                      <a:pt x="873" y="191"/>
                      <a:pt x="691" y="34"/>
                      <a:pt x="497" y="9"/>
                    </a:cubicBezTo>
                    <a:lnTo>
                      <a:pt x="449" y="9"/>
                    </a:lnTo>
                    <a:cubicBezTo>
                      <a:pt x="431" y="3"/>
                      <a:pt x="412" y="0"/>
                      <a:pt x="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55"/>
              <p:cNvSpPr/>
              <p:nvPr/>
            </p:nvSpPr>
            <p:spPr>
              <a:xfrm>
                <a:off x="2413539" y="1871818"/>
                <a:ext cx="31511" cy="30102"/>
              </a:xfrm>
              <a:custGeom>
                <a:rect b="b" l="l" r="r" t="t"/>
                <a:pathLst>
                  <a:path extrusionOk="0" h="534" w="559">
                    <a:moveTo>
                      <a:pt x="134" y="0"/>
                    </a:moveTo>
                    <a:cubicBezTo>
                      <a:pt x="61" y="73"/>
                      <a:pt x="13" y="170"/>
                      <a:pt x="13" y="267"/>
                    </a:cubicBezTo>
                    <a:cubicBezTo>
                      <a:pt x="0" y="364"/>
                      <a:pt x="25" y="461"/>
                      <a:pt x="85" y="534"/>
                    </a:cubicBezTo>
                    <a:lnTo>
                      <a:pt x="146" y="534"/>
                    </a:lnTo>
                    <a:cubicBezTo>
                      <a:pt x="219" y="534"/>
                      <a:pt x="304" y="509"/>
                      <a:pt x="376" y="473"/>
                    </a:cubicBezTo>
                    <a:cubicBezTo>
                      <a:pt x="473" y="437"/>
                      <a:pt x="546" y="376"/>
                      <a:pt x="546" y="303"/>
                    </a:cubicBezTo>
                    <a:cubicBezTo>
                      <a:pt x="558" y="182"/>
                      <a:pt x="376" y="37"/>
                      <a:pt x="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55"/>
              <p:cNvSpPr/>
              <p:nvPr/>
            </p:nvSpPr>
            <p:spPr>
              <a:xfrm>
                <a:off x="2347587" y="1897015"/>
                <a:ext cx="48929" cy="41319"/>
              </a:xfrm>
              <a:custGeom>
                <a:rect b="b" l="l" r="r" t="t"/>
                <a:pathLst>
                  <a:path extrusionOk="0" h="733" w="868">
                    <a:moveTo>
                      <a:pt x="475" y="1"/>
                    </a:moveTo>
                    <a:cubicBezTo>
                      <a:pt x="166" y="1"/>
                      <a:pt x="1" y="373"/>
                      <a:pt x="201" y="608"/>
                    </a:cubicBezTo>
                    <a:cubicBezTo>
                      <a:pt x="278" y="693"/>
                      <a:pt x="379" y="732"/>
                      <a:pt x="478" y="732"/>
                    </a:cubicBezTo>
                    <a:cubicBezTo>
                      <a:pt x="661" y="732"/>
                      <a:pt x="840" y="602"/>
                      <a:pt x="855" y="390"/>
                    </a:cubicBezTo>
                    <a:cubicBezTo>
                      <a:pt x="867" y="184"/>
                      <a:pt x="710" y="14"/>
                      <a:pt x="504" y="2"/>
                    </a:cubicBezTo>
                    <a:cubicBezTo>
                      <a:pt x="494" y="1"/>
                      <a:pt x="484" y="1"/>
                      <a:pt x="4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55"/>
              <p:cNvSpPr/>
              <p:nvPr/>
            </p:nvSpPr>
            <p:spPr>
              <a:xfrm>
                <a:off x="2169630" y="2387648"/>
                <a:ext cx="68377" cy="28072"/>
              </a:xfrm>
              <a:custGeom>
                <a:rect b="b" l="l" r="r" t="t"/>
                <a:pathLst>
                  <a:path extrusionOk="0" h="498" w="1213">
                    <a:moveTo>
                      <a:pt x="194" y="1"/>
                    </a:moveTo>
                    <a:cubicBezTo>
                      <a:pt x="158" y="74"/>
                      <a:pt x="121" y="171"/>
                      <a:pt x="97" y="255"/>
                    </a:cubicBezTo>
                    <a:cubicBezTo>
                      <a:pt x="73" y="328"/>
                      <a:pt x="36" y="413"/>
                      <a:pt x="0" y="498"/>
                    </a:cubicBezTo>
                    <a:lnTo>
                      <a:pt x="1212" y="110"/>
                    </a:lnTo>
                    <a:cubicBezTo>
                      <a:pt x="873" y="62"/>
                      <a:pt x="533" y="25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55"/>
              <p:cNvSpPr/>
              <p:nvPr/>
            </p:nvSpPr>
            <p:spPr>
              <a:xfrm>
                <a:off x="2157285" y="2099322"/>
                <a:ext cx="413474" cy="996452"/>
              </a:xfrm>
              <a:custGeom>
                <a:rect b="b" l="l" r="r" t="t"/>
                <a:pathLst>
                  <a:path extrusionOk="0" h="17677" w="7335">
                    <a:moveTo>
                      <a:pt x="2571" y="1"/>
                    </a:moveTo>
                    <a:cubicBezTo>
                      <a:pt x="2207" y="1383"/>
                      <a:pt x="1880" y="2849"/>
                      <a:pt x="1565" y="4401"/>
                    </a:cubicBezTo>
                    <a:cubicBezTo>
                      <a:pt x="1468" y="4874"/>
                      <a:pt x="1371" y="5358"/>
                      <a:pt x="1286" y="5843"/>
                    </a:cubicBezTo>
                    <a:cubicBezTo>
                      <a:pt x="1165" y="6474"/>
                      <a:pt x="1056" y="7116"/>
                      <a:pt x="946" y="7771"/>
                    </a:cubicBezTo>
                    <a:cubicBezTo>
                      <a:pt x="886" y="8134"/>
                      <a:pt x="837" y="8498"/>
                      <a:pt x="777" y="8861"/>
                    </a:cubicBezTo>
                    <a:cubicBezTo>
                      <a:pt x="716" y="9334"/>
                      <a:pt x="643" y="9795"/>
                      <a:pt x="595" y="10268"/>
                    </a:cubicBezTo>
                    <a:cubicBezTo>
                      <a:pt x="316" y="12340"/>
                      <a:pt x="134" y="14316"/>
                      <a:pt x="25" y="16159"/>
                    </a:cubicBezTo>
                    <a:cubicBezTo>
                      <a:pt x="13" y="16365"/>
                      <a:pt x="13" y="16571"/>
                      <a:pt x="1" y="16765"/>
                    </a:cubicBezTo>
                    <a:cubicBezTo>
                      <a:pt x="122" y="16837"/>
                      <a:pt x="328" y="16946"/>
                      <a:pt x="595" y="17068"/>
                    </a:cubicBezTo>
                    <a:cubicBezTo>
                      <a:pt x="1465" y="17476"/>
                      <a:pt x="2394" y="17676"/>
                      <a:pt x="3319" y="17676"/>
                    </a:cubicBezTo>
                    <a:cubicBezTo>
                      <a:pt x="4751" y="17676"/>
                      <a:pt x="6170" y="17196"/>
                      <a:pt x="7334" y="16268"/>
                    </a:cubicBezTo>
                    <a:cubicBezTo>
                      <a:pt x="7153" y="15322"/>
                      <a:pt x="6971" y="14377"/>
                      <a:pt x="6789" y="13455"/>
                    </a:cubicBezTo>
                    <a:cubicBezTo>
                      <a:pt x="6740" y="13249"/>
                      <a:pt x="6704" y="13055"/>
                      <a:pt x="6668" y="12849"/>
                    </a:cubicBezTo>
                    <a:cubicBezTo>
                      <a:pt x="6013" y="9480"/>
                      <a:pt x="5346" y="6110"/>
                      <a:pt x="4692" y="2728"/>
                    </a:cubicBezTo>
                    <a:cubicBezTo>
                      <a:pt x="4595" y="2255"/>
                      <a:pt x="4498" y="1770"/>
                      <a:pt x="4401" y="1286"/>
                    </a:cubicBezTo>
                    <a:cubicBezTo>
                      <a:pt x="4353" y="995"/>
                      <a:pt x="4292" y="692"/>
                      <a:pt x="4231" y="401"/>
                    </a:cubicBezTo>
                    <a:cubicBezTo>
                      <a:pt x="3686" y="267"/>
                      <a:pt x="3128" y="134"/>
                      <a:pt x="2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55"/>
              <p:cNvSpPr/>
              <p:nvPr/>
            </p:nvSpPr>
            <p:spPr>
              <a:xfrm>
                <a:off x="2160047" y="2116515"/>
                <a:ext cx="195491" cy="288276"/>
              </a:xfrm>
              <a:custGeom>
                <a:rect b="b" l="l" r="r" t="t"/>
                <a:pathLst>
                  <a:path extrusionOk="0" h="5114" w="3468">
                    <a:moveTo>
                      <a:pt x="2767" y="0"/>
                    </a:moveTo>
                    <a:cubicBezTo>
                      <a:pt x="2679" y="0"/>
                      <a:pt x="2593" y="15"/>
                      <a:pt x="2510" y="47"/>
                    </a:cubicBezTo>
                    <a:cubicBezTo>
                      <a:pt x="1649" y="338"/>
                      <a:pt x="206" y="4496"/>
                      <a:pt x="0" y="5114"/>
                    </a:cubicBezTo>
                    <a:lnTo>
                      <a:pt x="2922" y="4678"/>
                    </a:lnTo>
                    <a:lnTo>
                      <a:pt x="3467" y="896"/>
                    </a:lnTo>
                    <a:cubicBezTo>
                      <a:pt x="3455" y="762"/>
                      <a:pt x="3382" y="205"/>
                      <a:pt x="3007" y="35"/>
                    </a:cubicBezTo>
                    <a:cubicBezTo>
                      <a:pt x="2926" y="12"/>
                      <a:pt x="2846" y="0"/>
                      <a:pt x="2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55"/>
              <p:cNvSpPr/>
              <p:nvPr/>
            </p:nvSpPr>
            <p:spPr>
              <a:xfrm>
                <a:off x="2204466" y="3068074"/>
                <a:ext cx="31454" cy="485346"/>
              </a:xfrm>
              <a:custGeom>
                <a:rect b="b" l="l" r="r" t="t"/>
                <a:pathLst>
                  <a:path extrusionOk="0" h="8610" w="558">
                    <a:moveTo>
                      <a:pt x="100" y="0"/>
                    </a:moveTo>
                    <a:cubicBezTo>
                      <a:pt x="95" y="0"/>
                      <a:pt x="90" y="1"/>
                      <a:pt x="85" y="3"/>
                    </a:cubicBezTo>
                    <a:cubicBezTo>
                      <a:pt x="37" y="3"/>
                      <a:pt x="0" y="39"/>
                      <a:pt x="0" y="88"/>
                    </a:cubicBezTo>
                    <a:lnTo>
                      <a:pt x="388" y="4682"/>
                    </a:lnTo>
                    <a:lnTo>
                      <a:pt x="158" y="8524"/>
                    </a:lnTo>
                    <a:cubicBezTo>
                      <a:pt x="158" y="8573"/>
                      <a:pt x="194" y="8609"/>
                      <a:pt x="243" y="8609"/>
                    </a:cubicBezTo>
                    <a:cubicBezTo>
                      <a:pt x="291" y="8609"/>
                      <a:pt x="328" y="8573"/>
                      <a:pt x="340" y="8524"/>
                    </a:cubicBezTo>
                    <a:lnTo>
                      <a:pt x="558" y="4682"/>
                    </a:lnTo>
                    <a:lnTo>
                      <a:pt x="170" y="76"/>
                    </a:lnTo>
                    <a:cubicBezTo>
                      <a:pt x="170" y="33"/>
                      <a:pt x="133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55"/>
              <p:cNvSpPr/>
              <p:nvPr/>
            </p:nvSpPr>
            <p:spPr>
              <a:xfrm>
                <a:off x="2397135" y="3380751"/>
                <a:ext cx="42390" cy="18208"/>
              </a:xfrm>
              <a:custGeom>
                <a:rect b="b" l="l" r="r" t="t"/>
                <a:pathLst>
                  <a:path extrusionOk="0" h="323" w="752">
                    <a:moveTo>
                      <a:pt x="128" y="1"/>
                    </a:moveTo>
                    <a:cubicBezTo>
                      <a:pt x="65" y="1"/>
                      <a:pt x="0" y="83"/>
                      <a:pt x="61" y="153"/>
                    </a:cubicBezTo>
                    <a:cubicBezTo>
                      <a:pt x="134" y="250"/>
                      <a:pt x="255" y="323"/>
                      <a:pt x="388" y="323"/>
                    </a:cubicBezTo>
                    <a:lnTo>
                      <a:pt x="437" y="310"/>
                    </a:lnTo>
                    <a:cubicBezTo>
                      <a:pt x="546" y="298"/>
                      <a:pt x="643" y="238"/>
                      <a:pt x="716" y="153"/>
                    </a:cubicBezTo>
                    <a:cubicBezTo>
                      <a:pt x="751" y="81"/>
                      <a:pt x="695" y="16"/>
                      <a:pt x="634" y="16"/>
                    </a:cubicBezTo>
                    <a:cubicBezTo>
                      <a:pt x="612" y="16"/>
                      <a:pt x="589" y="25"/>
                      <a:pt x="570" y="44"/>
                    </a:cubicBezTo>
                    <a:cubicBezTo>
                      <a:pt x="534" y="104"/>
                      <a:pt x="473" y="129"/>
                      <a:pt x="413" y="141"/>
                    </a:cubicBezTo>
                    <a:cubicBezTo>
                      <a:pt x="402" y="142"/>
                      <a:pt x="391" y="143"/>
                      <a:pt x="380" y="143"/>
                    </a:cubicBezTo>
                    <a:cubicBezTo>
                      <a:pt x="307" y="143"/>
                      <a:pt x="237" y="107"/>
                      <a:pt x="194" y="44"/>
                    </a:cubicBezTo>
                    <a:cubicBezTo>
                      <a:pt x="178" y="13"/>
                      <a:pt x="153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55"/>
              <p:cNvSpPr/>
              <p:nvPr/>
            </p:nvSpPr>
            <p:spPr>
              <a:xfrm>
                <a:off x="2153790" y="3278386"/>
                <a:ext cx="45942" cy="15333"/>
              </a:xfrm>
              <a:custGeom>
                <a:rect b="b" l="l" r="r" t="t"/>
                <a:pathLst>
                  <a:path extrusionOk="0" h="272" w="815">
                    <a:moveTo>
                      <a:pt x="107" y="1"/>
                    </a:moveTo>
                    <a:cubicBezTo>
                      <a:pt x="11" y="1"/>
                      <a:pt x="1" y="164"/>
                      <a:pt x="111" y="175"/>
                    </a:cubicBezTo>
                    <a:cubicBezTo>
                      <a:pt x="111" y="175"/>
                      <a:pt x="705" y="272"/>
                      <a:pt x="717" y="272"/>
                    </a:cubicBezTo>
                    <a:cubicBezTo>
                      <a:pt x="766" y="272"/>
                      <a:pt x="802" y="248"/>
                      <a:pt x="802" y="199"/>
                    </a:cubicBezTo>
                    <a:cubicBezTo>
                      <a:pt x="814" y="151"/>
                      <a:pt x="778" y="114"/>
                      <a:pt x="730" y="102"/>
                    </a:cubicBezTo>
                    <a:lnTo>
                      <a:pt x="136" y="5"/>
                    </a:lnTo>
                    <a:cubicBezTo>
                      <a:pt x="125" y="2"/>
                      <a:pt x="116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55"/>
              <p:cNvSpPr/>
              <p:nvPr/>
            </p:nvSpPr>
            <p:spPr>
              <a:xfrm>
                <a:off x="2278930" y="2105466"/>
                <a:ext cx="303440" cy="495436"/>
              </a:xfrm>
              <a:custGeom>
                <a:rect b="b" l="l" r="r" t="t"/>
                <a:pathLst>
                  <a:path extrusionOk="0" h="8789" w="5383">
                    <a:moveTo>
                      <a:pt x="1710" y="1"/>
                    </a:moveTo>
                    <a:cubicBezTo>
                      <a:pt x="1601" y="1"/>
                      <a:pt x="801" y="61"/>
                      <a:pt x="388" y="764"/>
                    </a:cubicBezTo>
                    <a:cubicBezTo>
                      <a:pt x="1" y="1443"/>
                      <a:pt x="146" y="2425"/>
                      <a:pt x="776" y="3177"/>
                    </a:cubicBezTo>
                    <a:cubicBezTo>
                      <a:pt x="910" y="3383"/>
                      <a:pt x="1019" y="3613"/>
                      <a:pt x="1152" y="3831"/>
                    </a:cubicBezTo>
                    <a:cubicBezTo>
                      <a:pt x="1176" y="3868"/>
                      <a:pt x="1188" y="3892"/>
                      <a:pt x="1201" y="3916"/>
                    </a:cubicBezTo>
                    <a:cubicBezTo>
                      <a:pt x="1285" y="4074"/>
                      <a:pt x="1358" y="4195"/>
                      <a:pt x="1443" y="4352"/>
                    </a:cubicBezTo>
                    <a:cubicBezTo>
                      <a:pt x="1491" y="4425"/>
                      <a:pt x="1528" y="4522"/>
                      <a:pt x="1576" y="4619"/>
                    </a:cubicBezTo>
                    <a:cubicBezTo>
                      <a:pt x="1625" y="4704"/>
                      <a:pt x="1685" y="4801"/>
                      <a:pt x="1746" y="4886"/>
                    </a:cubicBezTo>
                    <a:cubicBezTo>
                      <a:pt x="1867" y="5128"/>
                      <a:pt x="2013" y="5383"/>
                      <a:pt x="2146" y="5649"/>
                    </a:cubicBezTo>
                    <a:cubicBezTo>
                      <a:pt x="2195" y="5734"/>
                      <a:pt x="2243" y="5807"/>
                      <a:pt x="2279" y="5904"/>
                    </a:cubicBezTo>
                    <a:cubicBezTo>
                      <a:pt x="2316" y="5965"/>
                      <a:pt x="2352" y="6013"/>
                      <a:pt x="2388" y="6086"/>
                    </a:cubicBezTo>
                    <a:cubicBezTo>
                      <a:pt x="2437" y="6171"/>
                      <a:pt x="2473" y="6255"/>
                      <a:pt x="2522" y="6328"/>
                    </a:cubicBezTo>
                    <a:cubicBezTo>
                      <a:pt x="2582" y="6437"/>
                      <a:pt x="2631" y="6534"/>
                      <a:pt x="2704" y="6680"/>
                    </a:cubicBezTo>
                    <a:cubicBezTo>
                      <a:pt x="2788" y="6813"/>
                      <a:pt x="2873" y="6958"/>
                      <a:pt x="2946" y="7104"/>
                    </a:cubicBezTo>
                    <a:cubicBezTo>
                      <a:pt x="3067" y="7346"/>
                      <a:pt x="3201" y="7589"/>
                      <a:pt x="3334" y="7831"/>
                    </a:cubicBezTo>
                    <a:cubicBezTo>
                      <a:pt x="3540" y="8146"/>
                      <a:pt x="3819" y="8413"/>
                      <a:pt x="4146" y="8595"/>
                    </a:cubicBezTo>
                    <a:cubicBezTo>
                      <a:pt x="4364" y="8704"/>
                      <a:pt x="4607" y="8765"/>
                      <a:pt x="4849" y="8789"/>
                    </a:cubicBezTo>
                    <a:cubicBezTo>
                      <a:pt x="4861" y="8777"/>
                      <a:pt x="4885" y="8777"/>
                      <a:pt x="4898" y="8777"/>
                    </a:cubicBezTo>
                    <a:cubicBezTo>
                      <a:pt x="4958" y="8752"/>
                      <a:pt x="5019" y="8740"/>
                      <a:pt x="5079" y="8728"/>
                    </a:cubicBezTo>
                    <a:cubicBezTo>
                      <a:pt x="4546" y="8474"/>
                      <a:pt x="4267" y="7868"/>
                      <a:pt x="4401" y="7419"/>
                    </a:cubicBezTo>
                    <a:cubicBezTo>
                      <a:pt x="4536" y="7075"/>
                      <a:pt x="4861" y="6856"/>
                      <a:pt x="5211" y="6856"/>
                    </a:cubicBezTo>
                    <a:cubicBezTo>
                      <a:pt x="5268" y="6856"/>
                      <a:pt x="5325" y="6862"/>
                      <a:pt x="5382" y="6874"/>
                    </a:cubicBezTo>
                    <a:lnTo>
                      <a:pt x="5298" y="6655"/>
                    </a:lnTo>
                    <a:cubicBezTo>
                      <a:pt x="5189" y="6413"/>
                      <a:pt x="5079" y="6158"/>
                      <a:pt x="4970" y="5904"/>
                    </a:cubicBezTo>
                    <a:lnTo>
                      <a:pt x="4631" y="5165"/>
                    </a:lnTo>
                    <a:cubicBezTo>
                      <a:pt x="4558" y="5007"/>
                      <a:pt x="4485" y="4861"/>
                      <a:pt x="4413" y="4704"/>
                    </a:cubicBezTo>
                    <a:cubicBezTo>
                      <a:pt x="4292" y="4449"/>
                      <a:pt x="4182" y="4219"/>
                      <a:pt x="4073" y="3977"/>
                    </a:cubicBezTo>
                    <a:cubicBezTo>
                      <a:pt x="4001" y="3819"/>
                      <a:pt x="3928" y="3698"/>
                      <a:pt x="3855" y="3540"/>
                    </a:cubicBezTo>
                    <a:cubicBezTo>
                      <a:pt x="3782" y="3383"/>
                      <a:pt x="3722" y="3261"/>
                      <a:pt x="3637" y="3128"/>
                    </a:cubicBezTo>
                    <a:cubicBezTo>
                      <a:pt x="3176" y="2207"/>
                      <a:pt x="2958" y="1867"/>
                      <a:pt x="2958" y="1867"/>
                    </a:cubicBezTo>
                    <a:cubicBezTo>
                      <a:pt x="2582" y="1213"/>
                      <a:pt x="2170" y="595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55"/>
              <p:cNvSpPr/>
              <p:nvPr/>
            </p:nvSpPr>
            <p:spPr>
              <a:xfrm>
                <a:off x="2408071" y="2328912"/>
                <a:ext cx="101861" cy="151748"/>
              </a:xfrm>
              <a:custGeom>
                <a:rect b="b" l="l" r="r" t="t"/>
                <a:pathLst>
                  <a:path extrusionOk="0" h="2692" w="1807">
                    <a:moveTo>
                      <a:pt x="1807" y="0"/>
                    </a:moveTo>
                    <a:lnTo>
                      <a:pt x="1807" y="0"/>
                    </a:lnTo>
                    <a:cubicBezTo>
                      <a:pt x="1807" y="1"/>
                      <a:pt x="1794" y="13"/>
                      <a:pt x="1782" y="25"/>
                    </a:cubicBezTo>
                    <a:cubicBezTo>
                      <a:pt x="1188" y="304"/>
                      <a:pt x="594" y="582"/>
                      <a:pt x="0" y="873"/>
                    </a:cubicBezTo>
                    <a:lnTo>
                      <a:pt x="0" y="1940"/>
                    </a:lnTo>
                    <a:cubicBezTo>
                      <a:pt x="25" y="2001"/>
                      <a:pt x="61" y="2049"/>
                      <a:pt x="110" y="2122"/>
                    </a:cubicBezTo>
                    <a:cubicBezTo>
                      <a:pt x="146" y="2207"/>
                      <a:pt x="194" y="2291"/>
                      <a:pt x="231" y="2364"/>
                    </a:cubicBezTo>
                    <a:cubicBezTo>
                      <a:pt x="304" y="2473"/>
                      <a:pt x="352" y="2582"/>
                      <a:pt x="413" y="2691"/>
                    </a:cubicBezTo>
                    <a:cubicBezTo>
                      <a:pt x="873" y="1794"/>
                      <a:pt x="1334" y="922"/>
                      <a:pt x="18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55"/>
              <p:cNvSpPr/>
              <p:nvPr/>
            </p:nvSpPr>
            <p:spPr>
              <a:xfrm>
                <a:off x="2260497" y="2108172"/>
                <a:ext cx="254905" cy="334218"/>
              </a:xfrm>
              <a:custGeom>
                <a:rect b="b" l="l" r="r" t="t"/>
                <a:pathLst>
                  <a:path extrusionOk="0" h="5929" w="4522">
                    <a:moveTo>
                      <a:pt x="1539" y="0"/>
                    </a:moveTo>
                    <a:cubicBezTo>
                      <a:pt x="1434" y="0"/>
                      <a:pt x="1329" y="15"/>
                      <a:pt x="1225" y="50"/>
                    </a:cubicBezTo>
                    <a:cubicBezTo>
                      <a:pt x="509" y="292"/>
                      <a:pt x="0" y="1480"/>
                      <a:pt x="521" y="2777"/>
                    </a:cubicBezTo>
                    <a:cubicBezTo>
                      <a:pt x="1164" y="3832"/>
                      <a:pt x="1794" y="4874"/>
                      <a:pt x="2437" y="5929"/>
                    </a:cubicBezTo>
                    <a:lnTo>
                      <a:pt x="4522" y="3820"/>
                    </a:lnTo>
                    <a:lnTo>
                      <a:pt x="2667" y="474"/>
                    </a:lnTo>
                    <a:cubicBezTo>
                      <a:pt x="2606" y="413"/>
                      <a:pt x="2090" y="0"/>
                      <a:pt x="1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55"/>
              <p:cNvSpPr/>
              <p:nvPr/>
            </p:nvSpPr>
            <p:spPr>
              <a:xfrm>
                <a:off x="2477066" y="2244866"/>
                <a:ext cx="361501" cy="362685"/>
              </a:xfrm>
              <a:custGeom>
                <a:rect b="b" l="l" r="r" t="t"/>
                <a:pathLst>
                  <a:path extrusionOk="0" h="6434" w="6413">
                    <a:moveTo>
                      <a:pt x="5637" y="1"/>
                    </a:moveTo>
                    <a:lnTo>
                      <a:pt x="2170" y="2958"/>
                    </a:lnTo>
                    <a:lnTo>
                      <a:pt x="255" y="4582"/>
                    </a:lnTo>
                    <a:cubicBezTo>
                      <a:pt x="195" y="4667"/>
                      <a:pt x="158" y="4764"/>
                      <a:pt x="134" y="4861"/>
                    </a:cubicBezTo>
                    <a:cubicBezTo>
                      <a:pt x="1" y="5310"/>
                      <a:pt x="134" y="5782"/>
                      <a:pt x="473" y="6098"/>
                    </a:cubicBezTo>
                    <a:cubicBezTo>
                      <a:pt x="679" y="6312"/>
                      <a:pt x="964" y="6434"/>
                      <a:pt x="1261" y="6434"/>
                    </a:cubicBezTo>
                    <a:cubicBezTo>
                      <a:pt x="1349" y="6434"/>
                      <a:pt x="1439" y="6423"/>
                      <a:pt x="1528" y="6401"/>
                    </a:cubicBezTo>
                    <a:cubicBezTo>
                      <a:pt x="1589" y="6389"/>
                      <a:pt x="1649" y="6364"/>
                      <a:pt x="1698" y="6340"/>
                    </a:cubicBezTo>
                    <a:cubicBezTo>
                      <a:pt x="1722" y="6328"/>
                      <a:pt x="1734" y="6328"/>
                      <a:pt x="1746" y="6316"/>
                    </a:cubicBezTo>
                    <a:cubicBezTo>
                      <a:pt x="3528" y="5213"/>
                      <a:pt x="5080" y="3770"/>
                      <a:pt x="6316" y="2073"/>
                    </a:cubicBezTo>
                    <a:cubicBezTo>
                      <a:pt x="6401" y="1795"/>
                      <a:pt x="6413" y="1491"/>
                      <a:pt x="6364" y="1201"/>
                    </a:cubicBezTo>
                    <a:cubicBezTo>
                      <a:pt x="6268" y="728"/>
                      <a:pt x="6013" y="304"/>
                      <a:pt x="5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55"/>
              <p:cNvSpPr/>
              <p:nvPr/>
            </p:nvSpPr>
            <p:spPr>
              <a:xfrm>
                <a:off x="2758573" y="2163977"/>
                <a:ext cx="217363" cy="198479"/>
              </a:xfrm>
              <a:custGeom>
                <a:rect b="b" l="l" r="r" t="t"/>
                <a:pathLst>
                  <a:path extrusionOk="0" h="3521" w="3856">
                    <a:moveTo>
                      <a:pt x="954" y="0"/>
                    </a:moveTo>
                    <a:cubicBezTo>
                      <a:pt x="855" y="0"/>
                      <a:pt x="702" y="161"/>
                      <a:pt x="558" y="381"/>
                    </a:cubicBezTo>
                    <a:cubicBezTo>
                      <a:pt x="377" y="975"/>
                      <a:pt x="183" y="1581"/>
                      <a:pt x="1" y="2187"/>
                    </a:cubicBezTo>
                    <a:lnTo>
                      <a:pt x="1322" y="3520"/>
                    </a:lnTo>
                    <a:lnTo>
                      <a:pt x="3286" y="1363"/>
                    </a:lnTo>
                    <a:cubicBezTo>
                      <a:pt x="3783" y="793"/>
                      <a:pt x="3855" y="575"/>
                      <a:pt x="3795" y="502"/>
                    </a:cubicBezTo>
                    <a:cubicBezTo>
                      <a:pt x="3773" y="475"/>
                      <a:pt x="3730" y="463"/>
                      <a:pt x="3670" y="463"/>
                    </a:cubicBezTo>
                    <a:cubicBezTo>
                      <a:pt x="3234" y="463"/>
                      <a:pt x="1912" y="1094"/>
                      <a:pt x="1341" y="1094"/>
                    </a:cubicBezTo>
                    <a:cubicBezTo>
                      <a:pt x="1255" y="1094"/>
                      <a:pt x="1187" y="1080"/>
                      <a:pt x="1140" y="1048"/>
                    </a:cubicBezTo>
                    <a:cubicBezTo>
                      <a:pt x="1055" y="999"/>
                      <a:pt x="995" y="926"/>
                      <a:pt x="970" y="829"/>
                    </a:cubicBezTo>
                    <a:cubicBezTo>
                      <a:pt x="958" y="733"/>
                      <a:pt x="1019" y="672"/>
                      <a:pt x="1055" y="563"/>
                    </a:cubicBezTo>
                    <a:cubicBezTo>
                      <a:pt x="1140" y="345"/>
                      <a:pt x="1080" y="42"/>
                      <a:pt x="983" y="5"/>
                    </a:cubicBezTo>
                    <a:cubicBezTo>
                      <a:pt x="974" y="2"/>
                      <a:pt x="964" y="0"/>
                      <a:pt x="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55"/>
              <p:cNvSpPr/>
              <p:nvPr/>
            </p:nvSpPr>
            <p:spPr>
              <a:xfrm>
                <a:off x="2075325" y="1774864"/>
                <a:ext cx="371084" cy="256202"/>
              </a:xfrm>
              <a:custGeom>
                <a:rect b="b" l="l" r="r" t="t"/>
                <a:pathLst>
                  <a:path extrusionOk="0" h="4545" w="6583">
                    <a:moveTo>
                      <a:pt x="5094" y="0"/>
                    </a:moveTo>
                    <a:cubicBezTo>
                      <a:pt x="4898" y="0"/>
                      <a:pt x="4716" y="50"/>
                      <a:pt x="4607" y="84"/>
                    </a:cubicBezTo>
                    <a:cubicBezTo>
                      <a:pt x="3394" y="411"/>
                      <a:pt x="3225" y="2229"/>
                      <a:pt x="2219" y="2423"/>
                    </a:cubicBezTo>
                    <a:cubicBezTo>
                      <a:pt x="2025" y="2435"/>
                      <a:pt x="1843" y="2508"/>
                      <a:pt x="1685" y="2629"/>
                    </a:cubicBezTo>
                    <a:cubicBezTo>
                      <a:pt x="1431" y="2860"/>
                      <a:pt x="1503" y="3078"/>
                      <a:pt x="1273" y="3296"/>
                    </a:cubicBezTo>
                    <a:cubicBezTo>
                      <a:pt x="982" y="3587"/>
                      <a:pt x="655" y="3381"/>
                      <a:pt x="340" y="3611"/>
                    </a:cubicBezTo>
                    <a:cubicBezTo>
                      <a:pt x="182" y="3732"/>
                      <a:pt x="12" y="3975"/>
                      <a:pt x="0" y="4545"/>
                    </a:cubicBezTo>
                    <a:lnTo>
                      <a:pt x="485" y="4545"/>
                    </a:lnTo>
                    <a:cubicBezTo>
                      <a:pt x="461" y="4472"/>
                      <a:pt x="461" y="4399"/>
                      <a:pt x="449" y="4326"/>
                    </a:cubicBezTo>
                    <a:lnTo>
                      <a:pt x="449" y="4326"/>
                    </a:lnTo>
                    <a:cubicBezTo>
                      <a:pt x="497" y="4399"/>
                      <a:pt x="546" y="4484"/>
                      <a:pt x="594" y="4545"/>
                    </a:cubicBezTo>
                    <a:lnTo>
                      <a:pt x="1164" y="4545"/>
                    </a:lnTo>
                    <a:cubicBezTo>
                      <a:pt x="1152" y="4363"/>
                      <a:pt x="1140" y="4169"/>
                      <a:pt x="1140" y="3975"/>
                    </a:cubicBezTo>
                    <a:lnTo>
                      <a:pt x="1140" y="3975"/>
                    </a:lnTo>
                    <a:lnTo>
                      <a:pt x="1334" y="4545"/>
                    </a:lnTo>
                    <a:lnTo>
                      <a:pt x="3091" y="4545"/>
                    </a:lnTo>
                    <a:cubicBezTo>
                      <a:pt x="3067" y="4448"/>
                      <a:pt x="3043" y="4326"/>
                      <a:pt x="3019" y="4217"/>
                    </a:cubicBezTo>
                    <a:lnTo>
                      <a:pt x="3019" y="4217"/>
                    </a:lnTo>
                    <a:cubicBezTo>
                      <a:pt x="3091" y="4326"/>
                      <a:pt x="3164" y="4435"/>
                      <a:pt x="3237" y="4545"/>
                    </a:cubicBezTo>
                    <a:lnTo>
                      <a:pt x="4122" y="4545"/>
                    </a:lnTo>
                    <a:cubicBezTo>
                      <a:pt x="4764" y="4193"/>
                      <a:pt x="4922" y="3866"/>
                      <a:pt x="4958" y="3611"/>
                    </a:cubicBezTo>
                    <a:cubicBezTo>
                      <a:pt x="4982" y="3308"/>
                      <a:pt x="4788" y="3151"/>
                      <a:pt x="4740" y="2726"/>
                    </a:cubicBezTo>
                    <a:cubicBezTo>
                      <a:pt x="4691" y="2338"/>
                      <a:pt x="4752" y="1951"/>
                      <a:pt x="4910" y="1599"/>
                    </a:cubicBezTo>
                    <a:cubicBezTo>
                      <a:pt x="5140" y="1563"/>
                      <a:pt x="5358" y="1514"/>
                      <a:pt x="5564" y="1441"/>
                    </a:cubicBezTo>
                    <a:cubicBezTo>
                      <a:pt x="5891" y="1332"/>
                      <a:pt x="6207" y="1163"/>
                      <a:pt x="6485" y="957"/>
                    </a:cubicBezTo>
                    <a:cubicBezTo>
                      <a:pt x="6546" y="835"/>
                      <a:pt x="6582" y="654"/>
                      <a:pt x="6510" y="581"/>
                    </a:cubicBezTo>
                    <a:cubicBezTo>
                      <a:pt x="6425" y="508"/>
                      <a:pt x="6304" y="557"/>
                      <a:pt x="6122" y="520"/>
                    </a:cubicBezTo>
                    <a:cubicBezTo>
                      <a:pt x="5843" y="472"/>
                      <a:pt x="5770" y="254"/>
                      <a:pt x="5552" y="120"/>
                    </a:cubicBezTo>
                    <a:cubicBezTo>
                      <a:pt x="5409" y="30"/>
                      <a:pt x="5247" y="0"/>
                      <a:pt x="5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55"/>
              <p:cNvSpPr/>
              <p:nvPr/>
            </p:nvSpPr>
            <p:spPr>
              <a:xfrm>
                <a:off x="2058921" y="1770016"/>
                <a:ext cx="330103" cy="261726"/>
              </a:xfrm>
              <a:custGeom>
                <a:rect b="b" l="l" r="r" t="t"/>
                <a:pathLst>
                  <a:path extrusionOk="0" h="4643" w="5856">
                    <a:moveTo>
                      <a:pt x="4828" y="0"/>
                    </a:moveTo>
                    <a:cubicBezTo>
                      <a:pt x="4782" y="0"/>
                      <a:pt x="4736" y="4"/>
                      <a:pt x="4691" y="12"/>
                    </a:cubicBezTo>
                    <a:cubicBezTo>
                      <a:pt x="4170" y="85"/>
                      <a:pt x="3794" y="667"/>
                      <a:pt x="3455" y="1188"/>
                    </a:cubicBezTo>
                    <a:cubicBezTo>
                      <a:pt x="3116" y="1721"/>
                      <a:pt x="2776" y="2255"/>
                      <a:pt x="2279" y="2340"/>
                    </a:cubicBezTo>
                    <a:cubicBezTo>
                      <a:pt x="2073" y="2364"/>
                      <a:pt x="1891" y="2449"/>
                      <a:pt x="1734" y="2570"/>
                    </a:cubicBezTo>
                    <a:cubicBezTo>
                      <a:pt x="1613" y="2679"/>
                      <a:pt x="1528" y="2812"/>
                      <a:pt x="1479" y="2958"/>
                    </a:cubicBezTo>
                    <a:cubicBezTo>
                      <a:pt x="1443" y="3067"/>
                      <a:pt x="1394" y="3164"/>
                      <a:pt x="1310" y="3237"/>
                    </a:cubicBezTo>
                    <a:cubicBezTo>
                      <a:pt x="1199" y="3336"/>
                      <a:pt x="1057" y="3396"/>
                      <a:pt x="913" y="3396"/>
                    </a:cubicBezTo>
                    <a:cubicBezTo>
                      <a:pt x="900" y="3396"/>
                      <a:pt x="887" y="3395"/>
                      <a:pt x="873" y="3394"/>
                    </a:cubicBezTo>
                    <a:cubicBezTo>
                      <a:pt x="704" y="3406"/>
                      <a:pt x="534" y="3455"/>
                      <a:pt x="388" y="3552"/>
                    </a:cubicBezTo>
                    <a:cubicBezTo>
                      <a:pt x="146" y="3734"/>
                      <a:pt x="25" y="4073"/>
                      <a:pt x="13" y="4558"/>
                    </a:cubicBezTo>
                    <a:cubicBezTo>
                      <a:pt x="0" y="4606"/>
                      <a:pt x="49" y="4643"/>
                      <a:pt x="97" y="4643"/>
                    </a:cubicBezTo>
                    <a:cubicBezTo>
                      <a:pt x="146" y="4643"/>
                      <a:pt x="182" y="4606"/>
                      <a:pt x="182" y="4558"/>
                    </a:cubicBezTo>
                    <a:cubicBezTo>
                      <a:pt x="194" y="4134"/>
                      <a:pt x="291" y="3831"/>
                      <a:pt x="485" y="3685"/>
                    </a:cubicBezTo>
                    <a:cubicBezTo>
                      <a:pt x="594" y="3620"/>
                      <a:pt x="722" y="3574"/>
                      <a:pt x="844" y="3574"/>
                    </a:cubicBezTo>
                    <a:cubicBezTo>
                      <a:pt x="858" y="3574"/>
                      <a:pt x="872" y="3575"/>
                      <a:pt x="885" y="3576"/>
                    </a:cubicBezTo>
                    <a:cubicBezTo>
                      <a:pt x="1091" y="3576"/>
                      <a:pt x="1285" y="3491"/>
                      <a:pt x="1431" y="3358"/>
                    </a:cubicBezTo>
                    <a:cubicBezTo>
                      <a:pt x="1528" y="3261"/>
                      <a:pt x="1600" y="3152"/>
                      <a:pt x="1637" y="3018"/>
                    </a:cubicBezTo>
                    <a:cubicBezTo>
                      <a:pt x="1673" y="2897"/>
                      <a:pt x="1746" y="2788"/>
                      <a:pt x="1843" y="2703"/>
                    </a:cubicBezTo>
                    <a:cubicBezTo>
                      <a:pt x="1976" y="2594"/>
                      <a:pt x="2146" y="2521"/>
                      <a:pt x="2328" y="2509"/>
                    </a:cubicBezTo>
                    <a:cubicBezTo>
                      <a:pt x="2873" y="2412"/>
                      <a:pt x="3261" y="1818"/>
                      <a:pt x="3601" y="1285"/>
                    </a:cubicBezTo>
                    <a:cubicBezTo>
                      <a:pt x="3940" y="752"/>
                      <a:pt x="4267" y="243"/>
                      <a:pt x="4716" y="182"/>
                    </a:cubicBezTo>
                    <a:cubicBezTo>
                      <a:pt x="4750" y="176"/>
                      <a:pt x="4785" y="173"/>
                      <a:pt x="4821" y="173"/>
                    </a:cubicBezTo>
                    <a:cubicBezTo>
                      <a:pt x="5085" y="173"/>
                      <a:pt x="5377" y="331"/>
                      <a:pt x="5698" y="631"/>
                    </a:cubicBezTo>
                    <a:cubicBezTo>
                      <a:pt x="5716" y="649"/>
                      <a:pt x="5737" y="658"/>
                      <a:pt x="5758" y="658"/>
                    </a:cubicBezTo>
                    <a:cubicBezTo>
                      <a:pt x="5779" y="658"/>
                      <a:pt x="5801" y="649"/>
                      <a:pt x="5819" y="631"/>
                    </a:cubicBezTo>
                    <a:cubicBezTo>
                      <a:pt x="5855" y="594"/>
                      <a:pt x="5855" y="546"/>
                      <a:pt x="5819" y="509"/>
                    </a:cubicBezTo>
                    <a:cubicBezTo>
                      <a:pt x="5472" y="173"/>
                      <a:pt x="5133" y="0"/>
                      <a:pt x="4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55"/>
              <p:cNvSpPr/>
              <p:nvPr/>
            </p:nvSpPr>
            <p:spPr>
              <a:xfrm>
                <a:off x="2327407" y="2307661"/>
                <a:ext cx="78693" cy="139516"/>
              </a:xfrm>
              <a:custGeom>
                <a:rect b="b" l="l" r="r" t="t"/>
                <a:pathLst>
                  <a:path extrusionOk="0" h="2475" w="1396">
                    <a:moveTo>
                      <a:pt x="113" y="1"/>
                    </a:moveTo>
                    <a:cubicBezTo>
                      <a:pt x="56" y="1"/>
                      <a:pt x="0" y="56"/>
                      <a:pt x="25" y="123"/>
                    </a:cubicBezTo>
                    <a:lnTo>
                      <a:pt x="1225" y="2426"/>
                    </a:lnTo>
                    <a:cubicBezTo>
                      <a:pt x="1238" y="2462"/>
                      <a:pt x="1274" y="2474"/>
                      <a:pt x="1310" y="2474"/>
                    </a:cubicBezTo>
                    <a:cubicBezTo>
                      <a:pt x="1322" y="2474"/>
                      <a:pt x="1335" y="2474"/>
                      <a:pt x="1347" y="2462"/>
                    </a:cubicBezTo>
                    <a:cubicBezTo>
                      <a:pt x="1383" y="2450"/>
                      <a:pt x="1395" y="2390"/>
                      <a:pt x="1383" y="2353"/>
                    </a:cubicBezTo>
                    <a:lnTo>
                      <a:pt x="183" y="38"/>
                    </a:lnTo>
                    <a:cubicBezTo>
                      <a:pt x="164" y="12"/>
                      <a:pt x="138" y="1"/>
                      <a:pt x="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55"/>
              <p:cNvSpPr/>
              <p:nvPr/>
            </p:nvSpPr>
            <p:spPr>
              <a:xfrm>
                <a:off x="2231805" y="2123222"/>
                <a:ext cx="69053" cy="269279"/>
              </a:xfrm>
              <a:custGeom>
                <a:rect b="b" l="l" r="r" t="t"/>
                <a:pathLst>
                  <a:path extrusionOk="0" h="4777" w="1225">
                    <a:moveTo>
                      <a:pt x="1152" y="1"/>
                    </a:moveTo>
                    <a:cubicBezTo>
                      <a:pt x="1103" y="1"/>
                      <a:pt x="1055" y="25"/>
                      <a:pt x="1043" y="74"/>
                    </a:cubicBezTo>
                    <a:lnTo>
                      <a:pt x="12" y="4668"/>
                    </a:lnTo>
                    <a:cubicBezTo>
                      <a:pt x="0" y="4716"/>
                      <a:pt x="24" y="4753"/>
                      <a:pt x="97" y="4777"/>
                    </a:cubicBezTo>
                    <a:cubicBezTo>
                      <a:pt x="134" y="4765"/>
                      <a:pt x="170" y="4740"/>
                      <a:pt x="182" y="4704"/>
                    </a:cubicBezTo>
                    <a:lnTo>
                      <a:pt x="1212" y="110"/>
                    </a:lnTo>
                    <a:cubicBezTo>
                      <a:pt x="1224" y="62"/>
                      <a:pt x="1188" y="13"/>
                      <a:pt x="1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55"/>
              <p:cNvSpPr/>
              <p:nvPr/>
            </p:nvSpPr>
            <p:spPr>
              <a:xfrm>
                <a:off x="2313991" y="1884050"/>
                <a:ext cx="47689" cy="41263"/>
              </a:xfrm>
              <a:custGeom>
                <a:rect b="b" l="l" r="r" t="t"/>
                <a:pathLst>
                  <a:path extrusionOk="0" h="732" w="846">
                    <a:moveTo>
                      <a:pt x="399" y="1"/>
                    </a:moveTo>
                    <a:cubicBezTo>
                      <a:pt x="201" y="1"/>
                      <a:pt x="21" y="154"/>
                      <a:pt x="9" y="353"/>
                    </a:cubicBezTo>
                    <a:cubicBezTo>
                      <a:pt x="0" y="575"/>
                      <a:pt x="179" y="732"/>
                      <a:pt x="370" y="732"/>
                    </a:cubicBezTo>
                    <a:cubicBezTo>
                      <a:pt x="450" y="732"/>
                      <a:pt x="532" y="704"/>
                      <a:pt x="603" y="644"/>
                    </a:cubicBezTo>
                    <a:cubicBezTo>
                      <a:pt x="845" y="438"/>
                      <a:pt x="736" y="50"/>
                      <a:pt x="421" y="1"/>
                    </a:cubicBezTo>
                    <a:cubicBezTo>
                      <a:pt x="414" y="1"/>
                      <a:pt x="406" y="1"/>
                      <a:pt x="3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55"/>
              <p:cNvSpPr/>
              <p:nvPr/>
            </p:nvSpPr>
            <p:spPr>
              <a:xfrm>
                <a:off x="2518780" y="3941225"/>
                <a:ext cx="29425" cy="80215"/>
              </a:xfrm>
              <a:custGeom>
                <a:rect b="b" l="l" r="r" t="t"/>
                <a:pathLst>
                  <a:path extrusionOk="0" h="1423" w="522">
                    <a:moveTo>
                      <a:pt x="261" y="1"/>
                    </a:moveTo>
                    <a:cubicBezTo>
                      <a:pt x="137" y="1"/>
                      <a:pt x="12" y="83"/>
                      <a:pt x="0" y="246"/>
                    </a:cubicBezTo>
                    <a:lnTo>
                      <a:pt x="0" y="1156"/>
                    </a:lnTo>
                    <a:cubicBezTo>
                      <a:pt x="0" y="1301"/>
                      <a:pt x="109" y="1422"/>
                      <a:pt x="255" y="1422"/>
                    </a:cubicBezTo>
                    <a:cubicBezTo>
                      <a:pt x="400" y="1422"/>
                      <a:pt x="521" y="1301"/>
                      <a:pt x="521" y="1156"/>
                    </a:cubicBezTo>
                    <a:lnTo>
                      <a:pt x="521" y="246"/>
                    </a:lnTo>
                    <a:cubicBezTo>
                      <a:pt x="509" y="83"/>
                      <a:pt x="385" y="1"/>
                      <a:pt x="2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55"/>
              <p:cNvSpPr/>
              <p:nvPr/>
            </p:nvSpPr>
            <p:spPr>
              <a:xfrm>
                <a:off x="1957119" y="3842411"/>
                <a:ext cx="85401" cy="48084"/>
              </a:xfrm>
              <a:custGeom>
                <a:rect b="b" l="l" r="r" t="t"/>
                <a:pathLst>
                  <a:path extrusionOk="0" h="853" w="1515">
                    <a:moveTo>
                      <a:pt x="1134" y="1"/>
                    </a:moveTo>
                    <a:cubicBezTo>
                      <a:pt x="1109" y="1"/>
                      <a:pt x="1082" y="4"/>
                      <a:pt x="1055" y="12"/>
                    </a:cubicBezTo>
                    <a:lnTo>
                      <a:pt x="194" y="351"/>
                    </a:lnTo>
                    <a:cubicBezTo>
                      <a:pt x="61" y="399"/>
                      <a:pt x="0" y="545"/>
                      <a:pt x="49" y="690"/>
                    </a:cubicBezTo>
                    <a:cubicBezTo>
                      <a:pt x="86" y="793"/>
                      <a:pt x="188" y="852"/>
                      <a:pt x="294" y="852"/>
                    </a:cubicBezTo>
                    <a:cubicBezTo>
                      <a:pt x="325" y="852"/>
                      <a:pt x="357" y="847"/>
                      <a:pt x="388" y="836"/>
                    </a:cubicBezTo>
                    <a:lnTo>
                      <a:pt x="1249" y="508"/>
                    </a:lnTo>
                    <a:cubicBezTo>
                      <a:pt x="1514" y="376"/>
                      <a:pt x="1396" y="1"/>
                      <a:pt x="1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55"/>
              <p:cNvSpPr/>
              <p:nvPr/>
            </p:nvSpPr>
            <p:spPr>
              <a:xfrm>
                <a:off x="2190768" y="2595310"/>
                <a:ext cx="133991" cy="82131"/>
              </a:xfrm>
              <a:custGeom>
                <a:rect b="b" l="l" r="r" t="t"/>
                <a:pathLst>
                  <a:path extrusionOk="0" h="1457" w="2377">
                    <a:moveTo>
                      <a:pt x="584" y="0"/>
                    </a:moveTo>
                    <a:cubicBezTo>
                      <a:pt x="559" y="0"/>
                      <a:pt x="535" y="1"/>
                      <a:pt x="510" y="2"/>
                    </a:cubicBezTo>
                    <a:cubicBezTo>
                      <a:pt x="401" y="2"/>
                      <a:pt x="292" y="26"/>
                      <a:pt x="183" y="50"/>
                    </a:cubicBezTo>
                    <a:cubicBezTo>
                      <a:pt x="122" y="523"/>
                      <a:pt x="49" y="996"/>
                      <a:pt x="1" y="1456"/>
                    </a:cubicBezTo>
                    <a:lnTo>
                      <a:pt x="2377" y="1456"/>
                    </a:lnTo>
                    <a:cubicBezTo>
                      <a:pt x="2188" y="608"/>
                      <a:pt x="1439" y="0"/>
                      <a:pt x="5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55"/>
              <p:cNvSpPr/>
              <p:nvPr/>
            </p:nvSpPr>
            <p:spPr>
              <a:xfrm>
                <a:off x="2345219" y="2773999"/>
                <a:ext cx="194758" cy="82469"/>
              </a:xfrm>
              <a:custGeom>
                <a:rect b="b" l="l" r="r" t="t"/>
                <a:pathLst>
                  <a:path extrusionOk="0" h="1463" w="3455">
                    <a:moveTo>
                      <a:pt x="1791" y="0"/>
                    </a:moveTo>
                    <a:cubicBezTo>
                      <a:pt x="983" y="0"/>
                      <a:pt x="183" y="522"/>
                      <a:pt x="0" y="1462"/>
                    </a:cubicBezTo>
                    <a:lnTo>
                      <a:pt x="3455" y="1462"/>
                    </a:lnTo>
                    <a:cubicBezTo>
                      <a:pt x="3406" y="1268"/>
                      <a:pt x="3382" y="1074"/>
                      <a:pt x="3334" y="868"/>
                    </a:cubicBezTo>
                    <a:cubicBezTo>
                      <a:pt x="2971" y="276"/>
                      <a:pt x="2379" y="0"/>
                      <a:pt x="17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55"/>
              <p:cNvSpPr/>
              <p:nvPr/>
            </p:nvSpPr>
            <p:spPr>
              <a:xfrm>
                <a:off x="2157285" y="2980026"/>
                <a:ext cx="175029" cy="81398"/>
              </a:xfrm>
              <a:custGeom>
                <a:rect b="b" l="l" r="r" t="t"/>
                <a:pathLst>
                  <a:path extrusionOk="0" h="1444" w="3105">
                    <a:moveTo>
                      <a:pt x="1277" y="0"/>
                    </a:moveTo>
                    <a:cubicBezTo>
                      <a:pt x="1260" y="0"/>
                      <a:pt x="1243" y="1"/>
                      <a:pt x="1225" y="1"/>
                    </a:cubicBezTo>
                    <a:cubicBezTo>
                      <a:pt x="777" y="13"/>
                      <a:pt x="352" y="207"/>
                      <a:pt x="25" y="535"/>
                    </a:cubicBezTo>
                    <a:cubicBezTo>
                      <a:pt x="13" y="741"/>
                      <a:pt x="13" y="947"/>
                      <a:pt x="1" y="1141"/>
                    </a:cubicBezTo>
                    <a:cubicBezTo>
                      <a:pt x="122" y="1213"/>
                      <a:pt x="328" y="1322"/>
                      <a:pt x="595" y="1444"/>
                    </a:cubicBezTo>
                    <a:lnTo>
                      <a:pt x="3104" y="1444"/>
                    </a:lnTo>
                    <a:cubicBezTo>
                      <a:pt x="2902" y="600"/>
                      <a:pt x="2152" y="0"/>
                      <a:pt x="12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55"/>
              <p:cNvSpPr/>
              <p:nvPr/>
            </p:nvSpPr>
            <p:spPr>
              <a:xfrm>
                <a:off x="2229719" y="2346668"/>
                <a:ext cx="108738" cy="82075"/>
              </a:xfrm>
              <a:custGeom>
                <a:rect b="b" l="l" r="r" t="t"/>
                <a:pathLst>
                  <a:path extrusionOk="0" h="1456" w="1929">
                    <a:moveTo>
                      <a:pt x="280" y="1"/>
                    </a:moveTo>
                    <a:cubicBezTo>
                      <a:pt x="183" y="473"/>
                      <a:pt x="86" y="958"/>
                      <a:pt x="1" y="1455"/>
                    </a:cubicBezTo>
                    <a:lnTo>
                      <a:pt x="1928" y="1455"/>
                    </a:lnTo>
                    <a:cubicBezTo>
                      <a:pt x="1758" y="655"/>
                      <a:pt x="1092" y="61"/>
                      <a:pt x="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55"/>
              <p:cNvSpPr/>
              <p:nvPr/>
            </p:nvSpPr>
            <p:spPr>
              <a:xfrm>
                <a:off x="2295333" y="2170403"/>
                <a:ext cx="126438" cy="82018"/>
              </a:xfrm>
              <a:custGeom>
                <a:rect b="b" l="l" r="r" t="t"/>
                <a:pathLst>
                  <a:path extrusionOk="0" h="1455" w="2243">
                    <a:moveTo>
                      <a:pt x="1722" y="0"/>
                    </a:moveTo>
                    <a:cubicBezTo>
                      <a:pt x="885" y="49"/>
                      <a:pt x="182" y="643"/>
                      <a:pt x="0" y="1455"/>
                    </a:cubicBezTo>
                    <a:lnTo>
                      <a:pt x="2243" y="1455"/>
                    </a:lnTo>
                    <a:cubicBezTo>
                      <a:pt x="2146" y="970"/>
                      <a:pt x="2049" y="497"/>
                      <a:pt x="1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55"/>
              <p:cNvSpPr/>
              <p:nvPr/>
            </p:nvSpPr>
            <p:spPr>
              <a:xfrm>
                <a:off x="2592566" y="1435750"/>
                <a:ext cx="583542" cy="542843"/>
              </a:xfrm>
              <a:custGeom>
                <a:rect b="b" l="l" r="r" t="t"/>
                <a:pathLst>
                  <a:path extrusionOk="0" h="9630" w="10352">
                    <a:moveTo>
                      <a:pt x="5176" y="1"/>
                    </a:moveTo>
                    <a:cubicBezTo>
                      <a:pt x="2851" y="1"/>
                      <a:pt x="807" y="1681"/>
                      <a:pt x="425" y="4039"/>
                    </a:cubicBezTo>
                    <a:cubicBezTo>
                      <a:pt x="0" y="6670"/>
                      <a:pt x="1782" y="9142"/>
                      <a:pt x="4400" y="9567"/>
                    </a:cubicBezTo>
                    <a:cubicBezTo>
                      <a:pt x="4661" y="9609"/>
                      <a:pt x="4921" y="9629"/>
                      <a:pt x="5177" y="9629"/>
                    </a:cubicBezTo>
                    <a:cubicBezTo>
                      <a:pt x="7501" y="9629"/>
                      <a:pt x="9546" y="7949"/>
                      <a:pt x="9928" y="5591"/>
                    </a:cubicBezTo>
                    <a:cubicBezTo>
                      <a:pt x="10352" y="2960"/>
                      <a:pt x="8570" y="488"/>
                      <a:pt x="5952" y="63"/>
                    </a:cubicBezTo>
                    <a:cubicBezTo>
                      <a:pt x="5691" y="21"/>
                      <a:pt x="5432" y="1"/>
                      <a:pt x="51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55"/>
              <p:cNvSpPr/>
              <p:nvPr/>
            </p:nvSpPr>
            <p:spPr>
              <a:xfrm>
                <a:off x="2776329" y="1656602"/>
                <a:ext cx="134668" cy="222774"/>
              </a:xfrm>
              <a:custGeom>
                <a:rect b="b" l="l" r="r" t="t"/>
                <a:pathLst>
                  <a:path extrusionOk="0" h="3952" w="2389">
                    <a:moveTo>
                      <a:pt x="801" y="0"/>
                    </a:moveTo>
                    <a:lnTo>
                      <a:pt x="1" y="461"/>
                    </a:lnTo>
                    <a:lnTo>
                      <a:pt x="1383" y="2873"/>
                    </a:lnTo>
                    <a:lnTo>
                      <a:pt x="2013" y="3952"/>
                    </a:lnTo>
                    <a:lnTo>
                      <a:pt x="2389" y="2752"/>
                    </a:lnTo>
                    <a:lnTo>
                      <a:pt x="1759" y="1661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55"/>
              <p:cNvSpPr/>
              <p:nvPr/>
            </p:nvSpPr>
            <p:spPr>
              <a:xfrm>
                <a:off x="2854231" y="1534282"/>
                <a:ext cx="137430" cy="345097"/>
              </a:xfrm>
              <a:custGeom>
                <a:rect b="b" l="l" r="r" t="t"/>
                <a:pathLst>
                  <a:path extrusionOk="0" h="6122" w="2438">
                    <a:moveTo>
                      <a:pt x="1564" y="0"/>
                    </a:moveTo>
                    <a:lnTo>
                      <a:pt x="377" y="3831"/>
                    </a:lnTo>
                    <a:lnTo>
                      <a:pt x="1" y="5043"/>
                    </a:lnTo>
                    <a:lnTo>
                      <a:pt x="631" y="6122"/>
                    </a:lnTo>
                    <a:lnTo>
                      <a:pt x="1007" y="4922"/>
                    </a:lnTo>
                    <a:lnTo>
                      <a:pt x="2437" y="279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2" name="Google Shape;3452;p55"/>
            <p:cNvGrpSpPr/>
            <p:nvPr/>
          </p:nvGrpSpPr>
          <p:grpSpPr>
            <a:xfrm>
              <a:off x="1640100" y="1435750"/>
              <a:ext cx="1536009" cy="2697753"/>
              <a:chOff x="1640100" y="1435750"/>
              <a:chExt cx="1536009" cy="2697753"/>
            </a:xfrm>
          </p:grpSpPr>
          <p:sp>
            <p:nvSpPr>
              <p:cNvPr id="3453" name="Google Shape;3453;p55"/>
              <p:cNvSpPr/>
              <p:nvPr/>
            </p:nvSpPr>
            <p:spPr>
              <a:xfrm>
                <a:off x="2772271" y="1524700"/>
                <a:ext cx="62232" cy="134668"/>
              </a:xfrm>
              <a:custGeom>
                <a:rect b="b" l="l" r="r" t="t"/>
                <a:pathLst>
                  <a:path extrusionOk="0" h="2389" w="1104">
                    <a:moveTo>
                      <a:pt x="449" y="1"/>
                    </a:moveTo>
                    <a:cubicBezTo>
                      <a:pt x="303" y="801"/>
                      <a:pt x="146" y="1589"/>
                      <a:pt x="0" y="2389"/>
                    </a:cubicBezTo>
                    <a:lnTo>
                      <a:pt x="1103" y="2389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55"/>
              <p:cNvSpPr/>
              <p:nvPr/>
            </p:nvSpPr>
            <p:spPr>
              <a:xfrm>
                <a:off x="2772271" y="1659308"/>
                <a:ext cx="62232" cy="134668"/>
              </a:xfrm>
              <a:custGeom>
                <a:rect b="b" l="l" r="r" t="t"/>
                <a:pathLst>
                  <a:path extrusionOk="0" h="2389" w="1104">
                    <a:moveTo>
                      <a:pt x="0" y="1"/>
                    </a:moveTo>
                    <a:cubicBezTo>
                      <a:pt x="146" y="801"/>
                      <a:pt x="303" y="1601"/>
                      <a:pt x="449" y="2388"/>
                    </a:cubicBez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55"/>
              <p:cNvSpPr/>
              <p:nvPr/>
            </p:nvSpPr>
            <p:spPr>
              <a:xfrm>
                <a:off x="2696398" y="1627854"/>
                <a:ext cx="101184" cy="62232"/>
              </a:xfrm>
              <a:custGeom>
                <a:rect b="b" l="l" r="r" t="t"/>
                <a:pathLst>
                  <a:path extrusionOk="0" h="1104" w="1795">
                    <a:moveTo>
                      <a:pt x="1795" y="1"/>
                    </a:moveTo>
                    <a:lnTo>
                      <a:pt x="1" y="655"/>
                    </a:lnTo>
                    <a:lnTo>
                      <a:pt x="1795" y="1104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55"/>
              <p:cNvSpPr/>
              <p:nvPr/>
            </p:nvSpPr>
            <p:spPr>
              <a:xfrm>
                <a:off x="2797524" y="1627854"/>
                <a:ext cx="101184" cy="62232"/>
              </a:xfrm>
              <a:custGeom>
                <a:rect b="b" l="l" r="r" t="t"/>
                <a:pathLst>
                  <a:path extrusionOk="0" h="1104" w="1795">
                    <a:moveTo>
                      <a:pt x="1" y="1"/>
                    </a:moveTo>
                    <a:lnTo>
                      <a:pt x="1" y="1104"/>
                    </a:lnTo>
                    <a:lnTo>
                      <a:pt x="1795" y="6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55"/>
              <p:cNvSpPr/>
              <p:nvPr/>
            </p:nvSpPr>
            <p:spPr>
              <a:xfrm>
                <a:off x="2141615" y="2488435"/>
                <a:ext cx="379257" cy="384443"/>
              </a:xfrm>
              <a:custGeom>
                <a:rect b="b" l="l" r="r" t="t"/>
                <a:pathLst>
                  <a:path extrusionOk="0" h="6820" w="6728">
                    <a:moveTo>
                      <a:pt x="1291" y="0"/>
                    </a:moveTo>
                    <a:cubicBezTo>
                      <a:pt x="879" y="0"/>
                      <a:pt x="498" y="212"/>
                      <a:pt x="267" y="564"/>
                    </a:cubicBezTo>
                    <a:cubicBezTo>
                      <a:pt x="37" y="880"/>
                      <a:pt x="0" y="1304"/>
                      <a:pt x="158" y="1668"/>
                    </a:cubicBezTo>
                    <a:cubicBezTo>
                      <a:pt x="182" y="1716"/>
                      <a:pt x="218" y="1765"/>
                      <a:pt x="255" y="1813"/>
                    </a:cubicBezTo>
                    <a:cubicBezTo>
                      <a:pt x="255" y="1837"/>
                      <a:pt x="267" y="1849"/>
                      <a:pt x="279" y="1861"/>
                    </a:cubicBezTo>
                    <a:cubicBezTo>
                      <a:pt x="764" y="2831"/>
                      <a:pt x="1467" y="3680"/>
                      <a:pt x="2315" y="4346"/>
                    </a:cubicBezTo>
                    <a:cubicBezTo>
                      <a:pt x="2812" y="4734"/>
                      <a:pt x="3527" y="5280"/>
                      <a:pt x="4679" y="5522"/>
                    </a:cubicBezTo>
                    <a:cubicBezTo>
                      <a:pt x="5043" y="5583"/>
                      <a:pt x="5406" y="5619"/>
                      <a:pt x="5782" y="5631"/>
                    </a:cubicBezTo>
                    <a:cubicBezTo>
                      <a:pt x="5858" y="5544"/>
                      <a:pt x="5974" y="5496"/>
                      <a:pt x="6084" y="5496"/>
                    </a:cubicBezTo>
                    <a:cubicBezTo>
                      <a:pt x="6097" y="5496"/>
                      <a:pt x="6109" y="5497"/>
                      <a:pt x="6121" y="5498"/>
                    </a:cubicBezTo>
                    <a:cubicBezTo>
                      <a:pt x="6363" y="5526"/>
                      <a:pt x="6583" y="5838"/>
                      <a:pt x="6678" y="6327"/>
                    </a:cubicBezTo>
                    <a:lnTo>
                      <a:pt x="6678" y="6327"/>
                    </a:lnTo>
                    <a:cubicBezTo>
                      <a:pt x="6633" y="5880"/>
                      <a:pt x="6587" y="5428"/>
                      <a:pt x="6534" y="4977"/>
                    </a:cubicBezTo>
                    <a:cubicBezTo>
                      <a:pt x="5212" y="3098"/>
                      <a:pt x="3576" y="1437"/>
                      <a:pt x="1709" y="92"/>
                    </a:cubicBezTo>
                    <a:cubicBezTo>
                      <a:pt x="1624" y="43"/>
                      <a:pt x="1527" y="19"/>
                      <a:pt x="1418" y="7"/>
                    </a:cubicBezTo>
                    <a:cubicBezTo>
                      <a:pt x="1376" y="2"/>
                      <a:pt x="1333" y="0"/>
                      <a:pt x="1291" y="0"/>
                    </a:cubicBezTo>
                    <a:close/>
                    <a:moveTo>
                      <a:pt x="6678" y="6327"/>
                    </a:moveTo>
                    <a:cubicBezTo>
                      <a:pt x="6695" y="6491"/>
                      <a:pt x="6711" y="6656"/>
                      <a:pt x="6728" y="6819"/>
                    </a:cubicBezTo>
                    <a:cubicBezTo>
                      <a:pt x="6725" y="6641"/>
                      <a:pt x="6707" y="6475"/>
                      <a:pt x="6678" y="6327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55"/>
              <p:cNvSpPr/>
              <p:nvPr/>
            </p:nvSpPr>
            <p:spPr>
              <a:xfrm>
                <a:off x="2131356" y="2107834"/>
                <a:ext cx="262797" cy="490363"/>
              </a:xfrm>
              <a:custGeom>
                <a:rect b="b" l="l" r="r" t="t"/>
                <a:pathLst>
                  <a:path extrusionOk="0" h="8699" w="4662">
                    <a:moveTo>
                      <a:pt x="3734" y="1"/>
                    </a:moveTo>
                    <a:cubicBezTo>
                      <a:pt x="3710" y="1"/>
                      <a:pt x="3686" y="3"/>
                      <a:pt x="3661" y="7"/>
                    </a:cubicBezTo>
                    <a:cubicBezTo>
                      <a:pt x="2897" y="128"/>
                      <a:pt x="2243" y="880"/>
                      <a:pt x="2073" y="1850"/>
                    </a:cubicBezTo>
                    <a:cubicBezTo>
                      <a:pt x="2000" y="2080"/>
                      <a:pt x="1903" y="2310"/>
                      <a:pt x="1806" y="2565"/>
                    </a:cubicBezTo>
                    <a:cubicBezTo>
                      <a:pt x="1794" y="2589"/>
                      <a:pt x="1782" y="2613"/>
                      <a:pt x="1782" y="2638"/>
                    </a:cubicBezTo>
                    <a:cubicBezTo>
                      <a:pt x="1709" y="2807"/>
                      <a:pt x="1661" y="2941"/>
                      <a:pt x="1600" y="3110"/>
                    </a:cubicBezTo>
                    <a:cubicBezTo>
                      <a:pt x="1564" y="3195"/>
                      <a:pt x="1528" y="3280"/>
                      <a:pt x="1491" y="3377"/>
                    </a:cubicBezTo>
                    <a:cubicBezTo>
                      <a:pt x="1443" y="3474"/>
                      <a:pt x="1406" y="3583"/>
                      <a:pt x="1382" y="3680"/>
                    </a:cubicBezTo>
                    <a:cubicBezTo>
                      <a:pt x="1261" y="3947"/>
                      <a:pt x="1164" y="4213"/>
                      <a:pt x="1055" y="4492"/>
                    </a:cubicBezTo>
                    <a:cubicBezTo>
                      <a:pt x="994" y="4638"/>
                      <a:pt x="934" y="4783"/>
                      <a:pt x="873" y="4965"/>
                    </a:cubicBezTo>
                    <a:cubicBezTo>
                      <a:pt x="837" y="5038"/>
                      <a:pt x="800" y="5135"/>
                      <a:pt x="776" y="5219"/>
                    </a:cubicBezTo>
                    <a:cubicBezTo>
                      <a:pt x="752" y="5292"/>
                      <a:pt x="715" y="5377"/>
                      <a:pt x="679" y="5462"/>
                    </a:cubicBezTo>
                    <a:cubicBezTo>
                      <a:pt x="667" y="5486"/>
                      <a:pt x="655" y="5535"/>
                      <a:pt x="631" y="5583"/>
                    </a:cubicBezTo>
                    <a:cubicBezTo>
                      <a:pt x="570" y="5729"/>
                      <a:pt x="522" y="5886"/>
                      <a:pt x="449" y="6032"/>
                    </a:cubicBezTo>
                    <a:cubicBezTo>
                      <a:pt x="340" y="6274"/>
                      <a:pt x="231" y="6529"/>
                      <a:pt x="146" y="6795"/>
                    </a:cubicBezTo>
                    <a:cubicBezTo>
                      <a:pt x="25" y="7147"/>
                      <a:pt x="0" y="7535"/>
                      <a:pt x="85" y="7910"/>
                    </a:cubicBezTo>
                    <a:cubicBezTo>
                      <a:pt x="134" y="8141"/>
                      <a:pt x="243" y="8371"/>
                      <a:pt x="388" y="8565"/>
                    </a:cubicBezTo>
                    <a:lnTo>
                      <a:pt x="425" y="8589"/>
                    </a:lnTo>
                    <a:cubicBezTo>
                      <a:pt x="473" y="8638"/>
                      <a:pt x="522" y="8674"/>
                      <a:pt x="582" y="8698"/>
                    </a:cubicBezTo>
                    <a:cubicBezTo>
                      <a:pt x="425" y="8129"/>
                      <a:pt x="715" y="7523"/>
                      <a:pt x="1152" y="7341"/>
                    </a:cubicBezTo>
                    <a:cubicBezTo>
                      <a:pt x="1248" y="7306"/>
                      <a:pt x="1347" y="7289"/>
                      <a:pt x="1445" y="7289"/>
                    </a:cubicBezTo>
                    <a:cubicBezTo>
                      <a:pt x="1754" y="7289"/>
                      <a:pt x="2050" y="7455"/>
                      <a:pt x="2206" y="7741"/>
                    </a:cubicBezTo>
                    <a:lnTo>
                      <a:pt x="2316" y="7535"/>
                    </a:lnTo>
                    <a:cubicBezTo>
                      <a:pt x="2437" y="7292"/>
                      <a:pt x="2558" y="7050"/>
                      <a:pt x="2679" y="6807"/>
                    </a:cubicBezTo>
                    <a:lnTo>
                      <a:pt x="3031" y="6068"/>
                    </a:lnTo>
                    <a:cubicBezTo>
                      <a:pt x="3091" y="5910"/>
                      <a:pt x="3164" y="5777"/>
                      <a:pt x="3249" y="5607"/>
                    </a:cubicBezTo>
                    <a:cubicBezTo>
                      <a:pt x="3455" y="5159"/>
                      <a:pt x="3637" y="4771"/>
                      <a:pt x="3770" y="4432"/>
                    </a:cubicBezTo>
                    <a:cubicBezTo>
                      <a:pt x="3843" y="4274"/>
                      <a:pt x="3903" y="4153"/>
                      <a:pt x="3952" y="4007"/>
                    </a:cubicBezTo>
                    <a:cubicBezTo>
                      <a:pt x="4364" y="3050"/>
                      <a:pt x="4485" y="2674"/>
                      <a:pt x="4485" y="2674"/>
                    </a:cubicBezTo>
                    <a:cubicBezTo>
                      <a:pt x="4662" y="2180"/>
                      <a:pt x="4485" y="1"/>
                      <a:pt x="3734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55"/>
              <p:cNvSpPr/>
              <p:nvPr/>
            </p:nvSpPr>
            <p:spPr>
              <a:xfrm>
                <a:off x="2201028" y="2109018"/>
                <a:ext cx="252199" cy="694140"/>
              </a:xfrm>
              <a:custGeom>
                <a:rect b="b" l="l" r="r" t="t"/>
                <a:pathLst>
                  <a:path extrusionOk="0" h="12314" w="4474">
                    <a:moveTo>
                      <a:pt x="2970" y="1"/>
                    </a:moveTo>
                    <a:cubicBezTo>
                      <a:pt x="2569" y="1"/>
                      <a:pt x="2175" y="87"/>
                      <a:pt x="1819" y="265"/>
                    </a:cubicBezTo>
                    <a:lnTo>
                      <a:pt x="1758" y="301"/>
                    </a:lnTo>
                    <a:cubicBezTo>
                      <a:pt x="1395" y="1720"/>
                      <a:pt x="1055" y="3259"/>
                      <a:pt x="789" y="4908"/>
                    </a:cubicBezTo>
                    <a:cubicBezTo>
                      <a:pt x="364" y="7356"/>
                      <a:pt x="98" y="9829"/>
                      <a:pt x="1" y="12314"/>
                    </a:cubicBezTo>
                    <a:lnTo>
                      <a:pt x="4474" y="11926"/>
                    </a:lnTo>
                    <a:lnTo>
                      <a:pt x="3407" y="35"/>
                    </a:lnTo>
                    <a:cubicBezTo>
                      <a:pt x="3261" y="12"/>
                      <a:pt x="3115" y="1"/>
                      <a:pt x="297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55"/>
              <p:cNvSpPr/>
              <p:nvPr/>
            </p:nvSpPr>
            <p:spPr>
              <a:xfrm>
                <a:off x="2300124" y="1949720"/>
                <a:ext cx="96393" cy="213699"/>
              </a:xfrm>
              <a:custGeom>
                <a:rect b="b" l="l" r="r" t="t"/>
                <a:pathLst>
                  <a:path extrusionOk="0" h="3791" w="1710">
                    <a:moveTo>
                      <a:pt x="594" y="0"/>
                    </a:moveTo>
                    <a:cubicBezTo>
                      <a:pt x="594" y="12"/>
                      <a:pt x="582" y="24"/>
                      <a:pt x="582" y="36"/>
                    </a:cubicBezTo>
                    <a:cubicBezTo>
                      <a:pt x="558" y="109"/>
                      <a:pt x="522" y="182"/>
                      <a:pt x="497" y="291"/>
                    </a:cubicBezTo>
                    <a:cubicBezTo>
                      <a:pt x="485" y="400"/>
                      <a:pt x="461" y="521"/>
                      <a:pt x="437" y="630"/>
                    </a:cubicBezTo>
                    <a:cubicBezTo>
                      <a:pt x="388" y="873"/>
                      <a:pt x="352" y="1115"/>
                      <a:pt x="303" y="1358"/>
                    </a:cubicBezTo>
                    <a:cubicBezTo>
                      <a:pt x="279" y="1455"/>
                      <a:pt x="267" y="1552"/>
                      <a:pt x="255" y="1661"/>
                    </a:cubicBezTo>
                    <a:cubicBezTo>
                      <a:pt x="182" y="2049"/>
                      <a:pt x="109" y="2424"/>
                      <a:pt x="37" y="2824"/>
                    </a:cubicBezTo>
                    <a:cubicBezTo>
                      <a:pt x="25" y="2946"/>
                      <a:pt x="0" y="3055"/>
                      <a:pt x="0" y="3176"/>
                    </a:cubicBezTo>
                    <a:cubicBezTo>
                      <a:pt x="429" y="3597"/>
                      <a:pt x="848" y="3791"/>
                      <a:pt x="1157" y="3791"/>
                    </a:cubicBezTo>
                    <a:cubicBezTo>
                      <a:pt x="1337" y="3791"/>
                      <a:pt x="1479" y="3725"/>
                      <a:pt x="1564" y="3600"/>
                    </a:cubicBezTo>
                    <a:cubicBezTo>
                      <a:pt x="1600" y="3552"/>
                      <a:pt x="1709" y="3370"/>
                      <a:pt x="1637" y="2885"/>
                    </a:cubicBezTo>
                    <a:cubicBezTo>
                      <a:pt x="1612" y="2812"/>
                      <a:pt x="1600" y="2740"/>
                      <a:pt x="1600" y="2667"/>
                    </a:cubicBezTo>
                    <a:cubicBezTo>
                      <a:pt x="1600" y="2655"/>
                      <a:pt x="1588" y="2582"/>
                      <a:pt x="1576" y="2449"/>
                    </a:cubicBezTo>
                    <a:lnTo>
                      <a:pt x="1576" y="2412"/>
                    </a:lnTo>
                    <a:cubicBezTo>
                      <a:pt x="1564" y="2243"/>
                      <a:pt x="1540" y="2037"/>
                      <a:pt x="1515" y="1794"/>
                    </a:cubicBezTo>
                    <a:cubicBezTo>
                      <a:pt x="1503" y="1709"/>
                      <a:pt x="1503" y="1612"/>
                      <a:pt x="1491" y="1552"/>
                    </a:cubicBezTo>
                    <a:cubicBezTo>
                      <a:pt x="1491" y="1491"/>
                      <a:pt x="1479" y="1418"/>
                      <a:pt x="1479" y="1358"/>
                    </a:cubicBezTo>
                    <a:cubicBezTo>
                      <a:pt x="1443" y="1079"/>
                      <a:pt x="1406" y="812"/>
                      <a:pt x="1382" y="594"/>
                    </a:cubicBezTo>
                    <a:cubicBezTo>
                      <a:pt x="1382" y="570"/>
                      <a:pt x="1382" y="558"/>
                      <a:pt x="1382" y="533"/>
                    </a:cubicBezTo>
                    <a:cubicBezTo>
                      <a:pt x="1382" y="461"/>
                      <a:pt x="1370" y="400"/>
                      <a:pt x="1358" y="327"/>
                    </a:cubicBezTo>
                    <a:lnTo>
                      <a:pt x="897" y="121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55"/>
              <p:cNvSpPr/>
              <p:nvPr/>
            </p:nvSpPr>
            <p:spPr>
              <a:xfrm>
                <a:off x="2218107" y="3382499"/>
                <a:ext cx="228299" cy="602652"/>
              </a:xfrm>
              <a:custGeom>
                <a:rect b="b" l="l" r="r" t="t"/>
                <a:pathLst>
                  <a:path extrusionOk="0" h="10691" w="4050">
                    <a:moveTo>
                      <a:pt x="1" y="1"/>
                    </a:moveTo>
                    <a:lnTo>
                      <a:pt x="1" y="170"/>
                    </a:lnTo>
                    <a:lnTo>
                      <a:pt x="1" y="1225"/>
                    </a:lnTo>
                    <a:lnTo>
                      <a:pt x="1" y="1310"/>
                    </a:lnTo>
                    <a:lnTo>
                      <a:pt x="1" y="1746"/>
                    </a:lnTo>
                    <a:lnTo>
                      <a:pt x="1" y="3904"/>
                    </a:lnTo>
                    <a:lnTo>
                      <a:pt x="1" y="4340"/>
                    </a:lnTo>
                    <a:lnTo>
                      <a:pt x="1" y="5177"/>
                    </a:lnTo>
                    <a:lnTo>
                      <a:pt x="1" y="5492"/>
                    </a:lnTo>
                    <a:lnTo>
                      <a:pt x="1" y="7480"/>
                    </a:lnTo>
                    <a:lnTo>
                      <a:pt x="1" y="7516"/>
                    </a:lnTo>
                    <a:lnTo>
                      <a:pt x="1" y="7892"/>
                    </a:lnTo>
                    <a:lnTo>
                      <a:pt x="1" y="8364"/>
                    </a:lnTo>
                    <a:lnTo>
                      <a:pt x="1" y="8583"/>
                    </a:lnTo>
                    <a:lnTo>
                      <a:pt x="1" y="10134"/>
                    </a:lnTo>
                    <a:cubicBezTo>
                      <a:pt x="510" y="10437"/>
                      <a:pt x="1092" y="10631"/>
                      <a:pt x="1698" y="10680"/>
                    </a:cubicBezTo>
                    <a:cubicBezTo>
                      <a:pt x="1795" y="10687"/>
                      <a:pt x="1893" y="10691"/>
                      <a:pt x="1991" y="10691"/>
                    </a:cubicBezTo>
                    <a:cubicBezTo>
                      <a:pt x="2706" y="10691"/>
                      <a:pt x="3420" y="10497"/>
                      <a:pt x="4049" y="10134"/>
                    </a:cubicBezTo>
                    <a:lnTo>
                      <a:pt x="4049" y="9225"/>
                    </a:lnTo>
                    <a:lnTo>
                      <a:pt x="4049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55"/>
              <p:cNvSpPr/>
              <p:nvPr/>
            </p:nvSpPr>
            <p:spPr>
              <a:xfrm>
                <a:off x="2155932" y="3948271"/>
                <a:ext cx="563756" cy="185232"/>
              </a:xfrm>
              <a:custGeom>
                <a:rect b="b" l="l" r="r" t="t"/>
                <a:pathLst>
                  <a:path extrusionOk="0" h="3286" w="10001">
                    <a:moveTo>
                      <a:pt x="1140" y="0"/>
                    </a:moveTo>
                    <a:cubicBezTo>
                      <a:pt x="1092" y="37"/>
                      <a:pt x="1080" y="85"/>
                      <a:pt x="1080" y="146"/>
                    </a:cubicBezTo>
                    <a:cubicBezTo>
                      <a:pt x="1067" y="170"/>
                      <a:pt x="1055" y="194"/>
                      <a:pt x="1055" y="206"/>
                    </a:cubicBezTo>
                    <a:cubicBezTo>
                      <a:pt x="1019" y="352"/>
                      <a:pt x="995" y="485"/>
                      <a:pt x="958" y="582"/>
                    </a:cubicBezTo>
                    <a:cubicBezTo>
                      <a:pt x="958" y="594"/>
                      <a:pt x="958" y="618"/>
                      <a:pt x="958" y="643"/>
                    </a:cubicBezTo>
                    <a:cubicBezTo>
                      <a:pt x="958" y="643"/>
                      <a:pt x="873" y="982"/>
                      <a:pt x="776" y="1334"/>
                    </a:cubicBezTo>
                    <a:cubicBezTo>
                      <a:pt x="764" y="1394"/>
                      <a:pt x="740" y="1467"/>
                      <a:pt x="728" y="1540"/>
                    </a:cubicBezTo>
                    <a:cubicBezTo>
                      <a:pt x="716" y="1588"/>
                      <a:pt x="704" y="1624"/>
                      <a:pt x="692" y="1673"/>
                    </a:cubicBezTo>
                    <a:cubicBezTo>
                      <a:pt x="655" y="1782"/>
                      <a:pt x="607" y="1891"/>
                      <a:pt x="558" y="2000"/>
                    </a:cubicBezTo>
                    <a:cubicBezTo>
                      <a:pt x="546" y="2024"/>
                      <a:pt x="534" y="2049"/>
                      <a:pt x="522" y="2073"/>
                    </a:cubicBezTo>
                    <a:cubicBezTo>
                      <a:pt x="510" y="2109"/>
                      <a:pt x="486" y="2134"/>
                      <a:pt x="461" y="2170"/>
                    </a:cubicBezTo>
                    <a:cubicBezTo>
                      <a:pt x="425" y="2231"/>
                      <a:pt x="364" y="2303"/>
                      <a:pt x="316" y="2364"/>
                    </a:cubicBezTo>
                    <a:cubicBezTo>
                      <a:pt x="231" y="2424"/>
                      <a:pt x="1" y="2655"/>
                      <a:pt x="25" y="2921"/>
                    </a:cubicBezTo>
                    <a:cubicBezTo>
                      <a:pt x="37" y="2994"/>
                      <a:pt x="73" y="3067"/>
                      <a:pt x="122" y="3128"/>
                    </a:cubicBezTo>
                    <a:cubicBezTo>
                      <a:pt x="170" y="3188"/>
                      <a:pt x="219" y="3237"/>
                      <a:pt x="267" y="3285"/>
                    </a:cubicBezTo>
                    <a:cubicBezTo>
                      <a:pt x="3467" y="3249"/>
                      <a:pt x="6655" y="3212"/>
                      <a:pt x="9855" y="3164"/>
                    </a:cubicBezTo>
                    <a:cubicBezTo>
                      <a:pt x="9989" y="2764"/>
                      <a:pt x="10001" y="2328"/>
                      <a:pt x="9880" y="1928"/>
                    </a:cubicBezTo>
                    <a:cubicBezTo>
                      <a:pt x="9507" y="785"/>
                      <a:pt x="7917" y="24"/>
                      <a:pt x="5820" y="24"/>
                    </a:cubicBezTo>
                    <a:cubicBezTo>
                      <a:pt x="5804" y="24"/>
                      <a:pt x="5787" y="24"/>
                      <a:pt x="5770" y="24"/>
                    </a:cubicBezTo>
                    <a:lnTo>
                      <a:pt x="5661" y="24"/>
                    </a:lnTo>
                    <a:cubicBezTo>
                      <a:pt x="5480" y="24"/>
                      <a:pt x="5310" y="37"/>
                      <a:pt x="5128" y="49"/>
                    </a:cubicBezTo>
                    <a:lnTo>
                      <a:pt x="5055" y="49"/>
                    </a:lnTo>
                    <a:cubicBezTo>
                      <a:pt x="4922" y="49"/>
                      <a:pt x="4813" y="73"/>
                      <a:pt x="4704" y="73"/>
                    </a:cubicBezTo>
                    <a:cubicBezTo>
                      <a:pt x="4425" y="97"/>
                      <a:pt x="4255" y="109"/>
                      <a:pt x="4207" y="109"/>
                    </a:cubicBezTo>
                    <a:cubicBezTo>
                      <a:pt x="3993" y="126"/>
                      <a:pt x="3615" y="144"/>
                      <a:pt x="2936" y="144"/>
                    </a:cubicBezTo>
                    <a:cubicBezTo>
                      <a:pt x="2655" y="144"/>
                      <a:pt x="2322" y="141"/>
                      <a:pt x="1928" y="134"/>
                    </a:cubicBezTo>
                    <a:cubicBezTo>
                      <a:pt x="1880" y="140"/>
                      <a:pt x="1828" y="143"/>
                      <a:pt x="1775" y="143"/>
                    </a:cubicBezTo>
                    <a:cubicBezTo>
                      <a:pt x="1722" y="143"/>
                      <a:pt x="1667" y="140"/>
                      <a:pt x="1613" y="134"/>
                    </a:cubicBezTo>
                    <a:cubicBezTo>
                      <a:pt x="1443" y="109"/>
                      <a:pt x="1286" y="73"/>
                      <a:pt x="1140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55"/>
              <p:cNvSpPr/>
              <p:nvPr/>
            </p:nvSpPr>
            <p:spPr>
              <a:xfrm>
                <a:off x="2157285" y="3940662"/>
                <a:ext cx="562403" cy="192842"/>
              </a:xfrm>
              <a:custGeom>
                <a:rect b="b" l="l" r="r" t="t"/>
                <a:pathLst>
                  <a:path extrusionOk="0" h="3421" w="9977">
                    <a:moveTo>
                      <a:pt x="5350" y="0"/>
                    </a:moveTo>
                    <a:cubicBezTo>
                      <a:pt x="5337" y="0"/>
                      <a:pt x="5323" y="1"/>
                      <a:pt x="5310" y="2"/>
                    </a:cubicBezTo>
                    <a:cubicBezTo>
                      <a:pt x="4898" y="99"/>
                      <a:pt x="4934" y="1020"/>
                      <a:pt x="4607" y="1517"/>
                    </a:cubicBezTo>
                    <a:cubicBezTo>
                      <a:pt x="4390" y="1835"/>
                      <a:pt x="3935" y="2103"/>
                      <a:pt x="2935" y="2103"/>
                    </a:cubicBezTo>
                    <a:cubicBezTo>
                      <a:pt x="2371" y="2103"/>
                      <a:pt x="1634" y="2018"/>
                      <a:pt x="668" y="1808"/>
                    </a:cubicBezTo>
                    <a:cubicBezTo>
                      <a:pt x="631" y="1929"/>
                      <a:pt x="595" y="2038"/>
                      <a:pt x="534" y="2147"/>
                    </a:cubicBezTo>
                    <a:cubicBezTo>
                      <a:pt x="534" y="2172"/>
                      <a:pt x="522" y="2196"/>
                      <a:pt x="510" y="2220"/>
                    </a:cubicBezTo>
                    <a:cubicBezTo>
                      <a:pt x="486" y="2244"/>
                      <a:pt x="462" y="2281"/>
                      <a:pt x="449" y="2305"/>
                    </a:cubicBezTo>
                    <a:cubicBezTo>
                      <a:pt x="401" y="2378"/>
                      <a:pt x="352" y="2438"/>
                      <a:pt x="292" y="2499"/>
                    </a:cubicBezTo>
                    <a:cubicBezTo>
                      <a:pt x="207" y="2584"/>
                      <a:pt x="134" y="2681"/>
                      <a:pt x="74" y="2790"/>
                    </a:cubicBezTo>
                    <a:cubicBezTo>
                      <a:pt x="25" y="2863"/>
                      <a:pt x="1" y="2959"/>
                      <a:pt x="1" y="3056"/>
                    </a:cubicBezTo>
                    <a:cubicBezTo>
                      <a:pt x="13" y="3129"/>
                      <a:pt x="49" y="3202"/>
                      <a:pt x="98" y="3263"/>
                    </a:cubicBezTo>
                    <a:cubicBezTo>
                      <a:pt x="146" y="3323"/>
                      <a:pt x="195" y="3372"/>
                      <a:pt x="243" y="3420"/>
                    </a:cubicBezTo>
                    <a:cubicBezTo>
                      <a:pt x="3443" y="3384"/>
                      <a:pt x="6631" y="3347"/>
                      <a:pt x="9831" y="3299"/>
                    </a:cubicBezTo>
                    <a:cubicBezTo>
                      <a:pt x="9965" y="2899"/>
                      <a:pt x="9977" y="2463"/>
                      <a:pt x="9856" y="2063"/>
                    </a:cubicBezTo>
                    <a:cubicBezTo>
                      <a:pt x="9650" y="1444"/>
                      <a:pt x="9104" y="947"/>
                      <a:pt x="8316" y="608"/>
                    </a:cubicBezTo>
                    <a:cubicBezTo>
                      <a:pt x="7551" y="304"/>
                      <a:pt x="6743" y="157"/>
                      <a:pt x="5933" y="157"/>
                    </a:cubicBezTo>
                    <a:cubicBezTo>
                      <a:pt x="5871" y="157"/>
                      <a:pt x="5809" y="158"/>
                      <a:pt x="5746" y="159"/>
                    </a:cubicBezTo>
                    <a:cubicBezTo>
                      <a:pt x="5636" y="60"/>
                      <a:pt x="5494" y="0"/>
                      <a:pt x="5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55"/>
              <p:cNvSpPr/>
              <p:nvPr/>
            </p:nvSpPr>
            <p:spPr>
              <a:xfrm>
                <a:off x="1798609" y="3245861"/>
                <a:ext cx="558965" cy="570577"/>
              </a:xfrm>
              <a:custGeom>
                <a:rect b="b" l="l" r="r" t="t"/>
                <a:pathLst>
                  <a:path extrusionOk="0" h="10122" w="9916">
                    <a:moveTo>
                      <a:pt x="6982" y="0"/>
                    </a:moveTo>
                    <a:lnTo>
                      <a:pt x="6873" y="122"/>
                    </a:lnTo>
                    <a:lnTo>
                      <a:pt x="6146" y="873"/>
                    </a:lnTo>
                    <a:lnTo>
                      <a:pt x="6085" y="946"/>
                    </a:lnTo>
                    <a:lnTo>
                      <a:pt x="5782" y="1261"/>
                    </a:lnTo>
                    <a:lnTo>
                      <a:pt x="4352" y="2764"/>
                    </a:lnTo>
                    <a:lnTo>
                      <a:pt x="4291" y="2825"/>
                    </a:lnTo>
                    <a:lnTo>
                      <a:pt x="3988" y="3140"/>
                    </a:lnTo>
                    <a:lnTo>
                      <a:pt x="3685" y="3467"/>
                    </a:lnTo>
                    <a:lnTo>
                      <a:pt x="3418" y="3746"/>
                    </a:lnTo>
                    <a:lnTo>
                      <a:pt x="3200" y="3976"/>
                    </a:lnTo>
                    <a:lnTo>
                      <a:pt x="1843" y="5407"/>
                    </a:lnTo>
                    <a:lnTo>
                      <a:pt x="1806" y="5443"/>
                    </a:lnTo>
                    <a:lnTo>
                      <a:pt x="1552" y="5710"/>
                    </a:lnTo>
                    <a:lnTo>
                      <a:pt x="1224" y="6049"/>
                    </a:lnTo>
                    <a:lnTo>
                      <a:pt x="1067" y="6207"/>
                    </a:lnTo>
                    <a:lnTo>
                      <a:pt x="921" y="6364"/>
                    </a:lnTo>
                    <a:lnTo>
                      <a:pt x="218" y="7104"/>
                    </a:lnTo>
                    <a:lnTo>
                      <a:pt x="0" y="7322"/>
                    </a:lnTo>
                    <a:cubicBezTo>
                      <a:pt x="158" y="7904"/>
                      <a:pt x="449" y="8437"/>
                      <a:pt x="849" y="8873"/>
                    </a:cubicBezTo>
                    <a:cubicBezTo>
                      <a:pt x="1394" y="9504"/>
                      <a:pt x="2121" y="9928"/>
                      <a:pt x="2921" y="10122"/>
                    </a:cubicBezTo>
                    <a:lnTo>
                      <a:pt x="3552" y="9467"/>
                    </a:lnTo>
                    <a:lnTo>
                      <a:pt x="4509" y="8449"/>
                    </a:lnTo>
                    <a:lnTo>
                      <a:pt x="9685" y="3031"/>
                    </a:lnTo>
                    <a:lnTo>
                      <a:pt x="9916" y="2800"/>
                    </a:lnTo>
                    <a:cubicBezTo>
                      <a:pt x="9916" y="2788"/>
                      <a:pt x="8158" y="1116"/>
                      <a:pt x="8158" y="1116"/>
                    </a:cubicBezTo>
                    <a:lnTo>
                      <a:pt x="7806" y="776"/>
                    </a:lnTo>
                    <a:lnTo>
                      <a:pt x="7055" y="61"/>
                    </a:lnTo>
                    <a:lnTo>
                      <a:pt x="6982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55"/>
              <p:cNvSpPr/>
              <p:nvPr/>
            </p:nvSpPr>
            <p:spPr>
              <a:xfrm>
                <a:off x="1640100" y="3656507"/>
                <a:ext cx="473564" cy="468096"/>
              </a:xfrm>
              <a:custGeom>
                <a:rect b="b" l="l" r="r" t="t"/>
                <a:pathLst>
                  <a:path extrusionOk="0" h="8304" w="8401">
                    <a:moveTo>
                      <a:pt x="2897" y="0"/>
                    </a:moveTo>
                    <a:cubicBezTo>
                      <a:pt x="2836" y="0"/>
                      <a:pt x="2788" y="25"/>
                      <a:pt x="2752" y="61"/>
                    </a:cubicBezTo>
                    <a:cubicBezTo>
                      <a:pt x="2727" y="73"/>
                      <a:pt x="2703" y="85"/>
                      <a:pt x="2691" y="97"/>
                    </a:cubicBezTo>
                    <a:cubicBezTo>
                      <a:pt x="2558" y="170"/>
                      <a:pt x="2449" y="243"/>
                      <a:pt x="2364" y="291"/>
                    </a:cubicBezTo>
                    <a:cubicBezTo>
                      <a:pt x="2352" y="316"/>
                      <a:pt x="2339" y="328"/>
                      <a:pt x="2315" y="340"/>
                    </a:cubicBezTo>
                    <a:cubicBezTo>
                      <a:pt x="2315" y="340"/>
                      <a:pt x="2012" y="534"/>
                      <a:pt x="1709" y="703"/>
                    </a:cubicBezTo>
                    <a:cubicBezTo>
                      <a:pt x="1661" y="740"/>
                      <a:pt x="1588" y="788"/>
                      <a:pt x="1527" y="825"/>
                    </a:cubicBezTo>
                    <a:cubicBezTo>
                      <a:pt x="1479" y="849"/>
                      <a:pt x="1442" y="873"/>
                      <a:pt x="1406" y="897"/>
                    </a:cubicBezTo>
                    <a:cubicBezTo>
                      <a:pt x="1309" y="946"/>
                      <a:pt x="1200" y="1006"/>
                      <a:pt x="1091" y="1043"/>
                    </a:cubicBezTo>
                    <a:cubicBezTo>
                      <a:pt x="1067" y="1055"/>
                      <a:pt x="1042" y="1067"/>
                      <a:pt x="1018" y="1079"/>
                    </a:cubicBezTo>
                    <a:cubicBezTo>
                      <a:pt x="982" y="1079"/>
                      <a:pt x="946" y="1091"/>
                      <a:pt x="909" y="1103"/>
                    </a:cubicBezTo>
                    <a:cubicBezTo>
                      <a:pt x="824" y="1116"/>
                      <a:pt x="739" y="1128"/>
                      <a:pt x="667" y="1128"/>
                    </a:cubicBezTo>
                    <a:cubicBezTo>
                      <a:pt x="558" y="1128"/>
                      <a:pt x="242" y="1128"/>
                      <a:pt x="73" y="1346"/>
                    </a:cubicBezTo>
                    <a:cubicBezTo>
                      <a:pt x="36" y="1406"/>
                      <a:pt x="0" y="1479"/>
                      <a:pt x="0" y="1552"/>
                    </a:cubicBezTo>
                    <a:lnTo>
                      <a:pt x="0" y="1770"/>
                    </a:lnTo>
                    <a:cubicBezTo>
                      <a:pt x="2327" y="3952"/>
                      <a:pt x="4667" y="6134"/>
                      <a:pt x="7018" y="8304"/>
                    </a:cubicBezTo>
                    <a:cubicBezTo>
                      <a:pt x="7382" y="8110"/>
                      <a:pt x="7685" y="7807"/>
                      <a:pt x="7879" y="7431"/>
                    </a:cubicBezTo>
                    <a:cubicBezTo>
                      <a:pt x="8400" y="6340"/>
                      <a:pt x="7770" y="4667"/>
                      <a:pt x="6230" y="3213"/>
                    </a:cubicBezTo>
                    <a:lnTo>
                      <a:pt x="6146" y="3128"/>
                    </a:lnTo>
                    <a:cubicBezTo>
                      <a:pt x="6024" y="3019"/>
                      <a:pt x="5879" y="2897"/>
                      <a:pt x="5746" y="2788"/>
                    </a:cubicBezTo>
                    <a:cubicBezTo>
                      <a:pt x="5721" y="2764"/>
                      <a:pt x="5697" y="2764"/>
                      <a:pt x="5685" y="2740"/>
                    </a:cubicBezTo>
                    <a:cubicBezTo>
                      <a:pt x="5588" y="2655"/>
                      <a:pt x="5491" y="2594"/>
                      <a:pt x="5418" y="2522"/>
                    </a:cubicBezTo>
                    <a:cubicBezTo>
                      <a:pt x="5200" y="2352"/>
                      <a:pt x="5067" y="2231"/>
                      <a:pt x="5030" y="2206"/>
                    </a:cubicBezTo>
                    <a:cubicBezTo>
                      <a:pt x="4800" y="2000"/>
                      <a:pt x="4327" y="1588"/>
                      <a:pt x="3382" y="655"/>
                    </a:cubicBezTo>
                    <a:cubicBezTo>
                      <a:pt x="3297" y="582"/>
                      <a:pt x="3224" y="509"/>
                      <a:pt x="3152" y="425"/>
                    </a:cubicBezTo>
                    <a:cubicBezTo>
                      <a:pt x="3043" y="303"/>
                      <a:pt x="2958" y="158"/>
                      <a:pt x="2897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55"/>
              <p:cNvSpPr/>
              <p:nvPr/>
            </p:nvSpPr>
            <p:spPr>
              <a:xfrm>
                <a:off x="1640100" y="3706393"/>
                <a:ext cx="459866" cy="418209"/>
              </a:xfrm>
              <a:custGeom>
                <a:rect b="b" l="l" r="r" t="t"/>
                <a:pathLst>
                  <a:path extrusionOk="0" h="7419" w="8158">
                    <a:moveTo>
                      <a:pt x="1418" y="0"/>
                    </a:moveTo>
                    <a:cubicBezTo>
                      <a:pt x="1309" y="61"/>
                      <a:pt x="1200" y="109"/>
                      <a:pt x="1091" y="158"/>
                    </a:cubicBezTo>
                    <a:cubicBezTo>
                      <a:pt x="1067" y="170"/>
                      <a:pt x="1042" y="182"/>
                      <a:pt x="1018" y="182"/>
                    </a:cubicBezTo>
                    <a:cubicBezTo>
                      <a:pt x="982" y="194"/>
                      <a:pt x="946" y="206"/>
                      <a:pt x="909" y="218"/>
                    </a:cubicBezTo>
                    <a:cubicBezTo>
                      <a:pt x="824" y="231"/>
                      <a:pt x="752" y="243"/>
                      <a:pt x="667" y="243"/>
                    </a:cubicBezTo>
                    <a:cubicBezTo>
                      <a:pt x="546" y="243"/>
                      <a:pt x="424" y="267"/>
                      <a:pt x="315" y="303"/>
                    </a:cubicBezTo>
                    <a:cubicBezTo>
                      <a:pt x="218" y="328"/>
                      <a:pt x="133" y="376"/>
                      <a:pt x="73" y="461"/>
                    </a:cubicBezTo>
                    <a:cubicBezTo>
                      <a:pt x="36" y="521"/>
                      <a:pt x="0" y="594"/>
                      <a:pt x="0" y="667"/>
                    </a:cubicBezTo>
                    <a:lnTo>
                      <a:pt x="0" y="885"/>
                    </a:lnTo>
                    <a:cubicBezTo>
                      <a:pt x="2327" y="3067"/>
                      <a:pt x="4667" y="5249"/>
                      <a:pt x="7018" y="7419"/>
                    </a:cubicBezTo>
                    <a:cubicBezTo>
                      <a:pt x="7382" y="7225"/>
                      <a:pt x="7685" y="6922"/>
                      <a:pt x="7879" y="6546"/>
                    </a:cubicBezTo>
                    <a:cubicBezTo>
                      <a:pt x="8158" y="5952"/>
                      <a:pt x="8109" y="5225"/>
                      <a:pt x="7770" y="4425"/>
                    </a:cubicBezTo>
                    <a:cubicBezTo>
                      <a:pt x="7406" y="3625"/>
                      <a:pt x="6873" y="2909"/>
                      <a:pt x="6230" y="2328"/>
                    </a:cubicBezTo>
                    <a:cubicBezTo>
                      <a:pt x="6170" y="2073"/>
                      <a:pt x="6012" y="1843"/>
                      <a:pt x="5806" y="1685"/>
                    </a:cubicBezTo>
                    <a:cubicBezTo>
                      <a:pt x="5646" y="1578"/>
                      <a:pt x="5468" y="1541"/>
                      <a:pt x="5286" y="1541"/>
                    </a:cubicBezTo>
                    <a:cubicBezTo>
                      <a:pt x="4930" y="1541"/>
                      <a:pt x="4555" y="1681"/>
                      <a:pt x="4243" y="1721"/>
                    </a:cubicBezTo>
                    <a:cubicBezTo>
                      <a:pt x="4177" y="1730"/>
                      <a:pt x="4109" y="1735"/>
                      <a:pt x="4037" y="1735"/>
                    </a:cubicBezTo>
                    <a:cubicBezTo>
                      <a:pt x="3418" y="1735"/>
                      <a:pt x="2559" y="1369"/>
                      <a:pt x="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55"/>
              <p:cNvSpPr/>
              <p:nvPr/>
            </p:nvSpPr>
            <p:spPr>
              <a:xfrm>
                <a:off x="2209257" y="2737528"/>
                <a:ext cx="250790" cy="612235"/>
              </a:xfrm>
              <a:custGeom>
                <a:rect b="b" l="l" r="r" t="t"/>
                <a:pathLst>
                  <a:path extrusionOk="0" h="10861" w="4449">
                    <a:moveTo>
                      <a:pt x="194" y="0"/>
                    </a:moveTo>
                    <a:lnTo>
                      <a:pt x="97" y="5685"/>
                    </a:lnTo>
                    <a:lnTo>
                      <a:pt x="61" y="7709"/>
                    </a:lnTo>
                    <a:lnTo>
                      <a:pt x="37" y="8849"/>
                    </a:lnTo>
                    <a:lnTo>
                      <a:pt x="12" y="10206"/>
                    </a:lnTo>
                    <a:lnTo>
                      <a:pt x="0" y="10703"/>
                    </a:lnTo>
                    <a:lnTo>
                      <a:pt x="0" y="10776"/>
                    </a:lnTo>
                    <a:cubicBezTo>
                      <a:pt x="0" y="10788"/>
                      <a:pt x="1831" y="10812"/>
                      <a:pt x="1831" y="10812"/>
                    </a:cubicBezTo>
                    <a:lnTo>
                      <a:pt x="4303" y="10861"/>
                    </a:lnTo>
                    <a:lnTo>
                      <a:pt x="4315" y="10109"/>
                    </a:lnTo>
                    <a:lnTo>
                      <a:pt x="4376" y="6582"/>
                    </a:lnTo>
                    <a:lnTo>
                      <a:pt x="4400" y="4994"/>
                    </a:lnTo>
                    <a:lnTo>
                      <a:pt x="4449" y="2182"/>
                    </a:lnTo>
                    <a:cubicBezTo>
                      <a:pt x="4388" y="1479"/>
                      <a:pt x="4315" y="776"/>
                      <a:pt x="4255" y="73"/>
                    </a:cubicBezTo>
                    <a:lnTo>
                      <a:pt x="1079" y="12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55"/>
              <p:cNvSpPr/>
              <p:nvPr/>
            </p:nvSpPr>
            <p:spPr>
              <a:xfrm>
                <a:off x="2193531" y="3195806"/>
                <a:ext cx="263812" cy="265615"/>
              </a:xfrm>
              <a:custGeom>
                <a:rect b="b" l="l" r="r" t="t"/>
                <a:pathLst>
                  <a:path extrusionOk="0" h="4712" w="4680">
                    <a:moveTo>
                      <a:pt x="2305" y="1"/>
                    </a:moveTo>
                    <a:cubicBezTo>
                      <a:pt x="2082" y="1"/>
                      <a:pt x="1861" y="34"/>
                      <a:pt x="1649" y="101"/>
                    </a:cubicBezTo>
                    <a:cubicBezTo>
                      <a:pt x="1588" y="113"/>
                      <a:pt x="1528" y="137"/>
                      <a:pt x="1467" y="161"/>
                    </a:cubicBezTo>
                    <a:cubicBezTo>
                      <a:pt x="1225" y="270"/>
                      <a:pt x="1006" y="416"/>
                      <a:pt x="813" y="597"/>
                    </a:cubicBezTo>
                    <a:cubicBezTo>
                      <a:pt x="740" y="670"/>
                      <a:pt x="667" y="755"/>
                      <a:pt x="606" y="828"/>
                    </a:cubicBezTo>
                    <a:cubicBezTo>
                      <a:pt x="461" y="1022"/>
                      <a:pt x="352" y="1228"/>
                      <a:pt x="279" y="1446"/>
                    </a:cubicBezTo>
                    <a:cubicBezTo>
                      <a:pt x="267" y="1458"/>
                      <a:pt x="267" y="1470"/>
                      <a:pt x="267" y="1482"/>
                    </a:cubicBezTo>
                    <a:lnTo>
                      <a:pt x="219" y="1652"/>
                    </a:lnTo>
                    <a:lnTo>
                      <a:pt x="182" y="1798"/>
                    </a:lnTo>
                    <a:cubicBezTo>
                      <a:pt x="0" y="2670"/>
                      <a:pt x="328" y="3579"/>
                      <a:pt x="1019" y="4161"/>
                    </a:cubicBezTo>
                    <a:cubicBezTo>
                      <a:pt x="1454" y="4531"/>
                      <a:pt x="1978" y="4712"/>
                      <a:pt x="2491" y="4712"/>
                    </a:cubicBezTo>
                    <a:cubicBezTo>
                      <a:pt x="3106" y="4712"/>
                      <a:pt x="3705" y="4452"/>
                      <a:pt x="4122" y="3943"/>
                    </a:cubicBezTo>
                    <a:cubicBezTo>
                      <a:pt x="4146" y="3919"/>
                      <a:pt x="4170" y="3895"/>
                      <a:pt x="4194" y="3870"/>
                    </a:cubicBezTo>
                    <a:cubicBezTo>
                      <a:pt x="4243" y="3798"/>
                      <a:pt x="4291" y="3725"/>
                      <a:pt x="4340" y="3652"/>
                    </a:cubicBezTo>
                    <a:cubicBezTo>
                      <a:pt x="4400" y="3567"/>
                      <a:pt x="4437" y="3470"/>
                      <a:pt x="4485" y="3385"/>
                    </a:cubicBezTo>
                    <a:cubicBezTo>
                      <a:pt x="4558" y="3204"/>
                      <a:pt x="4619" y="3010"/>
                      <a:pt x="4643" y="2828"/>
                    </a:cubicBezTo>
                    <a:lnTo>
                      <a:pt x="4655" y="2755"/>
                    </a:lnTo>
                    <a:cubicBezTo>
                      <a:pt x="4667" y="2694"/>
                      <a:pt x="4667" y="2634"/>
                      <a:pt x="4667" y="2573"/>
                    </a:cubicBezTo>
                    <a:cubicBezTo>
                      <a:pt x="4679" y="2307"/>
                      <a:pt x="4655" y="2040"/>
                      <a:pt x="4570" y="1785"/>
                    </a:cubicBezTo>
                    <a:cubicBezTo>
                      <a:pt x="4522" y="1579"/>
                      <a:pt x="4437" y="1373"/>
                      <a:pt x="4328" y="1179"/>
                    </a:cubicBezTo>
                    <a:cubicBezTo>
                      <a:pt x="4182" y="937"/>
                      <a:pt x="4000" y="731"/>
                      <a:pt x="3794" y="549"/>
                    </a:cubicBezTo>
                    <a:cubicBezTo>
                      <a:pt x="3564" y="355"/>
                      <a:pt x="3297" y="197"/>
                      <a:pt x="3006" y="113"/>
                    </a:cubicBezTo>
                    <a:cubicBezTo>
                      <a:pt x="2994" y="101"/>
                      <a:pt x="2982" y="101"/>
                      <a:pt x="2970" y="101"/>
                    </a:cubicBezTo>
                    <a:cubicBezTo>
                      <a:pt x="2752" y="34"/>
                      <a:pt x="2528" y="1"/>
                      <a:pt x="2305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55"/>
              <p:cNvSpPr/>
              <p:nvPr/>
            </p:nvSpPr>
            <p:spPr>
              <a:xfrm>
                <a:off x="2164162" y="2698578"/>
                <a:ext cx="277453" cy="624580"/>
              </a:xfrm>
              <a:custGeom>
                <a:rect b="b" l="l" r="r" t="t"/>
                <a:pathLst>
                  <a:path extrusionOk="0" h="11080" w="4922">
                    <a:moveTo>
                      <a:pt x="776" y="0"/>
                    </a:moveTo>
                    <a:lnTo>
                      <a:pt x="376" y="5673"/>
                    </a:lnTo>
                    <a:lnTo>
                      <a:pt x="230" y="7697"/>
                    </a:lnTo>
                    <a:lnTo>
                      <a:pt x="146" y="8837"/>
                    </a:lnTo>
                    <a:lnTo>
                      <a:pt x="37" y="10194"/>
                    </a:lnTo>
                    <a:lnTo>
                      <a:pt x="0" y="10679"/>
                    </a:lnTo>
                    <a:lnTo>
                      <a:pt x="0" y="10764"/>
                    </a:lnTo>
                    <a:cubicBezTo>
                      <a:pt x="0" y="10776"/>
                      <a:pt x="1818" y="10897"/>
                      <a:pt x="1818" y="10897"/>
                    </a:cubicBezTo>
                    <a:lnTo>
                      <a:pt x="4279" y="11079"/>
                    </a:lnTo>
                    <a:lnTo>
                      <a:pt x="4340" y="10328"/>
                    </a:lnTo>
                    <a:lnTo>
                      <a:pt x="4594" y="6800"/>
                    </a:lnTo>
                    <a:lnTo>
                      <a:pt x="4703" y="5212"/>
                    </a:lnTo>
                    <a:lnTo>
                      <a:pt x="4921" y="2412"/>
                    </a:lnTo>
                    <a:cubicBezTo>
                      <a:pt x="4897" y="1709"/>
                      <a:pt x="4873" y="1006"/>
                      <a:pt x="4849" y="303"/>
                    </a:cubicBezTo>
                    <a:lnTo>
                      <a:pt x="1673" y="73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55"/>
              <p:cNvSpPr/>
              <p:nvPr/>
            </p:nvSpPr>
            <p:spPr>
              <a:xfrm>
                <a:off x="2157285" y="3162830"/>
                <a:ext cx="255638" cy="265446"/>
              </a:xfrm>
              <a:custGeom>
                <a:rect b="b" l="l" r="r" t="t"/>
                <a:pathLst>
                  <a:path extrusionOk="0" h="4709" w="4535">
                    <a:moveTo>
                      <a:pt x="2157" y="0"/>
                    </a:moveTo>
                    <a:cubicBezTo>
                      <a:pt x="1974" y="0"/>
                      <a:pt x="1792" y="23"/>
                      <a:pt x="1613" y="67"/>
                    </a:cubicBezTo>
                    <a:cubicBezTo>
                      <a:pt x="1552" y="79"/>
                      <a:pt x="1492" y="104"/>
                      <a:pt x="1431" y="128"/>
                    </a:cubicBezTo>
                    <a:cubicBezTo>
                      <a:pt x="1189" y="213"/>
                      <a:pt x="959" y="358"/>
                      <a:pt x="752" y="528"/>
                    </a:cubicBezTo>
                    <a:cubicBezTo>
                      <a:pt x="668" y="601"/>
                      <a:pt x="595" y="673"/>
                      <a:pt x="534" y="746"/>
                    </a:cubicBezTo>
                    <a:cubicBezTo>
                      <a:pt x="377" y="928"/>
                      <a:pt x="255" y="1134"/>
                      <a:pt x="171" y="1352"/>
                    </a:cubicBezTo>
                    <a:cubicBezTo>
                      <a:pt x="159" y="1364"/>
                      <a:pt x="159" y="1376"/>
                      <a:pt x="159" y="1389"/>
                    </a:cubicBezTo>
                    <a:lnTo>
                      <a:pt x="98" y="1558"/>
                    </a:lnTo>
                    <a:lnTo>
                      <a:pt x="74" y="1667"/>
                    </a:lnTo>
                    <a:cubicBezTo>
                      <a:pt x="25" y="1861"/>
                      <a:pt x="1" y="2067"/>
                      <a:pt x="1" y="2273"/>
                    </a:cubicBezTo>
                    <a:cubicBezTo>
                      <a:pt x="1" y="2952"/>
                      <a:pt x="280" y="3607"/>
                      <a:pt x="777" y="4080"/>
                    </a:cubicBezTo>
                    <a:cubicBezTo>
                      <a:pt x="1226" y="4499"/>
                      <a:pt x="1785" y="4709"/>
                      <a:pt x="2334" y="4709"/>
                    </a:cubicBezTo>
                    <a:cubicBezTo>
                      <a:pt x="2911" y="4709"/>
                      <a:pt x="3476" y="4478"/>
                      <a:pt x="3892" y="4019"/>
                    </a:cubicBezTo>
                    <a:cubicBezTo>
                      <a:pt x="3916" y="4007"/>
                      <a:pt x="3940" y="3983"/>
                      <a:pt x="3965" y="3958"/>
                    </a:cubicBezTo>
                    <a:cubicBezTo>
                      <a:pt x="4025" y="3886"/>
                      <a:pt x="4074" y="3813"/>
                      <a:pt x="4122" y="3752"/>
                    </a:cubicBezTo>
                    <a:cubicBezTo>
                      <a:pt x="4171" y="3667"/>
                      <a:pt x="4231" y="3570"/>
                      <a:pt x="4268" y="3486"/>
                    </a:cubicBezTo>
                    <a:cubicBezTo>
                      <a:pt x="4353" y="3304"/>
                      <a:pt x="4425" y="3122"/>
                      <a:pt x="4462" y="2928"/>
                    </a:cubicBezTo>
                    <a:lnTo>
                      <a:pt x="4474" y="2867"/>
                    </a:lnTo>
                    <a:cubicBezTo>
                      <a:pt x="4486" y="2807"/>
                      <a:pt x="4498" y="2746"/>
                      <a:pt x="4498" y="2686"/>
                    </a:cubicBezTo>
                    <a:cubicBezTo>
                      <a:pt x="4534" y="2419"/>
                      <a:pt x="4510" y="2152"/>
                      <a:pt x="4449" y="1898"/>
                    </a:cubicBezTo>
                    <a:cubicBezTo>
                      <a:pt x="4401" y="1692"/>
                      <a:pt x="4328" y="1486"/>
                      <a:pt x="4231" y="1292"/>
                    </a:cubicBezTo>
                    <a:cubicBezTo>
                      <a:pt x="4110" y="1037"/>
                      <a:pt x="3940" y="819"/>
                      <a:pt x="3734" y="625"/>
                    </a:cubicBezTo>
                    <a:cubicBezTo>
                      <a:pt x="3516" y="419"/>
                      <a:pt x="3262" y="261"/>
                      <a:pt x="2971" y="152"/>
                    </a:cubicBezTo>
                    <a:cubicBezTo>
                      <a:pt x="2959" y="140"/>
                      <a:pt x="2946" y="140"/>
                      <a:pt x="2934" y="140"/>
                    </a:cubicBezTo>
                    <a:cubicBezTo>
                      <a:pt x="2684" y="47"/>
                      <a:pt x="2420" y="0"/>
                      <a:pt x="2157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55"/>
              <p:cNvSpPr/>
              <p:nvPr/>
            </p:nvSpPr>
            <p:spPr>
              <a:xfrm>
                <a:off x="2330845" y="1975931"/>
                <a:ext cx="53382" cy="51015"/>
              </a:xfrm>
              <a:custGeom>
                <a:rect b="b" l="l" r="r" t="t"/>
                <a:pathLst>
                  <a:path extrusionOk="0" h="905" w="947">
                    <a:moveTo>
                      <a:pt x="454" y="1"/>
                    </a:moveTo>
                    <a:cubicBezTo>
                      <a:pt x="299" y="1"/>
                      <a:pt x="144" y="31"/>
                      <a:pt x="1" y="93"/>
                    </a:cubicBezTo>
                    <a:cubicBezTo>
                      <a:pt x="183" y="299"/>
                      <a:pt x="619" y="772"/>
                      <a:pt x="946" y="905"/>
                    </a:cubicBezTo>
                    <a:cubicBezTo>
                      <a:pt x="910" y="626"/>
                      <a:pt x="874" y="347"/>
                      <a:pt x="849" y="141"/>
                    </a:cubicBezTo>
                    <a:cubicBezTo>
                      <a:pt x="849" y="117"/>
                      <a:pt x="849" y="93"/>
                      <a:pt x="849" y="68"/>
                    </a:cubicBezTo>
                    <a:cubicBezTo>
                      <a:pt x="837" y="68"/>
                      <a:pt x="825" y="56"/>
                      <a:pt x="813" y="56"/>
                    </a:cubicBezTo>
                    <a:cubicBezTo>
                      <a:pt x="696" y="19"/>
                      <a:pt x="575" y="1"/>
                      <a:pt x="454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55"/>
              <p:cNvSpPr/>
              <p:nvPr/>
            </p:nvSpPr>
            <p:spPr>
              <a:xfrm>
                <a:off x="2296009" y="1786363"/>
                <a:ext cx="162007" cy="209415"/>
              </a:xfrm>
              <a:custGeom>
                <a:rect b="b" l="l" r="r" t="t"/>
                <a:pathLst>
                  <a:path extrusionOk="0" h="3715" w="2874">
                    <a:moveTo>
                      <a:pt x="1301" y="1"/>
                    </a:moveTo>
                    <a:cubicBezTo>
                      <a:pt x="1288" y="1"/>
                      <a:pt x="1275" y="1"/>
                      <a:pt x="1261" y="1"/>
                    </a:cubicBezTo>
                    <a:lnTo>
                      <a:pt x="1176" y="13"/>
                    </a:lnTo>
                    <a:cubicBezTo>
                      <a:pt x="510" y="122"/>
                      <a:pt x="13" y="837"/>
                      <a:pt x="1" y="1710"/>
                    </a:cubicBezTo>
                    <a:cubicBezTo>
                      <a:pt x="1" y="1795"/>
                      <a:pt x="1" y="1892"/>
                      <a:pt x="13" y="1977"/>
                    </a:cubicBezTo>
                    <a:cubicBezTo>
                      <a:pt x="94" y="2951"/>
                      <a:pt x="752" y="3715"/>
                      <a:pt x="1489" y="3715"/>
                    </a:cubicBezTo>
                    <a:cubicBezTo>
                      <a:pt x="1522" y="3715"/>
                      <a:pt x="1555" y="3713"/>
                      <a:pt x="1588" y="3710"/>
                    </a:cubicBezTo>
                    <a:cubicBezTo>
                      <a:pt x="2255" y="3650"/>
                      <a:pt x="2764" y="3007"/>
                      <a:pt x="2849" y="2207"/>
                    </a:cubicBezTo>
                    <a:cubicBezTo>
                      <a:pt x="2873" y="2050"/>
                      <a:pt x="2873" y="1892"/>
                      <a:pt x="2861" y="1734"/>
                    </a:cubicBezTo>
                    <a:cubicBezTo>
                      <a:pt x="2861" y="1734"/>
                      <a:pt x="2837" y="1565"/>
                      <a:pt x="2837" y="1565"/>
                    </a:cubicBezTo>
                    <a:cubicBezTo>
                      <a:pt x="2776" y="1165"/>
                      <a:pt x="2607" y="801"/>
                      <a:pt x="2352" y="498"/>
                    </a:cubicBezTo>
                    <a:cubicBezTo>
                      <a:pt x="2094" y="181"/>
                      <a:pt x="1710" y="1"/>
                      <a:pt x="130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55"/>
              <p:cNvSpPr/>
              <p:nvPr/>
            </p:nvSpPr>
            <p:spPr>
              <a:xfrm>
                <a:off x="2430618" y="1898480"/>
                <a:ext cx="41037" cy="49211"/>
              </a:xfrm>
              <a:custGeom>
                <a:rect b="b" l="l" r="r" t="t"/>
                <a:pathLst>
                  <a:path extrusionOk="0" h="873" w="728">
                    <a:moveTo>
                      <a:pt x="1" y="0"/>
                    </a:moveTo>
                    <a:lnTo>
                      <a:pt x="134" y="873"/>
                    </a:lnTo>
                    <a:lnTo>
                      <a:pt x="304" y="703"/>
                    </a:lnTo>
                    <a:lnTo>
                      <a:pt x="716" y="170"/>
                    </a:lnTo>
                    <a:cubicBezTo>
                      <a:pt x="728" y="133"/>
                      <a:pt x="716" y="97"/>
                      <a:pt x="691" y="73"/>
                    </a:cubicBezTo>
                    <a:cubicBezTo>
                      <a:pt x="671" y="39"/>
                      <a:pt x="632" y="32"/>
                      <a:pt x="595" y="32"/>
                    </a:cubicBezTo>
                    <a:cubicBezTo>
                      <a:pt x="566" y="32"/>
                      <a:pt x="538" y="36"/>
                      <a:pt x="522" y="36"/>
                    </a:cubicBezTo>
                    <a:cubicBezTo>
                      <a:pt x="476" y="39"/>
                      <a:pt x="432" y="41"/>
                      <a:pt x="387" y="41"/>
                    </a:cubicBezTo>
                    <a:cubicBezTo>
                      <a:pt x="255" y="41"/>
                      <a:pt x="128" y="27"/>
                      <a:pt x="1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55"/>
              <p:cNvSpPr/>
              <p:nvPr/>
            </p:nvSpPr>
            <p:spPr>
              <a:xfrm>
                <a:off x="2397812" y="1936698"/>
                <a:ext cx="34217" cy="30834"/>
              </a:xfrm>
              <a:custGeom>
                <a:rect b="b" l="l" r="r" t="t"/>
                <a:pathLst>
                  <a:path extrusionOk="0" h="547" w="607">
                    <a:moveTo>
                      <a:pt x="25" y="1"/>
                    </a:moveTo>
                    <a:cubicBezTo>
                      <a:pt x="1" y="316"/>
                      <a:pt x="195" y="546"/>
                      <a:pt x="352" y="546"/>
                    </a:cubicBezTo>
                    <a:cubicBezTo>
                      <a:pt x="510" y="546"/>
                      <a:pt x="595" y="352"/>
                      <a:pt x="607" y="340"/>
                    </a:cubicBezTo>
                    <a:cubicBezTo>
                      <a:pt x="498" y="304"/>
                      <a:pt x="401" y="267"/>
                      <a:pt x="304" y="207"/>
                    </a:cubicBezTo>
                    <a:cubicBezTo>
                      <a:pt x="207" y="158"/>
                      <a:pt x="110" y="86"/>
                      <a:pt x="25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55"/>
              <p:cNvSpPr/>
              <p:nvPr/>
            </p:nvSpPr>
            <p:spPr>
              <a:xfrm>
                <a:off x="2420359" y="1859981"/>
                <a:ext cx="21928" cy="25536"/>
              </a:xfrm>
              <a:custGeom>
                <a:rect b="b" l="l" r="r" t="t"/>
                <a:pathLst>
                  <a:path extrusionOk="0" h="453" w="389">
                    <a:moveTo>
                      <a:pt x="291" y="0"/>
                    </a:moveTo>
                    <a:cubicBezTo>
                      <a:pt x="268" y="0"/>
                      <a:pt x="245" y="12"/>
                      <a:pt x="231" y="41"/>
                    </a:cubicBezTo>
                    <a:lnTo>
                      <a:pt x="37" y="319"/>
                    </a:lnTo>
                    <a:cubicBezTo>
                      <a:pt x="1" y="356"/>
                      <a:pt x="13" y="404"/>
                      <a:pt x="49" y="441"/>
                    </a:cubicBezTo>
                    <a:cubicBezTo>
                      <a:pt x="61" y="441"/>
                      <a:pt x="86" y="453"/>
                      <a:pt x="98" y="453"/>
                    </a:cubicBezTo>
                    <a:cubicBezTo>
                      <a:pt x="134" y="453"/>
                      <a:pt x="158" y="441"/>
                      <a:pt x="170" y="416"/>
                    </a:cubicBezTo>
                    <a:lnTo>
                      <a:pt x="364" y="138"/>
                    </a:lnTo>
                    <a:cubicBezTo>
                      <a:pt x="389" y="89"/>
                      <a:pt x="389" y="41"/>
                      <a:pt x="340" y="16"/>
                    </a:cubicBezTo>
                    <a:cubicBezTo>
                      <a:pt x="325" y="6"/>
                      <a:pt x="308" y="0"/>
                      <a:pt x="291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55"/>
              <p:cNvSpPr/>
              <p:nvPr/>
            </p:nvSpPr>
            <p:spPr>
              <a:xfrm>
                <a:off x="2406042" y="1856711"/>
                <a:ext cx="19899" cy="26776"/>
              </a:xfrm>
              <a:custGeom>
                <a:rect b="b" l="l" r="r" t="t"/>
                <a:pathLst>
                  <a:path extrusionOk="0" h="475" w="353">
                    <a:moveTo>
                      <a:pt x="240" y="1"/>
                    </a:moveTo>
                    <a:cubicBezTo>
                      <a:pt x="214" y="1"/>
                      <a:pt x="189" y="12"/>
                      <a:pt x="170" y="38"/>
                    </a:cubicBezTo>
                    <a:lnTo>
                      <a:pt x="24" y="341"/>
                    </a:lnTo>
                    <a:cubicBezTo>
                      <a:pt x="0" y="389"/>
                      <a:pt x="12" y="438"/>
                      <a:pt x="61" y="462"/>
                    </a:cubicBezTo>
                    <a:cubicBezTo>
                      <a:pt x="73" y="462"/>
                      <a:pt x="85" y="474"/>
                      <a:pt x="97" y="474"/>
                    </a:cubicBezTo>
                    <a:cubicBezTo>
                      <a:pt x="133" y="474"/>
                      <a:pt x="158" y="450"/>
                      <a:pt x="170" y="414"/>
                    </a:cubicBezTo>
                    <a:lnTo>
                      <a:pt x="327" y="123"/>
                    </a:lnTo>
                    <a:cubicBezTo>
                      <a:pt x="353" y="56"/>
                      <a:pt x="297" y="1"/>
                      <a:pt x="240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55"/>
              <p:cNvSpPr/>
              <p:nvPr/>
            </p:nvSpPr>
            <p:spPr>
              <a:xfrm>
                <a:off x="2421318" y="1895944"/>
                <a:ext cx="12796" cy="19673"/>
              </a:xfrm>
              <a:custGeom>
                <a:rect b="b" l="l" r="r" t="t"/>
                <a:pathLst>
                  <a:path extrusionOk="0" h="349" w="227">
                    <a:moveTo>
                      <a:pt x="104" y="1"/>
                    </a:moveTo>
                    <a:cubicBezTo>
                      <a:pt x="54" y="1"/>
                      <a:pt x="1" y="40"/>
                      <a:pt x="8" y="106"/>
                    </a:cubicBezTo>
                    <a:lnTo>
                      <a:pt x="56" y="275"/>
                    </a:lnTo>
                    <a:cubicBezTo>
                      <a:pt x="56" y="324"/>
                      <a:pt x="93" y="348"/>
                      <a:pt x="141" y="348"/>
                    </a:cubicBezTo>
                    <a:lnTo>
                      <a:pt x="153" y="348"/>
                    </a:lnTo>
                    <a:cubicBezTo>
                      <a:pt x="202" y="336"/>
                      <a:pt x="226" y="287"/>
                      <a:pt x="226" y="239"/>
                    </a:cubicBezTo>
                    <a:lnTo>
                      <a:pt x="178" y="57"/>
                    </a:lnTo>
                    <a:cubicBezTo>
                      <a:pt x="168" y="18"/>
                      <a:pt x="137" y="1"/>
                      <a:pt x="104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55"/>
              <p:cNvSpPr/>
              <p:nvPr/>
            </p:nvSpPr>
            <p:spPr>
              <a:xfrm>
                <a:off x="2406042" y="1896959"/>
                <a:ext cx="11669" cy="20011"/>
              </a:xfrm>
              <a:custGeom>
                <a:rect b="b" l="l" r="r" t="t"/>
                <a:pathLst>
                  <a:path extrusionOk="0" h="355" w="207">
                    <a:moveTo>
                      <a:pt x="102" y="0"/>
                    </a:moveTo>
                    <a:cubicBezTo>
                      <a:pt x="61" y="0"/>
                      <a:pt x="24" y="33"/>
                      <a:pt x="24" y="76"/>
                    </a:cubicBezTo>
                    <a:lnTo>
                      <a:pt x="12" y="257"/>
                    </a:lnTo>
                    <a:cubicBezTo>
                      <a:pt x="0" y="306"/>
                      <a:pt x="49" y="342"/>
                      <a:pt x="97" y="354"/>
                    </a:cubicBezTo>
                    <a:cubicBezTo>
                      <a:pt x="133" y="342"/>
                      <a:pt x="170" y="318"/>
                      <a:pt x="182" y="269"/>
                    </a:cubicBezTo>
                    <a:lnTo>
                      <a:pt x="206" y="100"/>
                    </a:lnTo>
                    <a:cubicBezTo>
                      <a:pt x="206" y="51"/>
                      <a:pt x="170" y="3"/>
                      <a:pt x="121" y="3"/>
                    </a:cubicBezTo>
                    <a:cubicBezTo>
                      <a:pt x="115" y="1"/>
                      <a:pt x="109" y="0"/>
                      <a:pt x="102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55"/>
              <p:cNvSpPr/>
              <p:nvPr/>
            </p:nvSpPr>
            <p:spPr>
              <a:xfrm>
                <a:off x="2395782" y="1871987"/>
                <a:ext cx="49267" cy="30609"/>
              </a:xfrm>
              <a:custGeom>
                <a:rect b="b" l="l" r="r" t="t"/>
                <a:pathLst>
                  <a:path extrusionOk="0" h="543" w="874">
                    <a:moveTo>
                      <a:pt x="394" y="0"/>
                    </a:moveTo>
                    <a:cubicBezTo>
                      <a:pt x="376" y="0"/>
                      <a:pt x="358" y="3"/>
                      <a:pt x="340" y="9"/>
                    </a:cubicBezTo>
                    <a:cubicBezTo>
                      <a:pt x="255" y="34"/>
                      <a:pt x="170" y="70"/>
                      <a:pt x="109" y="143"/>
                    </a:cubicBezTo>
                    <a:cubicBezTo>
                      <a:pt x="37" y="203"/>
                      <a:pt x="0" y="300"/>
                      <a:pt x="12" y="385"/>
                    </a:cubicBezTo>
                    <a:cubicBezTo>
                      <a:pt x="49" y="506"/>
                      <a:pt x="243" y="543"/>
                      <a:pt x="400" y="543"/>
                    </a:cubicBezTo>
                    <a:lnTo>
                      <a:pt x="461" y="543"/>
                    </a:lnTo>
                    <a:cubicBezTo>
                      <a:pt x="534" y="531"/>
                      <a:pt x="619" y="506"/>
                      <a:pt x="691" y="482"/>
                    </a:cubicBezTo>
                    <a:cubicBezTo>
                      <a:pt x="788" y="434"/>
                      <a:pt x="861" y="373"/>
                      <a:pt x="861" y="312"/>
                    </a:cubicBezTo>
                    <a:cubicBezTo>
                      <a:pt x="873" y="191"/>
                      <a:pt x="691" y="34"/>
                      <a:pt x="497" y="9"/>
                    </a:cubicBezTo>
                    <a:lnTo>
                      <a:pt x="449" y="9"/>
                    </a:lnTo>
                    <a:cubicBezTo>
                      <a:pt x="431" y="3"/>
                      <a:pt x="412" y="0"/>
                      <a:pt x="394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55"/>
              <p:cNvSpPr/>
              <p:nvPr/>
            </p:nvSpPr>
            <p:spPr>
              <a:xfrm>
                <a:off x="2413539" y="1871818"/>
                <a:ext cx="31511" cy="30102"/>
              </a:xfrm>
              <a:custGeom>
                <a:rect b="b" l="l" r="r" t="t"/>
                <a:pathLst>
                  <a:path extrusionOk="0" h="534" w="559">
                    <a:moveTo>
                      <a:pt x="134" y="0"/>
                    </a:moveTo>
                    <a:cubicBezTo>
                      <a:pt x="61" y="73"/>
                      <a:pt x="13" y="170"/>
                      <a:pt x="13" y="267"/>
                    </a:cubicBezTo>
                    <a:cubicBezTo>
                      <a:pt x="0" y="364"/>
                      <a:pt x="25" y="461"/>
                      <a:pt x="85" y="534"/>
                    </a:cubicBezTo>
                    <a:lnTo>
                      <a:pt x="146" y="534"/>
                    </a:lnTo>
                    <a:cubicBezTo>
                      <a:pt x="219" y="534"/>
                      <a:pt x="304" y="509"/>
                      <a:pt x="376" y="473"/>
                    </a:cubicBezTo>
                    <a:cubicBezTo>
                      <a:pt x="473" y="437"/>
                      <a:pt x="546" y="376"/>
                      <a:pt x="546" y="303"/>
                    </a:cubicBezTo>
                    <a:cubicBezTo>
                      <a:pt x="558" y="182"/>
                      <a:pt x="376" y="37"/>
                      <a:pt x="182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55"/>
              <p:cNvSpPr/>
              <p:nvPr/>
            </p:nvSpPr>
            <p:spPr>
              <a:xfrm>
                <a:off x="2347587" y="1897015"/>
                <a:ext cx="48929" cy="41319"/>
              </a:xfrm>
              <a:custGeom>
                <a:rect b="b" l="l" r="r" t="t"/>
                <a:pathLst>
                  <a:path extrusionOk="0" h="733" w="868">
                    <a:moveTo>
                      <a:pt x="475" y="1"/>
                    </a:moveTo>
                    <a:cubicBezTo>
                      <a:pt x="166" y="1"/>
                      <a:pt x="1" y="373"/>
                      <a:pt x="201" y="608"/>
                    </a:cubicBezTo>
                    <a:cubicBezTo>
                      <a:pt x="278" y="693"/>
                      <a:pt x="379" y="732"/>
                      <a:pt x="478" y="732"/>
                    </a:cubicBezTo>
                    <a:cubicBezTo>
                      <a:pt x="661" y="732"/>
                      <a:pt x="840" y="602"/>
                      <a:pt x="855" y="390"/>
                    </a:cubicBezTo>
                    <a:cubicBezTo>
                      <a:pt x="867" y="184"/>
                      <a:pt x="710" y="14"/>
                      <a:pt x="504" y="2"/>
                    </a:cubicBezTo>
                    <a:cubicBezTo>
                      <a:pt x="494" y="1"/>
                      <a:pt x="484" y="1"/>
                      <a:pt x="475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55"/>
              <p:cNvSpPr/>
              <p:nvPr/>
            </p:nvSpPr>
            <p:spPr>
              <a:xfrm>
                <a:off x="2169630" y="2387648"/>
                <a:ext cx="68377" cy="28072"/>
              </a:xfrm>
              <a:custGeom>
                <a:rect b="b" l="l" r="r" t="t"/>
                <a:pathLst>
                  <a:path extrusionOk="0" h="498" w="1213">
                    <a:moveTo>
                      <a:pt x="194" y="1"/>
                    </a:moveTo>
                    <a:cubicBezTo>
                      <a:pt x="158" y="74"/>
                      <a:pt x="121" y="171"/>
                      <a:pt x="97" y="255"/>
                    </a:cubicBezTo>
                    <a:cubicBezTo>
                      <a:pt x="73" y="328"/>
                      <a:pt x="36" y="413"/>
                      <a:pt x="0" y="498"/>
                    </a:cubicBezTo>
                    <a:lnTo>
                      <a:pt x="1212" y="110"/>
                    </a:lnTo>
                    <a:cubicBezTo>
                      <a:pt x="873" y="62"/>
                      <a:pt x="533" y="25"/>
                      <a:pt x="194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55"/>
              <p:cNvSpPr/>
              <p:nvPr/>
            </p:nvSpPr>
            <p:spPr>
              <a:xfrm>
                <a:off x="2157285" y="2099322"/>
                <a:ext cx="413474" cy="996452"/>
              </a:xfrm>
              <a:custGeom>
                <a:rect b="b" l="l" r="r" t="t"/>
                <a:pathLst>
                  <a:path extrusionOk="0" h="17677" w="7335">
                    <a:moveTo>
                      <a:pt x="2571" y="1"/>
                    </a:moveTo>
                    <a:cubicBezTo>
                      <a:pt x="2207" y="1383"/>
                      <a:pt x="1880" y="2849"/>
                      <a:pt x="1565" y="4401"/>
                    </a:cubicBezTo>
                    <a:cubicBezTo>
                      <a:pt x="1468" y="4874"/>
                      <a:pt x="1371" y="5358"/>
                      <a:pt x="1286" y="5843"/>
                    </a:cubicBezTo>
                    <a:cubicBezTo>
                      <a:pt x="1165" y="6474"/>
                      <a:pt x="1056" y="7116"/>
                      <a:pt x="946" y="7771"/>
                    </a:cubicBezTo>
                    <a:cubicBezTo>
                      <a:pt x="886" y="8134"/>
                      <a:pt x="837" y="8498"/>
                      <a:pt x="777" y="8861"/>
                    </a:cubicBezTo>
                    <a:cubicBezTo>
                      <a:pt x="716" y="9334"/>
                      <a:pt x="643" y="9795"/>
                      <a:pt x="595" y="10268"/>
                    </a:cubicBezTo>
                    <a:cubicBezTo>
                      <a:pt x="316" y="12340"/>
                      <a:pt x="134" y="14316"/>
                      <a:pt x="25" y="16159"/>
                    </a:cubicBezTo>
                    <a:cubicBezTo>
                      <a:pt x="13" y="16365"/>
                      <a:pt x="13" y="16571"/>
                      <a:pt x="1" y="16765"/>
                    </a:cubicBezTo>
                    <a:cubicBezTo>
                      <a:pt x="122" y="16837"/>
                      <a:pt x="328" y="16946"/>
                      <a:pt x="595" y="17068"/>
                    </a:cubicBezTo>
                    <a:cubicBezTo>
                      <a:pt x="1465" y="17476"/>
                      <a:pt x="2394" y="17676"/>
                      <a:pt x="3319" y="17676"/>
                    </a:cubicBezTo>
                    <a:cubicBezTo>
                      <a:pt x="4751" y="17676"/>
                      <a:pt x="6170" y="17196"/>
                      <a:pt x="7334" y="16268"/>
                    </a:cubicBezTo>
                    <a:cubicBezTo>
                      <a:pt x="7153" y="15322"/>
                      <a:pt x="6971" y="14377"/>
                      <a:pt x="6789" y="13455"/>
                    </a:cubicBezTo>
                    <a:cubicBezTo>
                      <a:pt x="6740" y="13249"/>
                      <a:pt x="6704" y="13055"/>
                      <a:pt x="6668" y="12849"/>
                    </a:cubicBezTo>
                    <a:cubicBezTo>
                      <a:pt x="6013" y="9480"/>
                      <a:pt x="5346" y="6110"/>
                      <a:pt x="4692" y="2728"/>
                    </a:cubicBezTo>
                    <a:cubicBezTo>
                      <a:pt x="4595" y="2255"/>
                      <a:pt x="4498" y="1770"/>
                      <a:pt x="4401" y="1286"/>
                    </a:cubicBezTo>
                    <a:cubicBezTo>
                      <a:pt x="4353" y="995"/>
                      <a:pt x="4292" y="692"/>
                      <a:pt x="4231" y="401"/>
                    </a:cubicBezTo>
                    <a:cubicBezTo>
                      <a:pt x="3686" y="267"/>
                      <a:pt x="3128" y="134"/>
                      <a:pt x="25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55"/>
              <p:cNvSpPr/>
              <p:nvPr/>
            </p:nvSpPr>
            <p:spPr>
              <a:xfrm>
                <a:off x="2160047" y="2116515"/>
                <a:ext cx="195491" cy="288276"/>
              </a:xfrm>
              <a:custGeom>
                <a:rect b="b" l="l" r="r" t="t"/>
                <a:pathLst>
                  <a:path extrusionOk="0" h="5114" w="3468">
                    <a:moveTo>
                      <a:pt x="2767" y="0"/>
                    </a:moveTo>
                    <a:cubicBezTo>
                      <a:pt x="2679" y="0"/>
                      <a:pt x="2593" y="15"/>
                      <a:pt x="2510" y="47"/>
                    </a:cubicBezTo>
                    <a:cubicBezTo>
                      <a:pt x="1649" y="338"/>
                      <a:pt x="206" y="4496"/>
                      <a:pt x="0" y="5114"/>
                    </a:cubicBezTo>
                    <a:lnTo>
                      <a:pt x="2922" y="4678"/>
                    </a:lnTo>
                    <a:lnTo>
                      <a:pt x="3467" y="896"/>
                    </a:lnTo>
                    <a:cubicBezTo>
                      <a:pt x="3455" y="762"/>
                      <a:pt x="3382" y="205"/>
                      <a:pt x="3007" y="35"/>
                    </a:cubicBezTo>
                    <a:cubicBezTo>
                      <a:pt x="2926" y="12"/>
                      <a:pt x="2846" y="0"/>
                      <a:pt x="2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55"/>
              <p:cNvSpPr/>
              <p:nvPr/>
            </p:nvSpPr>
            <p:spPr>
              <a:xfrm>
                <a:off x="2204466" y="3068074"/>
                <a:ext cx="31454" cy="485346"/>
              </a:xfrm>
              <a:custGeom>
                <a:rect b="b" l="l" r="r" t="t"/>
                <a:pathLst>
                  <a:path extrusionOk="0" h="8610" w="558">
                    <a:moveTo>
                      <a:pt x="100" y="0"/>
                    </a:moveTo>
                    <a:cubicBezTo>
                      <a:pt x="95" y="0"/>
                      <a:pt x="90" y="1"/>
                      <a:pt x="85" y="3"/>
                    </a:cubicBezTo>
                    <a:cubicBezTo>
                      <a:pt x="37" y="3"/>
                      <a:pt x="0" y="39"/>
                      <a:pt x="0" y="88"/>
                    </a:cubicBezTo>
                    <a:lnTo>
                      <a:pt x="388" y="4682"/>
                    </a:lnTo>
                    <a:lnTo>
                      <a:pt x="158" y="8524"/>
                    </a:lnTo>
                    <a:cubicBezTo>
                      <a:pt x="158" y="8573"/>
                      <a:pt x="194" y="8609"/>
                      <a:pt x="243" y="8609"/>
                    </a:cubicBezTo>
                    <a:cubicBezTo>
                      <a:pt x="291" y="8609"/>
                      <a:pt x="328" y="8573"/>
                      <a:pt x="340" y="8524"/>
                    </a:cubicBezTo>
                    <a:lnTo>
                      <a:pt x="558" y="4682"/>
                    </a:lnTo>
                    <a:lnTo>
                      <a:pt x="170" y="76"/>
                    </a:lnTo>
                    <a:cubicBezTo>
                      <a:pt x="170" y="33"/>
                      <a:pt x="133" y="0"/>
                      <a:pt x="100" y="0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55"/>
              <p:cNvSpPr/>
              <p:nvPr/>
            </p:nvSpPr>
            <p:spPr>
              <a:xfrm>
                <a:off x="2397135" y="3380751"/>
                <a:ext cx="42390" cy="18208"/>
              </a:xfrm>
              <a:custGeom>
                <a:rect b="b" l="l" r="r" t="t"/>
                <a:pathLst>
                  <a:path extrusionOk="0" h="323" w="752">
                    <a:moveTo>
                      <a:pt x="128" y="1"/>
                    </a:moveTo>
                    <a:cubicBezTo>
                      <a:pt x="65" y="1"/>
                      <a:pt x="0" y="83"/>
                      <a:pt x="61" y="153"/>
                    </a:cubicBezTo>
                    <a:cubicBezTo>
                      <a:pt x="134" y="250"/>
                      <a:pt x="255" y="323"/>
                      <a:pt x="388" y="323"/>
                    </a:cubicBezTo>
                    <a:lnTo>
                      <a:pt x="437" y="310"/>
                    </a:lnTo>
                    <a:cubicBezTo>
                      <a:pt x="546" y="298"/>
                      <a:pt x="643" y="238"/>
                      <a:pt x="716" y="153"/>
                    </a:cubicBezTo>
                    <a:cubicBezTo>
                      <a:pt x="751" y="81"/>
                      <a:pt x="695" y="16"/>
                      <a:pt x="634" y="16"/>
                    </a:cubicBezTo>
                    <a:cubicBezTo>
                      <a:pt x="612" y="16"/>
                      <a:pt x="589" y="25"/>
                      <a:pt x="570" y="44"/>
                    </a:cubicBezTo>
                    <a:cubicBezTo>
                      <a:pt x="534" y="104"/>
                      <a:pt x="473" y="129"/>
                      <a:pt x="413" y="141"/>
                    </a:cubicBezTo>
                    <a:cubicBezTo>
                      <a:pt x="402" y="142"/>
                      <a:pt x="391" y="143"/>
                      <a:pt x="380" y="143"/>
                    </a:cubicBezTo>
                    <a:cubicBezTo>
                      <a:pt x="307" y="143"/>
                      <a:pt x="237" y="107"/>
                      <a:pt x="194" y="44"/>
                    </a:cubicBezTo>
                    <a:cubicBezTo>
                      <a:pt x="178" y="13"/>
                      <a:pt x="153" y="1"/>
                      <a:pt x="128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55"/>
              <p:cNvSpPr/>
              <p:nvPr/>
            </p:nvSpPr>
            <p:spPr>
              <a:xfrm>
                <a:off x="2153790" y="3278386"/>
                <a:ext cx="45942" cy="15333"/>
              </a:xfrm>
              <a:custGeom>
                <a:rect b="b" l="l" r="r" t="t"/>
                <a:pathLst>
                  <a:path extrusionOk="0" h="272" w="815">
                    <a:moveTo>
                      <a:pt x="107" y="1"/>
                    </a:moveTo>
                    <a:cubicBezTo>
                      <a:pt x="11" y="1"/>
                      <a:pt x="1" y="164"/>
                      <a:pt x="111" y="175"/>
                    </a:cubicBezTo>
                    <a:cubicBezTo>
                      <a:pt x="111" y="175"/>
                      <a:pt x="705" y="272"/>
                      <a:pt x="717" y="272"/>
                    </a:cubicBezTo>
                    <a:cubicBezTo>
                      <a:pt x="766" y="272"/>
                      <a:pt x="802" y="248"/>
                      <a:pt x="802" y="199"/>
                    </a:cubicBezTo>
                    <a:cubicBezTo>
                      <a:pt x="814" y="151"/>
                      <a:pt x="778" y="114"/>
                      <a:pt x="730" y="102"/>
                    </a:cubicBezTo>
                    <a:lnTo>
                      <a:pt x="136" y="5"/>
                    </a:lnTo>
                    <a:cubicBezTo>
                      <a:pt x="125" y="2"/>
                      <a:pt x="116" y="1"/>
                      <a:pt x="107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55"/>
              <p:cNvSpPr/>
              <p:nvPr/>
            </p:nvSpPr>
            <p:spPr>
              <a:xfrm>
                <a:off x="2278930" y="2105466"/>
                <a:ext cx="303440" cy="495436"/>
              </a:xfrm>
              <a:custGeom>
                <a:rect b="b" l="l" r="r" t="t"/>
                <a:pathLst>
                  <a:path extrusionOk="0" h="8789" w="5383">
                    <a:moveTo>
                      <a:pt x="1710" y="1"/>
                    </a:moveTo>
                    <a:cubicBezTo>
                      <a:pt x="1601" y="1"/>
                      <a:pt x="801" y="61"/>
                      <a:pt x="388" y="764"/>
                    </a:cubicBezTo>
                    <a:cubicBezTo>
                      <a:pt x="1" y="1443"/>
                      <a:pt x="146" y="2425"/>
                      <a:pt x="776" y="3177"/>
                    </a:cubicBezTo>
                    <a:cubicBezTo>
                      <a:pt x="910" y="3383"/>
                      <a:pt x="1019" y="3613"/>
                      <a:pt x="1152" y="3831"/>
                    </a:cubicBezTo>
                    <a:cubicBezTo>
                      <a:pt x="1176" y="3868"/>
                      <a:pt x="1188" y="3892"/>
                      <a:pt x="1201" y="3916"/>
                    </a:cubicBezTo>
                    <a:cubicBezTo>
                      <a:pt x="1285" y="4074"/>
                      <a:pt x="1358" y="4195"/>
                      <a:pt x="1443" y="4352"/>
                    </a:cubicBezTo>
                    <a:cubicBezTo>
                      <a:pt x="1491" y="4425"/>
                      <a:pt x="1528" y="4522"/>
                      <a:pt x="1576" y="4619"/>
                    </a:cubicBezTo>
                    <a:cubicBezTo>
                      <a:pt x="1625" y="4704"/>
                      <a:pt x="1685" y="4801"/>
                      <a:pt x="1746" y="4886"/>
                    </a:cubicBezTo>
                    <a:cubicBezTo>
                      <a:pt x="1867" y="5128"/>
                      <a:pt x="2013" y="5383"/>
                      <a:pt x="2146" y="5649"/>
                    </a:cubicBezTo>
                    <a:cubicBezTo>
                      <a:pt x="2195" y="5734"/>
                      <a:pt x="2243" y="5807"/>
                      <a:pt x="2279" y="5904"/>
                    </a:cubicBezTo>
                    <a:cubicBezTo>
                      <a:pt x="2316" y="5965"/>
                      <a:pt x="2352" y="6013"/>
                      <a:pt x="2388" y="6086"/>
                    </a:cubicBezTo>
                    <a:cubicBezTo>
                      <a:pt x="2437" y="6171"/>
                      <a:pt x="2473" y="6255"/>
                      <a:pt x="2522" y="6328"/>
                    </a:cubicBezTo>
                    <a:cubicBezTo>
                      <a:pt x="2582" y="6437"/>
                      <a:pt x="2631" y="6534"/>
                      <a:pt x="2704" y="6680"/>
                    </a:cubicBezTo>
                    <a:cubicBezTo>
                      <a:pt x="2788" y="6813"/>
                      <a:pt x="2873" y="6958"/>
                      <a:pt x="2946" y="7104"/>
                    </a:cubicBezTo>
                    <a:cubicBezTo>
                      <a:pt x="3067" y="7346"/>
                      <a:pt x="3201" y="7589"/>
                      <a:pt x="3334" y="7831"/>
                    </a:cubicBezTo>
                    <a:cubicBezTo>
                      <a:pt x="3540" y="8146"/>
                      <a:pt x="3819" y="8413"/>
                      <a:pt x="4146" y="8595"/>
                    </a:cubicBezTo>
                    <a:cubicBezTo>
                      <a:pt x="4364" y="8704"/>
                      <a:pt x="4607" y="8765"/>
                      <a:pt x="4849" y="8789"/>
                    </a:cubicBezTo>
                    <a:cubicBezTo>
                      <a:pt x="4861" y="8777"/>
                      <a:pt x="4885" y="8777"/>
                      <a:pt x="4898" y="8777"/>
                    </a:cubicBezTo>
                    <a:cubicBezTo>
                      <a:pt x="4958" y="8752"/>
                      <a:pt x="5019" y="8740"/>
                      <a:pt x="5079" y="8728"/>
                    </a:cubicBezTo>
                    <a:cubicBezTo>
                      <a:pt x="4546" y="8474"/>
                      <a:pt x="4267" y="7868"/>
                      <a:pt x="4401" y="7419"/>
                    </a:cubicBezTo>
                    <a:cubicBezTo>
                      <a:pt x="4536" y="7075"/>
                      <a:pt x="4861" y="6856"/>
                      <a:pt x="5211" y="6856"/>
                    </a:cubicBezTo>
                    <a:cubicBezTo>
                      <a:pt x="5268" y="6856"/>
                      <a:pt x="5325" y="6862"/>
                      <a:pt x="5382" y="6874"/>
                    </a:cubicBezTo>
                    <a:lnTo>
                      <a:pt x="5298" y="6655"/>
                    </a:lnTo>
                    <a:cubicBezTo>
                      <a:pt x="5189" y="6413"/>
                      <a:pt x="5079" y="6158"/>
                      <a:pt x="4970" y="5904"/>
                    </a:cubicBezTo>
                    <a:lnTo>
                      <a:pt x="4631" y="5165"/>
                    </a:lnTo>
                    <a:cubicBezTo>
                      <a:pt x="4558" y="5007"/>
                      <a:pt x="4485" y="4861"/>
                      <a:pt x="4413" y="4704"/>
                    </a:cubicBezTo>
                    <a:cubicBezTo>
                      <a:pt x="4292" y="4449"/>
                      <a:pt x="4182" y="4219"/>
                      <a:pt x="4073" y="3977"/>
                    </a:cubicBezTo>
                    <a:cubicBezTo>
                      <a:pt x="4001" y="3819"/>
                      <a:pt x="3928" y="3698"/>
                      <a:pt x="3855" y="3540"/>
                    </a:cubicBezTo>
                    <a:cubicBezTo>
                      <a:pt x="3782" y="3383"/>
                      <a:pt x="3722" y="3261"/>
                      <a:pt x="3637" y="3128"/>
                    </a:cubicBezTo>
                    <a:cubicBezTo>
                      <a:pt x="3176" y="2207"/>
                      <a:pt x="2958" y="1867"/>
                      <a:pt x="2958" y="1867"/>
                    </a:cubicBezTo>
                    <a:cubicBezTo>
                      <a:pt x="2582" y="1213"/>
                      <a:pt x="2170" y="595"/>
                      <a:pt x="171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55"/>
              <p:cNvSpPr/>
              <p:nvPr/>
            </p:nvSpPr>
            <p:spPr>
              <a:xfrm>
                <a:off x="2408071" y="2328912"/>
                <a:ext cx="101861" cy="151748"/>
              </a:xfrm>
              <a:custGeom>
                <a:rect b="b" l="l" r="r" t="t"/>
                <a:pathLst>
                  <a:path extrusionOk="0" h="2692" w="1807">
                    <a:moveTo>
                      <a:pt x="1807" y="0"/>
                    </a:moveTo>
                    <a:lnTo>
                      <a:pt x="1807" y="0"/>
                    </a:lnTo>
                    <a:cubicBezTo>
                      <a:pt x="1807" y="1"/>
                      <a:pt x="1794" y="13"/>
                      <a:pt x="1782" y="25"/>
                    </a:cubicBezTo>
                    <a:cubicBezTo>
                      <a:pt x="1188" y="304"/>
                      <a:pt x="594" y="582"/>
                      <a:pt x="0" y="873"/>
                    </a:cubicBezTo>
                    <a:lnTo>
                      <a:pt x="0" y="1940"/>
                    </a:lnTo>
                    <a:cubicBezTo>
                      <a:pt x="25" y="2001"/>
                      <a:pt x="61" y="2049"/>
                      <a:pt x="110" y="2122"/>
                    </a:cubicBezTo>
                    <a:cubicBezTo>
                      <a:pt x="146" y="2207"/>
                      <a:pt x="194" y="2291"/>
                      <a:pt x="231" y="2364"/>
                    </a:cubicBezTo>
                    <a:cubicBezTo>
                      <a:pt x="304" y="2473"/>
                      <a:pt x="352" y="2582"/>
                      <a:pt x="413" y="2691"/>
                    </a:cubicBezTo>
                    <a:cubicBezTo>
                      <a:pt x="873" y="1794"/>
                      <a:pt x="1334" y="922"/>
                      <a:pt x="1807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55"/>
              <p:cNvSpPr/>
              <p:nvPr/>
            </p:nvSpPr>
            <p:spPr>
              <a:xfrm>
                <a:off x="2260497" y="2108172"/>
                <a:ext cx="254905" cy="334218"/>
              </a:xfrm>
              <a:custGeom>
                <a:rect b="b" l="l" r="r" t="t"/>
                <a:pathLst>
                  <a:path extrusionOk="0" h="5929" w="4522">
                    <a:moveTo>
                      <a:pt x="1539" y="0"/>
                    </a:moveTo>
                    <a:cubicBezTo>
                      <a:pt x="1434" y="0"/>
                      <a:pt x="1329" y="15"/>
                      <a:pt x="1225" y="50"/>
                    </a:cubicBezTo>
                    <a:cubicBezTo>
                      <a:pt x="509" y="292"/>
                      <a:pt x="0" y="1480"/>
                      <a:pt x="521" y="2777"/>
                    </a:cubicBezTo>
                    <a:cubicBezTo>
                      <a:pt x="1164" y="3832"/>
                      <a:pt x="1794" y="4874"/>
                      <a:pt x="2437" y="5929"/>
                    </a:cubicBezTo>
                    <a:lnTo>
                      <a:pt x="4522" y="3820"/>
                    </a:lnTo>
                    <a:lnTo>
                      <a:pt x="2667" y="474"/>
                    </a:lnTo>
                    <a:cubicBezTo>
                      <a:pt x="2606" y="413"/>
                      <a:pt x="2090" y="0"/>
                      <a:pt x="1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55"/>
              <p:cNvSpPr/>
              <p:nvPr/>
            </p:nvSpPr>
            <p:spPr>
              <a:xfrm>
                <a:off x="2477066" y="2244866"/>
                <a:ext cx="361501" cy="362685"/>
              </a:xfrm>
              <a:custGeom>
                <a:rect b="b" l="l" r="r" t="t"/>
                <a:pathLst>
                  <a:path extrusionOk="0" h="6434" w="6413">
                    <a:moveTo>
                      <a:pt x="5637" y="1"/>
                    </a:moveTo>
                    <a:lnTo>
                      <a:pt x="2170" y="2958"/>
                    </a:lnTo>
                    <a:lnTo>
                      <a:pt x="255" y="4582"/>
                    </a:lnTo>
                    <a:cubicBezTo>
                      <a:pt x="195" y="4667"/>
                      <a:pt x="158" y="4764"/>
                      <a:pt x="134" y="4861"/>
                    </a:cubicBezTo>
                    <a:cubicBezTo>
                      <a:pt x="1" y="5310"/>
                      <a:pt x="134" y="5782"/>
                      <a:pt x="473" y="6098"/>
                    </a:cubicBezTo>
                    <a:cubicBezTo>
                      <a:pt x="679" y="6312"/>
                      <a:pt x="964" y="6434"/>
                      <a:pt x="1261" y="6434"/>
                    </a:cubicBezTo>
                    <a:cubicBezTo>
                      <a:pt x="1349" y="6434"/>
                      <a:pt x="1439" y="6423"/>
                      <a:pt x="1528" y="6401"/>
                    </a:cubicBezTo>
                    <a:cubicBezTo>
                      <a:pt x="1589" y="6389"/>
                      <a:pt x="1649" y="6364"/>
                      <a:pt x="1698" y="6340"/>
                    </a:cubicBezTo>
                    <a:cubicBezTo>
                      <a:pt x="1722" y="6328"/>
                      <a:pt x="1734" y="6328"/>
                      <a:pt x="1746" y="6316"/>
                    </a:cubicBezTo>
                    <a:cubicBezTo>
                      <a:pt x="3528" y="5213"/>
                      <a:pt x="5080" y="3770"/>
                      <a:pt x="6316" y="2073"/>
                    </a:cubicBezTo>
                    <a:cubicBezTo>
                      <a:pt x="6401" y="1795"/>
                      <a:pt x="6413" y="1491"/>
                      <a:pt x="6364" y="1201"/>
                    </a:cubicBezTo>
                    <a:cubicBezTo>
                      <a:pt x="6268" y="728"/>
                      <a:pt x="6013" y="304"/>
                      <a:pt x="5637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55"/>
              <p:cNvSpPr/>
              <p:nvPr/>
            </p:nvSpPr>
            <p:spPr>
              <a:xfrm>
                <a:off x="2758573" y="2163977"/>
                <a:ext cx="217363" cy="198479"/>
              </a:xfrm>
              <a:custGeom>
                <a:rect b="b" l="l" r="r" t="t"/>
                <a:pathLst>
                  <a:path extrusionOk="0" h="3521" w="3856">
                    <a:moveTo>
                      <a:pt x="954" y="0"/>
                    </a:moveTo>
                    <a:cubicBezTo>
                      <a:pt x="855" y="0"/>
                      <a:pt x="702" y="161"/>
                      <a:pt x="558" y="381"/>
                    </a:cubicBezTo>
                    <a:cubicBezTo>
                      <a:pt x="377" y="975"/>
                      <a:pt x="183" y="1581"/>
                      <a:pt x="1" y="2187"/>
                    </a:cubicBezTo>
                    <a:lnTo>
                      <a:pt x="1322" y="3520"/>
                    </a:lnTo>
                    <a:lnTo>
                      <a:pt x="3286" y="1363"/>
                    </a:lnTo>
                    <a:cubicBezTo>
                      <a:pt x="3783" y="793"/>
                      <a:pt x="3855" y="575"/>
                      <a:pt x="3795" y="502"/>
                    </a:cubicBezTo>
                    <a:cubicBezTo>
                      <a:pt x="3773" y="475"/>
                      <a:pt x="3730" y="463"/>
                      <a:pt x="3670" y="463"/>
                    </a:cubicBezTo>
                    <a:cubicBezTo>
                      <a:pt x="3234" y="463"/>
                      <a:pt x="1912" y="1094"/>
                      <a:pt x="1341" y="1094"/>
                    </a:cubicBezTo>
                    <a:cubicBezTo>
                      <a:pt x="1255" y="1094"/>
                      <a:pt x="1187" y="1080"/>
                      <a:pt x="1140" y="1048"/>
                    </a:cubicBezTo>
                    <a:cubicBezTo>
                      <a:pt x="1055" y="999"/>
                      <a:pt x="995" y="926"/>
                      <a:pt x="970" y="829"/>
                    </a:cubicBezTo>
                    <a:cubicBezTo>
                      <a:pt x="958" y="733"/>
                      <a:pt x="1019" y="672"/>
                      <a:pt x="1055" y="563"/>
                    </a:cubicBezTo>
                    <a:cubicBezTo>
                      <a:pt x="1140" y="345"/>
                      <a:pt x="1080" y="42"/>
                      <a:pt x="983" y="5"/>
                    </a:cubicBezTo>
                    <a:cubicBezTo>
                      <a:pt x="974" y="2"/>
                      <a:pt x="964" y="0"/>
                      <a:pt x="954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55"/>
              <p:cNvSpPr/>
              <p:nvPr/>
            </p:nvSpPr>
            <p:spPr>
              <a:xfrm>
                <a:off x="2075325" y="1774864"/>
                <a:ext cx="371084" cy="256202"/>
              </a:xfrm>
              <a:custGeom>
                <a:rect b="b" l="l" r="r" t="t"/>
                <a:pathLst>
                  <a:path extrusionOk="0" h="4545" w="6583">
                    <a:moveTo>
                      <a:pt x="5094" y="0"/>
                    </a:moveTo>
                    <a:cubicBezTo>
                      <a:pt x="4898" y="0"/>
                      <a:pt x="4716" y="50"/>
                      <a:pt x="4607" y="84"/>
                    </a:cubicBezTo>
                    <a:cubicBezTo>
                      <a:pt x="3394" y="411"/>
                      <a:pt x="3225" y="2229"/>
                      <a:pt x="2219" y="2423"/>
                    </a:cubicBezTo>
                    <a:cubicBezTo>
                      <a:pt x="2025" y="2435"/>
                      <a:pt x="1843" y="2508"/>
                      <a:pt x="1685" y="2629"/>
                    </a:cubicBezTo>
                    <a:cubicBezTo>
                      <a:pt x="1431" y="2860"/>
                      <a:pt x="1503" y="3078"/>
                      <a:pt x="1273" y="3296"/>
                    </a:cubicBezTo>
                    <a:cubicBezTo>
                      <a:pt x="982" y="3587"/>
                      <a:pt x="655" y="3381"/>
                      <a:pt x="340" y="3611"/>
                    </a:cubicBezTo>
                    <a:cubicBezTo>
                      <a:pt x="182" y="3732"/>
                      <a:pt x="12" y="3975"/>
                      <a:pt x="0" y="4545"/>
                    </a:cubicBezTo>
                    <a:lnTo>
                      <a:pt x="485" y="4545"/>
                    </a:lnTo>
                    <a:cubicBezTo>
                      <a:pt x="461" y="4472"/>
                      <a:pt x="461" y="4399"/>
                      <a:pt x="449" y="4326"/>
                    </a:cubicBezTo>
                    <a:lnTo>
                      <a:pt x="449" y="4326"/>
                    </a:lnTo>
                    <a:cubicBezTo>
                      <a:pt x="497" y="4399"/>
                      <a:pt x="546" y="4484"/>
                      <a:pt x="594" y="4545"/>
                    </a:cubicBezTo>
                    <a:lnTo>
                      <a:pt x="1164" y="4545"/>
                    </a:lnTo>
                    <a:cubicBezTo>
                      <a:pt x="1152" y="4363"/>
                      <a:pt x="1140" y="4169"/>
                      <a:pt x="1140" y="3975"/>
                    </a:cubicBezTo>
                    <a:lnTo>
                      <a:pt x="1140" y="3975"/>
                    </a:lnTo>
                    <a:lnTo>
                      <a:pt x="1334" y="4545"/>
                    </a:lnTo>
                    <a:lnTo>
                      <a:pt x="3091" y="4545"/>
                    </a:lnTo>
                    <a:cubicBezTo>
                      <a:pt x="3067" y="4448"/>
                      <a:pt x="3043" y="4326"/>
                      <a:pt x="3019" y="4217"/>
                    </a:cubicBezTo>
                    <a:lnTo>
                      <a:pt x="3019" y="4217"/>
                    </a:lnTo>
                    <a:cubicBezTo>
                      <a:pt x="3091" y="4326"/>
                      <a:pt x="3164" y="4435"/>
                      <a:pt x="3237" y="4545"/>
                    </a:cubicBezTo>
                    <a:lnTo>
                      <a:pt x="4122" y="4545"/>
                    </a:lnTo>
                    <a:cubicBezTo>
                      <a:pt x="4764" y="4193"/>
                      <a:pt x="4922" y="3866"/>
                      <a:pt x="4958" y="3611"/>
                    </a:cubicBezTo>
                    <a:cubicBezTo>
                      <a:pt x="4982" y="3308"/>
                      <a:pt x="4788" y="3151"/>
                      <a:pt x="4740" y="2726"/>
                    </a:cubicBezTo>
                    <a:cubicBezTo>
                      <a:pt x="4691" y="2338"/>
                      <a:pt x="4752" y="1951"/>
                      <a:pt x="4910" y="1599"/>
                    </a:cubicBezTo>
                    <a:cubicBezTo>
                      <a:pt x="5140" y="1563"/>
                      <a:pt x="5358" y="1514"/>
                      <a:pt x="5564" y="1441"/>
                    </a:cubicBezTo>
                    <a:cubicBezTo>
                      <a:pt x="5891" y="1332"/>
                      <a:pt x="6207" y="1163"/>
                      <a:pt x="6485" y="957"/>
                    </a:cubicBezTo>
                    <a:cubicBezTo>
                      <a:pt x="6546" y="835"/>
                      <a:pt x="6582" y="654"/>
                      <a:pt x="6510" y="581"/>
                    </a:cubicBezTo>
                    <a:cubicBezTo>
                      <a:pt x="6425" y="508"/>
                      <a:pt x="6304" y="557"/>
                      <a:pt x="6122" y="520"/>
                    </a:cubicBezTo>
                    <a:cubicBezTo>
                      <a:pt x="5843" y="472"/>
                      <a:pt x="5770" y="254"/>
                      <a:pt x="5552" y="120"/>
                    </a:cubicBezTo>
                    <a:cubicBezTo>
                      <a:pt x="5409" y="30"/>
                      <a:pt x="5247" y="0"/>
                      <a:pt x="50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55"/>
              <p:cNvSpPr/>
              <p:nvPr/>
            </p:nvSpPr>
            <p:spPr>
              <a:xfrm>
                <a:off x="2058921" y="1770016"/>
                <a:ext cx="330103" cy="261726"/>
              </a:xfrm>
              <a:custGeom>
                <a:rect b="b" l="l" r="r" t="t"/>
                <a:pathLst>
                  <a:path extrusionOk="0" h="4643" w="5856">
                    <a:moveTo>
                      <a:pt x="4828" y="0"/>
                    </a:moveTo>
                    <a:cubicBezTo>
                      <a:pt x="4782" y="0"/>
                      <a:pt x="4736" y="4"/>
                      <a:pt x="4691" y="12"/>
                    </a:cubicBezTo>
                    <a:cubicBezTo>
                      <a:pt x="4170" y="85"/>
                      <a:pt x="3794" y="667"/>
                      <a:pt x="3455" y="1188"/>
                    </a:cubicBezTo>
                    <a:cubicBezTo>
                      <a:pt x="3116" y="1721"/>
                      <a:pt x="2776" y="2255"/>
                      <a:pt x="2279" y="2340"/>
                    </a:cubicBezTo>
                    <a:cubicBezTo>
                      <a:pt x="2073" y="2364"/>
                      <a:pt x="1891" y="2449"/>
                      <a:pt x="1734" y="2570"/>
                    </a:cubicBezTo>
                    <a:cubicBezTo>
                      <a:pt x="1613" y="2679"/>
                      <a:pt x="1528" y="2812"/>
                      <a:pt x="1479" y="2958"/>
                    </a:cubicBezTo>
                    <a:cubicBezTo>
                      <a:pt x="1443" y="3067"/>
                      <a:pt x="1394" y="3164"/>
                      <a:pt x="1310" y="3237"/>
                    </a:cubicBezTo>
                    <a:cubicBezTo>
                      <a:pt x="1199" y="3336"/>
                      <a:pt x="1057" y="3396"/>
                      <a:pt x="913" y="3396"/>
                    </a:cubicBezTo>
                    <a:cubicBezTo>
                      <a:pt x="900" y="3396"/>
                      <a:pt x="887" y="3395"/>
                      <a:pt x="873" y="3394"/>
                    </a:cubicBezTo>
                    <a:cubicBezTo>
                      <a:pt x="704" y="3406"/>
                      <a:pt x="534" y="3455"/>
                      <a:pt x="388" y="3552"/>
                    </a:cubicBezTo>
                    <a:cubicBezTo>
                      <a:pt x="146" y="3734"/>
                      <a:pt x="25" y="4073"/>
                      <a:pt x="13" y="4558"/>
                    </a:cubicBezTo>
                    <a:cubicBezTo>
                      <a:pt x="0" y="4606"/>
                      <a:pt x="49" y="4643"/>
                      <a:pt x="97" y="4643"/>
                    </a:cubicBezTo>
                    <a:cubicBezTo>
                      <a:pt x="146" y="4643"/>
                      <a:pt x="182" y="4606"/>
                      <a:pt x="182" y="4558"/>
                    </a:cubicBezTo>
                    <a:cubicBezTo>
                      <a:pt x="194" y="4134"/>
                      <a:pt x="291" y="3831"/>
                      <a:pt x="485" y="3685"/>
                    </a:cubicBezTo>
                    <a:cubicBezTo>
                      <a:pt x="594" y="3620"/>
                      <a:pt x="722" y="3574"/>
                      <a:pt x="844" y="3574"/>
                    </a:cubicBezTo>
                    <a:cubicBezTo>
                      <a:pt x="858" y="3574"/>
                      <a:pt x="872" y="3575"/>
                      <a:pt x="885" y="3576"/>
                    </a:cubicBezTo>
                    <a:cubicBezTo>
                      <a:pt x="1091" y="3576"/>
                      <a:pt x="1285" y="3491"/>
                      <a:pt x="1431" y="3358"/>
                    </a:cubicBezTo>
                    <a:cubicBezTo>
                      <a:pt x="1528" y="3261"/>
                      <a:pt x="1600" y="3152"/>
                      <a:pt x="1637" y="3018"/>
                    </a:cubicBezTo>
                    <a:cubicBezTo>
                      <a:pt x="1673" y="2897"/>
                      <a:pt x="1746" y="2788"/>
                      <a:pt x="1843" y="2703"/>
                    </a:cubicBezTo>
                    <a:cubicBezTo>
                      <a:pt x="1976" y="2594"/>
                      <a:pt x="2146" y="2521"/>
                      <a:pt x="2328" y="2509"/>
                    </a:cubicBezTo>
                    <a:cubicBezTo>
                      <a:pt x="2873" y="2412"/>
                      <a:pt x="3261" y="1818"/>
                      <a:pt x="3601" y="1285"/>
                    </a:cubicBezTo>
                    <a:cubicBezTo>
                      <a:pt x="3940" y="752"/>
                      <a:pt x="4267" y="243"/>
                      <a:pt x="4716" y="182"/>
                    </a:cubicBezTo>
                    <a:cubicBezTo>
                      <a:pt x="4750" y="176"/>
                      <a:pt x="4785" y="173"/>
                      <a:pt x="4821" y="173"/>
                    </a:cubicBezTo>
                    <a:cubicBezTo>
                      <a:pt x="5085" y="173"/>
                      <a:pt x="5377" y="331"/>
                      <a:pt x="5698" y="631"/>
                    </a:cubicBezTo>
                    <a:cubicBezTo>
                      <a:pt x="5716" y="649"/>
                      <a:pt x="5737" y="658"/>
                      <a:pt x="5758" y="658"/>
                    </a:cubicBezTo>
                    <a:cubicBezTo>
                      <a:pt x="5779" y="658"/>
                      <a:pt x="5801" y="649"/>
                      <a:pt x="5819" y="631"/>
                    </a:cubicBezTo>
                    <a:cubicBezTo>
                      <a:pt x="5855" y="594"/>
                      <a:pt x="5855" y="546"/>
                      <a:pt x="5819" y="509"/>
                    </a:cubicBezTo>
                    <a:cubicBezTo>
                      <a:pt x="5472" y="173"/>
                      <a:pt x="5133" y="0"/>
                      <a:pt x="48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55"/>
              <p:cNvSpPr/>
              <p:nvPr/>
            </p:nvSpPr>
            <p:spPr>
              <a:xfrm>
                <a:off x="2327407" y="2307661"/>
                <a:ext cx="78693" cy="139516"/>
              </a:xfrm>
              <a:custGeom>
                <a:rect b="b" l="l" r="r" t="t"/>
                <a:pathLst>
                  <a:path extrusionOk="0" h="2475" w="1396">
                    <a:moveTo>
                      <a:pt x="113" y="1"/>
                    </a:moveTo>
                    <a:cubicBezTo>
                      <a:pt x="56" y="1"/>
                      <a:pt x="0" y="56"/>
                      <a:pt x="25" y="123"/>
                    </a:cubicBezTo>
                    <a:lnTo>
                      <a:pt x="1225" y="2426"/>
                    </a:lnTo>
                    <a:cubicBezTo>
                      <a:pt x="1238" y="2462"/>
                      <a:pt x="1274" y="2474"/>
                      <a:pt x="1310" y="2474"/>
                    </a:cubicBezTo>
                    <a:cubicBezTo>
                      <a:pt x="1322" y="2474"/>
                      <a:pt x="1335" y="2474"/>
                      <a:pt x="1347" y="2462"/>
                    </a:cubicBezTo>
                    <a:cubicBezTo>
                      <a:pt x="1383" y="2450"/>
                      <a:pt x="1395" y="2390"/>
                      <a:pt x="1383" y="2353"/>
                    </a:cubicBezTo>
                    <a:lnTo>
                      <a:pt x="183" y="38"/>
                    </a:lnTo>
                    <a:cubicBezTo>
                      <a:pt x="164" y="12"/>
                      <a:pt x="138" y="1"/>
                      <a:pt x="113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55"/>
              <p:cNvSpPr/>
              <p:nvPr/>
            </p:nvSpPr>
            <p:spPr>
              <a:xfrm>
                <a:off x="2231805" y="2123222"/>
                <a:ext cx="69053" cy="269279"/>
              </a:xfrm>
              <a:custGeom>
                <a:rect b="b" l="l" r="r" t="t"/>
                <a:pathLst>
                  <a:path extrusionOk="0" h="4777" w="1225">
                    <a:moveTo>
                      <a:pt x="1152" y="1"/>
                    </a:moveTo>
                    <a:cubicBezTo>
                      <a:pt x="1103" y="1"/>
                      <a:pt x="1055" y="25"/>
                      <a:pt x="1043" y="74"/>
                    </a:cubicBezTo>
                    <a:lnTo>
                      <a:pt x="12" y="4668"/>
                    </a:lnTo>
                    <a:cubicBezTo>
                      <a:pt x="0" y="4716"/>
                      <a:pt x="24" y="4753"/>
                      <a:pt x="97" y="4777"/>
                    </a:cubicBezTo>
                    <a:cubicBezTo>
                      <a:pt x="134" y="4765"/>
                      <a:pt x="170" y="4740"/>
                      <a:pt x="182" y="4704"/>
                    </a:cubicBezTo>
                    <a:lnTo>
                      <a:pt x="1212" y="110"/>
                    </a:lnTo>
                    <a:cubicBezTo>
                      <a:pt x="1224" y="62"/>
                      <a:pt x="1188" y="13"/>
                      <a:pt x="1152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55"/>
              <p:cNvSpPr/>
              <p:nvPr/>
            </p:nvSpPr>
            <p:spPr>
              <a:xfrm>
                <a:off x="2313991" y="1884050"/>
                <a:ext cx="47689" cy="41263"/>
              </a:xfrm>
              <a:custGeom>
                <a:rect b="b" l="l" r="r" t="t"/>
                <a:pathLst>
                  <a:path extrusionOk="0" h="732" w="846">
                    <a:moveTo>
                      <a:pt x="399" y="1"/>
                    </a:moveTo>
                    <a:cubicBezTo>
                      <a:pt x="201" y="1"/>
                      <a:pt x="21" y="154"/>
                      <a:pt x="9" y="353"/>
                    </a:cubicBezTo>
                    <a:cubicBezTo>
                      <a:pt x="0" y="575"/>
                      <a:pt x="179" y="732"/>
                      <a:pt x="370" y="732"/>
                    </a:cubicBezTo>
                    <a:cubicBezTo>
                      <a:pt x="450" y="732"/>
                      <a:pt x="532" y="704"/>
                      <a:pt x="603" y="644"/>
                    </a:cubicBezTo>
                    <a:cubicBezTo>
                      <a:pt x="845" y="438"/>
                      <a:pt x="736" y="50"/>
                      <a:pt x="421" y="1"/>
                    </a:cubicBezTo>
                    <a:cubicBezTo>
                      <a:pt x="414" y="1"/>
                      <a:pt x="406" y="1"/>
                      <a:pt x="399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55"/>
              <p:cNvSpPr/>
              <p:nvPr/>
            </p:nvSpPr>
            <p:spPr>
              <a:xfrm>
                <a:off x="2518780" y="3941225"/>
                <a:ext cx="29425" cy="80215"/>
              </a:xfrm>
              <a:custGeom>
                <a:rect b="b" l="l" r="r" t="t"/>
                <a:pathLst>
                  <a:path extrusionOk="0" h="1423" w="522">
                    <a:moveTo>
                      <a:pt x="261" y="1"/>
                    </a:moveTo>
                    <a:cubicBezTo>
                      <a:pt x="137" y="1"/>
                      <a:pt x="12" y="83"/>
                      <a:pt x="0" y="246"/>
                    </a:cubicBezTo>
                    <a:lnTo>
                      <a:pt x="0" y="1156"/>
                    </a:lnTo>
                    <a:cubicBezTo>
                      <a:pt x="0" y="1301"/>
                      <a:pt x="109" y="1422"/>
                      <a:pt x="255" y="1422"/>
                    </a:cubicBezTo>
                    <a:cubicBezTo>
                      <a:pt x="400" y="1422"/>
                      <a:pt x="521" y="1301"/>
                      <a:pt x="521" y="1156"/>
                    </a:cubicBezTo>
                    <a:lnTo>
                      <a:pt x="521" y="246"/>
                    </a:lnTo>
                    <a:cubicBezTo>
                      <a:pt x="509" y="83"/>
                      <a:pt x="385" y="1"/>
                      <a:pt x="261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55"/>
              <p:cNvSpPr/>
              <p:nvPr/>
            </p:nvSpPr>
            <p:spPr>
              <a:xfrm>
                <a:off x="1957119" y="3842411"/>
                <a:ext cx="85401" cy="48084"/>
              </a:xfrm>
              <a:custGeom>
                <a:rect b="b" l="l" r="r" t="t"/>
                <a:pathLst>
                  <a:path extrusionOk="0" h="853" w="1515">
                    <a:moveTo>
                      <a:pt x="1134" y="1"/>
                    </a:moveTo>
                    <a:cubicBezTo>
                      <a:pt x="1109" y="1"/>
                      <a:pt x="1082" y="4"/>
                      <a:pt x="1055" y="12"/>
                    </a:cubicBezTo>
                    <a:lnTo>
                      <a:pt x="194" y="351"/>
                    </a:lnTo>
                    <a:cubicBezTo>
                      <a:pt x="61" y="399"/>
                      <a:pt x="0" y="545"/>
                      <a:pt x="49" y="690"/>
                    </a:cubicBezTo>
                    <a:cubicBezTo>
                      <a:pt x="86" y="793"/>
                      <a:pt x="188" y="852"/>
                      <a:pt x="294" y="852"/>
                    </a:cubicBezTo>
                    <a:cubicBezTo>
                      <a:pt x="325" y="852"/>
                      <a:pt x="357" y="847"/>
                      <a:pt x="388" y="836"/>
                    </a:cubicBezTo>
                    <a:lnTo>
                      <a:pt x="1249" y="508"/>
                    </a:lnTo>
                    <a:cubicBezTo>
                      <a:pt x="1514" y="376"/>
                      <a:pt x="1396" y="1"/>
                      <a:pt x="1134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55"/>
              <p:cNvSpPr/>
              <p:nvPr/>
            </p:nvSpPr>
            <p:spPr>
              <a:xfrm>
                <a:off x="2190768" y="2595310"/>
                <a:ext cx="133991" cy="82131"/>
              </a:xfrm>
              <a:custGeom>
                <a:rect b="b" l="l" r="r" t="t"/>
                <a:pathLst>
                  <a:path extrusionOk="0" h="1457" w="2377">
                    <a:moveTo>
                      <a:pt x="584" y="0"/>
                    </a:moveTo>
                    <a:cubicBezTo>
                      <a:pt x="559" y="0"/>
                      <a:pt x="535" y="1"/>
                      <a:pt x="510" y="2"/>
                    </a:cubicBezTo>
                    <a:cubicBezTo>
                      <a:pt x="401" y="2"/>
                      <a:pt x="292" y="26"/>
                      <a:pt x="183" y="50"/>
                    </a:cubicBezTo>
                    <a:cubicBezTo>
                      <a:pt x="122" y="523"/>
                      <a:pt x="49" y="996"/>
                      <a:pt x="1" y="1456"/>
                    </a:cubicBezTo>
                    <a:lnTo>
                      <a:pt x="2377" y="1456"/>
                    </a:lnTo>
                    <a:cubicBezTo>
                      <a:pt x="2188" y="608"/>
                      <a:pt x="1439" y="0"/>
                      <a:pt x="5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55"/>
              <p:cNvSpPr/>
              <p:nvPr/>
            </p:nvSpPr>
            <p:spPr>
              <a:xfrm>
                <a:off x="2345219" y="2773999"/>
                <a:ext cx="194758" cy="82469"/>
              </a:xfrm>
              <a:custGeom>
                <a:rect b="b" l="l" r="r" t="t"/>
                <a:pathLst>
                  <a:path extrusionOk="0" h="1463" w="3455">
                    <a:moveTo>
                      <a:pt x="1791" y="0"/>
                    </a:moveTo>
                    <a:cubicBezTo>
                      <a:pt x="983" y="0"/>
                      <a:pt x="183" y="522"/>
                      <a:pt x="0" y="1462"/>
                    </a:cubicBezTo>
                    <a:lnTo>
                      <a:pt x="3455" y="1462"/>
                    </a:lnTo>
                    <a:cubicBezTo>
                      <a:pt x="3406" y="1268"/>
                      <a:pt x="3382" y="1074"/>
                      <a:pt x="3334" y="868"/>
                    </a:cubicBezTo>
                    <a:cubicBezTo>
                      <a:pt x="2971" y="276"/>
                      <a:pt x="2379" y="0"/>
                      <a:pt x="17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55"/>
              <p:cNvSpPr/>
              <p:nvPr/>
            </p:nvSpPr>
            <p:spPr>
              <a:xfrm>
                <a:off x="2157285" y="2980026"/>
                <a:ext cx="175029" cy="81398"/>
              </a:xfrm>
              <a:custGeom>
                <a:rect b="b" l="l" r="r" t="t"/>
                <a:pathLst>
                  <a:path extrusionOk="0" h="1444" w="3105">
                    <a:moveTo>
                      <a:pt x="1277" y="0"/>
                    </a:moveTo>
                    <a:cubicBezTo>
                      <a:pt x="1260" y="0"/>
                      <a:pt x="1243" y="1"/>
                      <a:pt x="1225" y="1"/>
                    </a:cubicBezTo>
                    <a:cubicBezTo>
                      <a:pt x="777" y="13"/>
                      <a:pt x="352" y="207"/>
                      <a:pt x="25" y="535"/>
                    </a:cubicBezTo>
                    <a:cubicBezTo>
                      <a:pt x="13" y="741"/>
                      <a:pt x="13" y="947"/>
                      <a:pt x="1" y="1141"/>
                    </a:cubicBezTo>
                    <a:cubicBezTo>
                      <a:pt x="122" y="1213"/>
                      <a:pt x="328" y="1322"/>
                      <a:pt x="595" y="1444"/>
                    </a:cubicBezTo>
                    <a:lnTo>
                      <a:pt x="3104" y="1444"/>
                    </a:lnTo>
                    <a:cubicBezTo>
                      <a:pt x="2902" y="600"/>
                      <a:pt x="2152" y="0"/>
                      <a:pt x="1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55"/>
              <p:cNvSpPr/>
              <p:nvPr/>
            </p:nvSpPr>
            <p:spPr>
              <a:xfrm>
                <a:off x="2229719" y="2346668"/>
                <a:ext cx="108738" cy="82075"/>
              </a:xfrm>
              <a:custGeom>
                <a:rect b="b" l="l" r="r" t="t"/>
                <a:pathLst>
                  <a:path extrusionOk="0" h="1456" w="1929">
                    <a:moveTo>
                      <a:pt x="280" y="1"/>
                    </a:moveTo>
                    <a:cubicBezTo>
                      <a:pt x="183" y="473"/>
                      <a:pt x="86" y="958"/>
                      <a:pt x="1" y="1455"/>
                    </a:cubicBezTo>
                    <a:lnTo>
                      <a:pt x="1928" y="1455"/>
                    </a:lnTo>
                    <a:cubicBezTo>
                      <a:pt x="1758" y="655"/>
                      <a:pt x="1092" y="6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55"/>
              <p:cNvSpPr/>
              <p:nvPr/>
            </p:nvSpPr>
            <p:spPr>
              <a:xfrm>
                <a:off x="2295333" y="2170403"/>
                <a:ext cx="126438" cy="82018"/>
              </a:xfrm>
              <a:custGeom>
                <a:rect b="b" l="l" r="r" t="t"/>
                <a:pathLst>
                  <a:path extrusionOk="0" h="1455" w="2243">
                    <a:moveTo>
                      <a:pt x="1722" y="0"/>
                    </a:moveTo>
                    <a:cubicBezTo>
                      <a:pt x="885" y="49"/>
                      <a:pt x="182" y="643"/>
                      <a:pt x="0" y="1455"/>
                    </a:cubicBezTo>
                    <a:lnTo>
                      <a:pt x="2243" y="1455"/>
                    </a:lnTo>
                    <a:cubicBezTo>
                      <a:pt x="2146" y="970"/>
                      <a:pt x="2049" y="497"/>
                      <a:pt x="1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55"/>
              <p:cNvSpPr/>
              <p:nvPr/>
            </p:nvSpPr>
            <p:spPr>
              <a:xfrm>
                <a:off x="2592566" y="1435750"/>
                <a:ext cx="583542" cy="542843"/>
              </a:xfrm>
              <a:custGeom>
                <a:rect b="b" l="l" r="r" t="t"/>
                <a:pathLst>
                  <a:path extrusionOk="0" h="9630" w="10352">
                    <a:moveTo>
                      <a:pt x="5176" y="1"/>
                    </a:moveTo>
                    <a:cubicBezTo>
                      <a:pt x="2851" y="1"/>
                      <a:pt x="807" y="1681"/>
                      <a:pt x="425" y="4039"/>
                    </a:cubicBezTo>
                    <a:cubicBezTo>
                      <a:pt x="0" y="6670"/>
                      <a:pt x="1782" y="9142"/>
                      <a:pt x="4400" y="9567"/>
                    </a:cubicBezTo>
                    <a:cubicBezTo>
                      <a:pt x="4661" y="9609"/>
                      <a:pt x="4921" y="9629"/>
                      <a:pt x="5177" y="9629"/>
                    </a:cubicBezTo>
                    <a:cubicBezTo>
                      <a:pt x="7501" y="9629"/>
                      <a:pt x="9546" y="7949"/>
                      <a:pt x="9928" y="5591"/>
                    </a:cubicBezTo>
                    <a:cubicBezTo>
                      <a:pt x="10352" y="2960"/>
                      <a:pt x="8570" y="488"/>
                      <a:pt x="5952" y="63"/>
                    </a:cubicBezTo>
                    <a:cubicBezTo>
                      <a:pt x="5691" y="21"/>
                      <a:pt x="5432" y="1"/>
                      <a:pt x="5176" y="1"/>
                    </a:cubicBezTo>
                    <a:close/>
                  </a:path>
                </a:pathLst>
              </a:custGeom>
              <a:solidFill>
                <a:srgbClr val="84DB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55"/>
              <p:cNvSpPr/>
              <p:nvPr/>
            </p:nvSpPr>
            <p:spPr>
              <a:xfrm>
                <a:off x="2776329" y="1656602"/>
                <a:ext cx="134668" cy="222774"/>
              </a:xfrm>
              <a:custGeom>
                <a:rect b="b" l="l" r="r" t="t"/>
                <a:pathLst>
                  <a:path extrusionOk="0" h="3952" w="2389">
                    <a:moveTo>
                      <a:pt x="801" y="0"/>
                    </a:moveTo>
                    <a:lnTo>
                      <a:pt x="1" y="461"/>
                    </a:lnTo>
                    <a:lnTo>
                      <a:pt x="1383" y="2873"/>
                    </a:lnTo>
                    <a:lnTo>
                      <a:pt x="2013" y="3952"/>
                    </a:lnTo>
                    <a:lnTo>
                      <a:pt x="2389" y="2752"/>
                    </a:lnTo>
                    <a:lnTo>
                      <a:pt x="1759" y="1661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55"/>
              <p:cNvSpPr/>
              <p:nvPr/>
            </p:nvSpPr>
            <p:spPr>
              <a:xfrm>
                <a:off x="2854231" y="1534282"/>
                <a:ext cx="137430" cy="345097"/>
              </a:xfrm>
              <a:custGeom>
                <a:rect b="b" l="l" r="r" t="t"/>
                <a:pathLst>
                  <a:path extrusionOk="0" h="6122" w="2438">
                    <a:moveTo>
                      <a:pt x="1564" y="0"/>
                    </a:moveTo>
                    <a:lnTo>
                      <a:pt x="377" y="3831"/>
                    </a:lnTo>
                    <a:lnTo>
                      <a:pt x="1" y="5043"/>
                    </a:lnTo>
                    <a:lnTo>
                      <a:pt x="631" y="6122"/>
                    </a:lnTo>
                    <a:lnTo>
                      <a:pt x="1007" y="4922"/>
                    </a:lnTo>
                    <a:lnTo>
                      <a:pt x="2437" y="279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8" name="Google Shape;3508;p55"/>
          <p:cNvSpPr/>
          <p:nvPr/>
        </p:nvSpPr>
        <p:spPr>
          <a:xfrm>
            <a:off x="1735899" y="1972428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55"/>
          <p:cNvSpPr/>
          <p:nvPr/>
        </p:nvSpPr>
        <p:spPr>
          <a:xfrm>
            <a:off x="2713499" y="3568453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55"/>
          <p:cNvSpPr/>
          <p:nvPr/>
        </p:nvSpPr>
        <p:spPr>
          <a:xfrm>
            <a:off x="2736724" y="2933678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55"/>
          <p:cNvSpPr/>
          <p:nvPr/>
        </p:nvSpPr>
        <p:spPr>
          <a:xfrm>
            <a:off x="2060699" y="1581003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55"/>
          <p:cNvSpPr/>
          <p:nvPr/>
        </p:nvSpPr>
        <p:spPr>
          <a:xfrm>
            <a:off x="3150374" y="2470828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55"/>
          <p:cNvSpPr/>
          <p:nvPr/>
        </p:nvSpPr>
        <p:spPr>
          <a:xfrm>
            <a:off x="1909374" y="2442353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55"/>
          <p:cNvSpPr/>
          <p:nvPr/>
        </p:nvSpPr>
        <p:spPr>
          <a:xfrm>
            <a:off x="1515074" y="3130228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55"/>
          <p:cNvSpPr txBox="1"/>
          <p:nvPr>
            <p:ph idx="4294967295" type="ctrTitle"/>
          </p:nvPr>
        </p:nvSpPr>
        <p:spPr>
          <a:xfrm>
            <a:off x="4008350" y="2889775"/>
            <a:ext cx="4137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Free Hot tech news: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516" name="Google Shape;3516;p55"/>
          <p:cNvSpPr txBox="1"/>
          <p:nvPr/>
        </p:nvSpPr>
        <p:spPr>
          <a:xfrm>
            <a:off x="3486150" y="3274670"/>
            <a:ext cx="3887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https://news.ycombinator.com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517" name="Google Shape;3517;p55"/>
          <p:cNvSpPr txBox="1"/>
          <p:nvPr>
            <p:ph idx="4294967295" type="ctrTitle"/>
          </p:nvPr>
        </p:nvSpPr>
        <p:spPr>
          <a:xfrm>
            <a:off x="4008350" y="3651775"/>
            <a:ext cx="4137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Free Tips For Future Devs</a:t>
            </a:r>
            <a:r>
              <a:rPr lang="en" sz="2500">
                <a:solidFill>
                  <a:schemeClr val="dk2"/>
                </a:solidFill>
              </a:rPr>
              <a:t>: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518" name="Google Shape;3518;p55"/>
          <p:cNvSpPr txBox="1"/>
          <p:nvPr/>
        </p:nvSpPr>
        <p:spPr>
          <a:xfrm>
            <a:off x="3486150" y="4036670"/>
            <a:ext cx="3887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Baloo 2"/>
              <a:buChar char="●"/>
            </a:pPr>
            <a:r>
              <a:rPr b="1" lang="en" sz="1600">
                <a:solidFill>
                  <a:srgbClr val="FF0000"/>
                </a:solidFill>
                <a:latin typeface="Baloo 2"/>
                <a:ea typeface="Baloo 2"/>
                <a:cs typeface="Baloo 2"/>
                <a:sym typeface="Baloo 2"/>
              </a:rPr>
              <a:t>Procrastination -&gt; </a:t>
            </a:r>
            <a:r>
              <a:rPr b="1" lang="en" sz="1600">
                <a:solidFill>
                  <a:srgbClr val="38761D"/>
                </a:solidFill>
                <a:latin typeface="Baloo 2"/>
                <a:ea typeface="Baloo 2"/>
                <a:cs typeface="Baloo 2"/>
                <a:sym typeface="Baloo 2"/>
              </a:rPr>
              <a:t>Clear basics fast</a:t>
            </a:r>
            <a:endParaRPr b="1" sz="1600">
              <a:solidFill>
                <a:srgbClr val="38761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56"/>
          <p:cNvSpPr txBox="1"/>
          <p:nvPr>
            <p:ph type="ctrTitle"/>
          </p:nvPr>
        </p:nvSpPr>
        <p:spPr>
          <a:xfrm>
            <a:off x="1731400" y="995350"/>
            <a:ext cx="2311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524" name="Google Shape;3524;p56"/>
          <p:cNvGrpSpPr/>
          <p:nvPr/>
        </p:nvGrpSpPr>
        <p:grpSpPr>
          <a:xfrm>
            <a:off x="4637352" y="697403"/>
            <a:ext cx="2545541" cy="1474993"/>
            <a:chOff x="5349850" y="1784575"/>
            <a:chExt cx="3127200" cy="2478147"/>
          </a:xfrm>
        </p:grpSpPr>
        <p:sp>
          <p:nvSpPr>
            <p:cNvPr id="3525" name="Google Shape;3525;p56"/>
            <p:cNvSpPr/>
            <p:nvPr/>
          </p:nvSpPr>
          <p:spPr>
            <a:xfrm>
              <a:off x="5351500" y="1784575"/>
              <a:ext cx="3123900" cy="2124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"/>
            <p:cNvSpPr/>
            <p:nvPr/>
          </p:nvSpPr>
          <p:spPr>
            <a:xfrm>
              <a:off x="6347981" y="3914096"/>
              <a:ext cx="1130938" cy="348626"/>
            </a:xfrm>
            <a:custGeom>
              <a:rect b="b" l="l" r="r" t="t"/>
              <a:pathLst>
                <a:path extrusionOk="0" h="29125" w="94481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7" name="Google Shape;3527;p56"/>
            <p:cNvCxnSpPr/>
            <p:nvPr/>
          </p:nvCxnSpPr>
          <p:spPr>
            <a:xfrm>
              <a:off x="5349850" y="3639257"/>
              <a:ext cx="3127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8" name="Google Shape;3528;p56"/>
            <p:cNvSpPr/>
            <p:nvPr/>
          </p:nvSpPr>
          <p:spPr>
            <a:xfrm>
              <a:off x="6851500" y="3714725"/>
              <a:ext cx="123900" cy="1239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29" name="Google Shape;3529;p56"/>
          <p:cNvPicPr preferRelativeResize="0"/>
          <p:nvPr/>
        </p:nvPicPr>
        <p:blipFill rotWithShape="1">
          <a:blip r:embed="rId3">
            <a:alphaModFix/>
          </a:blip>
          <a:srcRect b="179" l="0" r="0" t="169"/>
          <a:stretch/>
        </p:blipFill>
        <p:spPr>
          <a:xfrm>
            <a:off x="4754111" y="780468"/>
            <a:ext cx="2311951" cy="9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56"/>
          <p:cNvSpPr/>
          <p:nvPr/>
        </p:nvSpPr>
        <p:spPr>
          <a:xfrm>
            <a:off x="366503" y="4330737"/>
            <a:ext cx="143845" cy="1437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1" name="Google Shape;3531;p56"/>
          <p:cNvGrpSpPr/>
          <p:nvPr/>
        </p:nvGrpSpPr>
        <p:grpSpPr>
          <a:xfrm>
            <a:off x="4516428" y="631901"/>
            <a:ext cx="2255814" cy="1582704"/>
            <a:chOff x="4127359" y="936762"/>
            <a:chExt cx="3358366" cy="3222774"/>
          </a:xfrm>
        </p:grpSpPr>
        <p:sp>
          <p:nvSpPr>
            <p:cNvPr id="3532" name="Google Shape;3532;p56"/>
            <p:cNvSpPr/>
            <p:nvPr/>
          </p:nvSpPr>
          <p:spPr>
            <a:xfrm>
              <a:off x="7281259" y="3955161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"/>
            <p:cNvSpPr/>
            <p:nvPr/>
          </p:nvSpPr>
          <p:spPr>
            <a:xfrm>
              <a:off x="4157665" y="936762"/>
              <a:ext cx="143845" cy="1437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>
              <a:off x="6994272" y="3750786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>
              <a:off x="4127359" y="3619486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6" name="Google Shape;3536;p56"/>
          <p:cNvSpPr/>
          <p:nvPr/>
        </p:nvSpPr>
        <p:spPr>
          <a:xfrm>
            <a:off x="7021493" y="1135093"/>
            <a:ext cx="96618" cy="7061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7" name="Google Shape;35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423" y="831018"/>
            <a:ext cx="483888" cy="1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Google Shape;353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368" y="1413388"/>
            <a:ext cx="1308293" cy="20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084" y="780473"/>
            <a:ext cx="2311962" cy="95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0" name="Google Shape;3540;p56"/>
          <p:cNvGrpSpPr/>
          <p:nvPr/>
        </p:nvGrpSpPr>
        <p:grpSpPr>
          <a:xfrm>
            <a:off x="5899372" y="2672371"/>
            <a:ext cx="1697911" cy="1582696"/>
            <a:chOff x="1574325" y="1804000"/>
            <a:chExt cx="1464600" cy="2091300"/>
          </a:xfrm>
        </p:grpSpPr>
        <p:sp>
          <p:nvSpPr>
            <p:cNvPr id="3541" name="Google Shape;3541;p56"/>
            <p:cNvSpPr/>
            <p:nvPr/>
          </p:nvSpPr>
          <p:spPr>
            <a:xfrm>
              <a:off x="1574325" y="1804000"/>
              <a:ext cx="1464600" cy="20913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3542" name="Google Shape;3542;p56"/>
            <p:cNvSpPr/>
            <p:nvPr/>
          </p:nvSpPr>
          <p:spPr>
            <a:xfrm>
              <a:off x="2256137" y="3716341"/>
              <a:ext cx="100500" cy="59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43" name="Google Shape;3543;p56"/>
          <p:cNvPicPr preferRelativeResize="0"/>
          <p:nvPr/>
        </p:nvPicPr>
        <p:blipFill rotWithShape="1">
          <a:blip r:embed="rId7">
            <a:alphaModFix/>
          </a:blip>
          <a:srcRect b="0" l="12842" r="46115" t="0"/>
          <a:stretch/>
        </p:blipFill>
        <p:spPr>
          <a:xfrm>
            <a:off x="6016334" y="2726413"/>
            <a:ext cx="1464110" cy="130873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p56"/>
          <p:cNvSpPr txBox="1"/>
          <p:nvPr>
            <p:ph type="ctrTitle"/>
          </p:nvPr>
        </p:nvSpPr>
        <p:spPr>
          <a:xfrm>
            <a:off x="4360625" y="2930050"/>
            <a:ext cx="12507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545" name="Google Shape;3545;p56"/>
          <p:cNvGrpSpPr/>
          <p:nvPr/>
        </p:nvGrpSpPr>
        <p:grpSpPr>
          <a:xfrm>
            <a:off x="2178842" y="2172357"/>
            <a:ext cx="1646700" cy="2491985"/>
            <a:chOff x="5379237" y="1389121"/>
            <a:chExt cx="1646700" cy="2935200"/>
          </a:xfrm>
        </p:grpSpPr>
        <p:sp>
          <p:nvSpPr>
            <p:cNvPr id="3546" name="Google Shape;3546;p56"/>
            <p:cNvSpPr/>
            <p:nvPr/>
          </p:nvSpPr>
          <p:spPr>
            <a:xfrm>
              <a:off x="5379237" y="1389121"/>
              <a:ext cx="1646700" cy="2935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3547" name="Google Shape;3547;p56"/>
            <p:cNvSpPr/>
            <p:nvPr/>
          </p:nvSpPr>
          <p:spPr>
            <a:xfrm>
              <a:off x="6145766" y="4073345"/>
              <a:ext cx="113100" cy="84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48" name="Google Shape;3548;p56"/>
          <p:cNvPicPr preferRelativeResize="0"/>
          <p:nvPr/>
        </p:nvPicPr>
        <p:blipFill rotWithShape="1">
          <a:blip r:embed="rId8">
            <a:alphaModFix/>
          </a:blip>
          <a:srcRect b="0" l="5496" r="62173" t="0"/>
          <a:stretch/>
        </p:blipFill>
        <p:spPr>
          <a:xfrm>
            <a:off x="2322698" y="2288740"/>
            <a:ext cx="1375452" cy="20318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49" name="Google Shape;3549;p56"/>
          <p:cNvGrpSpPr/>
          <p:nvPr/>
        </p:nvGrpSpPr>
        <p:grpSpPr>
          <a:xfrm>
            <a:off x="1539649" y="2355976"/>
            <a:ext cx="2941522" cy="2395624"/>
            <a:chOff x="1611865" y="1320412"/>
            <a:chExt cx="2941522" cy="2821701"/>
          </a:xfrm>
        </p:grpSpPr>
        <p:sp>
          <p:nvSpPr>
            <p:cNvPr id="3550" name="Google Shape;3550;p56"/>
            <p:cNvSpPr/>
            <p:nvPr/>
          </p:nvSpPr>
          <p:spPr>
            <a:xfrm>
              <a:off x="4228831" y="3997814"/>
              <a:ext cx="144346" cy="144299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6"/>
            <p:cNvSpPr/>
            <p:nvPr/>
          </p:nvSpPr>
          <p:spPr>
            <a:xfrm>
              <a:off x="3770859" y="1998211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6"/>
            <p:cNvSpPr/>
            <p:nvPr/>
          </p:nvSpPr>
          <p:spPr>
            <a:xfrm>
              <a:off x="1611865" y="2456437"/>
              <a:ext cx="143845" cy="1437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6"/>
            <p:cNvSpPr/>
            <p:nvPr/>
          </p:nvSpPr>
          <p:spPr>
            <a:xfrm>
              <a:off x="4348922" y="1746211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6"/>
            <p:cNvSpPr/>
            <p:nvPr/>
          </p:nvSpPr>
          <p:spPr>
            <a:xfrm>
              <a:off x="1798059" y="2796948"/>
              <a:ext cx="204466" cy="2043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6"/>
            <p:cNvSpPr/>
            <p:nvPr/>
          </p:nvSpPr>
          <p:spPr>
            <a:xfrm>
              <a:off x="4141090" y="1320412"/>
              <a:ext cx="143845" cy="143775"/>
            </a:xfrm>
            <a:custGeom>
              <a:rect b="b" l="l" r="r" t="t"/>
              <a:pathLst>
                <a:path extrusionOk="0" h="2253" w="2254">
                  <a:moveTo>
                    <a:pt x="1127" y="0"/>
                  </a:moveTo>
                  <a:lnTo>
                    <a:pt x="727" y="727"/>
                  </a:lnTo>
                  <a:lnTo>
                    <a:pt x="1" y="1126"/>
                  </a:lnTo>
                  <a:lnTo>
                    <a:pt x="727" y="1526"/>
                  </a:lnTo>
                  <a:lnTo>
                    <a:pt x="1127" y="2252"/>
                  </a:lnTo>
                  <a:lnTo>
                    <a:pt x="1527" y="1526"/>
                  </a:lnTo>
                  <a:lnTo>
                    <a:pt x="2253" y="1126"/>
                  </a:lnTo>
                  <a:lnTo>
                    <a:pt x="1527" y="72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6" name="Google Shape;3556;p56"/>
          <p:cNvSpPr txBox="1"/>
          <p:nvPr>
            <p:ph type="ctrTitle"/>
          </p:nvPr>
        </p:nvSpPr>
        <p:spPr>
          <a:xfrm>
            <a:off x="256025" y="2398325"/>
            <a:ext cx="18198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Mobile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 web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9"/>
          <p:cNvSpPr/>
          <p:nvPr/>
        </p:nvSpPr>
        <p:spPr>
          <a:xfrm rot="5400000">
            <a:off x="-153998" y="3990801"/>
            <a:ext cx="33834" cy="33834"/>
          </a:xfrm>
          <a:custGeom>
            <a:rect b="b" l="l" r="r" t="t"/>
            <a:pathLst>
              <a:path extrusionOk="0" h="492" w="492">
                <a:moveTo>
                  <a:pt x="316" y="1"/>
                </a:moveTo>
                <a:cubicBezTo>
                  <a:pt x="305" y="1"/>
                  <a:pt x="291" y="5"/>
                  <a:pt x="273" y="15"/>
                </a:cubicBezTo>
                <a:lnTo>
                  <a:pt x="219" y="15"/>
                </a:lnTo>
                <a:cubicBezTo>
                  <a:pt x="209" y="13"/>
                  <a:pt x="199" y="12"/>
                  <a:pt x="191" y="12"/>
                </a:cubicBezTo>
                <a:cubicBezTo>
                  <a:pt x="120" y="12"/>
                  <a:pt x="84" y="71"/>
                  <a:pt x="19" y="87"/>
                </a:cubicBezTo>
                <a:cubicBezTo>
                  <a:pt x="1" y="87"/>
                  <a:pt x="19" y="124"/>
                  <a:pt x="19" y="124"/>
                </a:cubicBezTo>
                <a:lnTo>
                  <a:pt x="19" y="214"/>
                </a:lnTo>
                <a:cubicBezTo>
                  <a:pt x="1" y="287"/>
                  <a:pt x="37" y="360"/>
                  <a:pt x="92" y="396"/>
                </a:cubicBezTo>
                <a:cubicBezTo>
                  <a:pt x="110" y="414"/>
                  <a:pt x="128" y="450"/>
                  <a:pt x="146" y="469"/>
                </a:cubicBezTo>
                <a:cubicBezTo>
                  <a:pt x="146" y="487"/>
                  <a:pt x="155" y="491"/>
                  <a:pt x="167" y="491"/>
                </a:cubicBezTo>
                <a:cubicBezTo>
                  <a:pt x="178" y="491"/>
                  <a:pt x="191" y="487"/>
                  <a:pt x="201" y="487"/>
                </a:cubicBezTo>
                <a:lnTo>
                  <a:pt x="346" y="487"/>
                </a:lnTo>
                <a:cubicBezTo>
                  <a:pt x="437" y="432"/>
                  <a:pt x="491" y="323"/>
                  <a:pt x="473" y="214"/>
                </a:cubicBezTo>
                <a:cubicBezTo>
                  <a:pt x="473" y="124"/>
                  <a:pt x="419" y="51"/>
                  <a:pt x="346" y="15"/>
                </a:cubicBezTo>
                <a:cubicBezTo>
                  <a:pt x="337" y="5"/>
                  <a:pt x="328" y="1"/>
                  <a:pt x="316" y="1"/>
                </a:cubicBezTo>
                <a:close/>
              </a:path>
            </a:pathLst>
          </a:custGeom>
          <a:solidFill>
            <a:srgbClr val="FFF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9"/>
          <p:cNvSpPr/>
          <p:nvPr/>
        </p:nvSpPr>
        <p:spPr>
          <a:xfrm rot="5400000">
            <a:off x="-177688" y="4485545"/>
            <a:ext cx="32527" cy="32321"/>
          </a:xfrm>
          <a:custGeom>
            <a:rect b="b" l="l" r="r" t="t"/>
            <a:pathLst>
              <a:path extrusionOk="0" h="470" w="473">
                <a:moveTo>
                  <a:pt x="218" y="0"/>
                </a:moveTo>
                <a:cubicBezTo>
                  <a:pt x="168" y="0"/>
                  <a:pt x="129" y="47"/>
                  <a:pt x="91" y="85"/>
                </a:cubicBezTo>
                <a:cubicBezTo>
                  <a:pt x="1" y="176"/>
                  <a:pt x="1" y="194"/>
                  <a:pt x="55" y="322"/>
                </a:cubicBezTo>
                <a:cubicBezTo>
                  <a:pt x="91" y="358"/>
                  <a:pt x="91" y="412"/>
                  <a:pt x="146" y="449"/>
                </a:cubicBezTo>
                <a:cubicBezTo>
                  <a:pt x="164" y="467"/>
                  <a:pt x="200" y="467"/>
                  <a:pt x="219" y="467"/>
                </a:cubicBezTo>
                <a:cubicBezTo>
                  <a:pt x="231" y="467"/>
                  <a:pt x="243" y="459"/>
                  <a:pt x="255" y="459"/>
                </a:cubicBezTo>
                <a:cubicBezTo>
                  <a:pt x="261" y="459"/>
                  <a:pt x="267" y="461"/>
                  <a:pt x="273" y="467"/>
                </a:cubicBezTo>
                <a:cubicBezTo>
                  <a:pt x="283" y="469"/>
                  <a:pt x="292" y="470"/>
                  <a:pt x="300" y="470"/>
                </a:cubicBezTo>
                <a:cubicBezTo>
                  <a:pt x="371" y="470"/>
                  <a:pt x="402" y="407"/>
                  <a:pt x="418" y="358"/>
                </a:cubicBezTo>
                <a:cubicBezTo>
                  <a:pt x="473" y="267"/>
                  <a:pt x="455" y="158"/>
                  <a:pt x="400" y="104"/>
                </a:cubicBezTo>
                <a:cubicBezTo>
                  <a:pt x="364" y="67"/>
                  <a:pt x="364" y="31"/>
                  <a:pt x="309" y="31"/>
                </a:cubicBezTo>
                <a:lnTo>
                  <a:pt x="291" y="31"/>
                </a:lnTo>
                <a:cubicBezTo>
                  <a:pt x="264" y="9"/>
                  <a:pt x="240" y="0"/>
                  <a:pt x="218" y="0"/>
                </a:cubicBezTo>
                <a:close/>
              </a:path>
            </a:pathLst>
          </a:custGeom>
          <a:solidFill>
            <a:srgbClr val="FFF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9"/>
          <p:cNvSpPr/>
          <p:nvPr/>
        </p:nvSpPr>
        <p:spPr>
          <a:xfrm rot="5400000">
            <a:off x="-129929" y="4289319"/>
            <a:ext cx="31289" cy="31289"/>
          </a:xfrm>
          <a:custGeom>
            <a:rect b="b" l="l" r="r" t="t"/>
            <a:pathLst>
              <a:path extrusionOk="0" h="455" w="455">
                <a:moveTo>
                  <a:pt x="237" y="1"/>
                </a:moveTo>
                <a:cubicBezTo>
                  <a:pt x="219" y="1"/>
                  <a:pt x="201" y="1"/>
                  <a:pt x="201" y="19"/>
                </a:cubicBezTo>
                <a:cubicBezTo>
                  <a:pt x="164" y="37"/>
                  <a:pt x="128" y="73"/>
                  <a:pt x="110" y="73"/>
                </a:cubicBezTo>
                <a:cubicBezTo>
                  <a:pt x="37" y="91"/>
                  <a:pt x="37" y="164"/>
                  <a:pt x="1" y="200"/>
                </a:cubicBezTo>
                <a:lnTo>
                  <a:pt x="1" y="237"/>
                </a:lnTo>
                <a:cubicBezTo>
                  <a:pt x="55" y="255"/>
                  <a:pt x="37" y="328"/>
                  <a:pt x="92" y="346"/>
                </a:cubicBezTo>
                <a:cubicBezTo>
                  <a:pt x="110" y="346"/>
                  <a:pt x="92" y="364"/>
                  <a:pt x="110" y="382"/>
                </a:cubicBezTo>
                <a:cubicBezTo>
                  <a:pt x="110" y="437"/>
                  <a:pt x="164" y="455"/>
                  <a:pt x="219" y="455"/>
                </a:cubicBezTo>
                <a:cubicBezTo>
                  <a:pt x="255" y="437"/>
                  <a:pt x="291" y="437"/>
                  <a:pt x="328" y="418"/>
                </a:cubicBezTo>
                <a:cubicBezTo>
                  <a:pt x="400" y="364"/>
                  <a:pt x="437" y="309"/>
                  <a:pt x="455" y="219"/>
                </a:cubicBezTo>
                <a:cubicBezTo>
                  <a:pt x="455" y="110"/>
                  <a:pt x="364" y="1"/>
                  <a:pt x="237" y="1"/>
                </a:cubicBezTo>
                <a:close/>
              </a:path>
            </a:pathLst>
          </a:custGeom>
          <a:solidFill>
            <a:srgbClr val="FFF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9"/>
          <p:cNvSpPr txBox="1"/>
          <p:nvPr>
            <p:ph idx="6" type="ctrTitle"/>
          </p:nvPr>
        </p:nvSpPr>
        <p:spPr>
          <a:xfrm>
            <a:off x="391625" y="2887225"/>
            <a:ext cx="324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Community Explore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019" name="Google Shape;1019;p39"/>
          <p:cNvSpPr txBox="1"/>
          <p:nvPr>
            <p:ph idx="7" type="subTitle"/>
          </p:nvPr>
        </p:nvSpPr>
        <p:spPr>
          <a:xfrm>
            <a:off x="1351677" y="3305775"/>
            <a:ext cx="2096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sem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15min</a:t>
            </a:r>
            <a:endParaRPr/>
          </a:p>
        </p:txBody>
      </p:sp>
      <p:sp>
        <p:nvSpPr>
          <p:cNvPr id="1020" name="Google Shape;1020;p39"/>
          <p:cNvSpPr txBox="1"/>
          <p:nvPr>
            <p:ph idx="15" type="ctrTitle"/>
          </p:nvPr>
        </p:nvSpPr>
        <p:spPr>
          <a:xfrm>
            <a:off x="713250" y="475488"/>
            <a:ext cx="77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3600"/>
          </a:p>
        </p:txBody>
      </p:sp>
      <p:sp>
        <p:nvSpPr>
          <p:cNvPr id="1021" name="Google Shape;1021;p39"/>
          <p:cNvSpPr txBox="1"/>
          <p:nvPr>
            <p:ph type="ctrTitle"/>
          </p:nvPr>
        </p:nvSpPr>
        <p:spPr>
          <a:xfrm>
            <a:off x="1351713" y="1720900"/>
            <a:ext cx="209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BCA Intro</a:t>
            </a:r>
            <a:endParaRPr/>
          </a:p>
        </p:txBody>
      </p:sp>
      <p:sp>
        <p:nvSpPr>
          <p:cNvPr id="1022" name="Google Shape;1022;p39"/>
          <p:cNvSpPr txBox="1"/>
          <p:nvPr>
            <p:ph idx="1" type="subTitle"/>
          </p:nvPr>
        </p:nvSpPr>
        <p:spPr>
          <a:xfrm>
            <a:off x="1351602" y="2139400"/>
            <a:ext cx="2096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sem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5min</a:t>
            </a:r>
            <a:endParaRPr/>
          </a:p>
        </p:txBody>
      </p:sp>
      <p:sp>
        <p:nvSpPr>
          <p:cNvPr id="1023" name="Google Shape;1023;p39"/>
          <p:cNvSpPr txBox="1"/>
          <p:nvPr>
            <p:ph idx="3" type="ctrTitle"/>
          </p:nvPr>
        </p:nvSpPr>
        <p:spPr>
          <a:xfrm>
            <a:off x="5696321" y="1720900"/>
            <a:ext cx="297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Students</a:t>
            </a:r>
            <a:r>
              <a:rPr lang="en" sz="2400"/>
              <a:t> Connect</a:t>
            </a:r>
            <a:endParaRPr sz="2400"/>
          </a:p>
        </p:txBody>
      </p:sp>
      <p:sp>
        <p:nvSpPr>
          <p:cNvPr id="1024" name="Google Shape;1024;p39"/>
          <p:cNvSpPr txBox="1"/>
          <p:nvPr>
            <p:ph idx="4" type="subTitle"/>
          </p:nvPr>
        </p:nvSpPr>
        <p:spPr>
          <a:xfrm>
            <a:off x="5696277" y="2139400"/>
            <a:ext cx="2096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sem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</a:t>
            </a:r>
            <a:endParaRPr/>
          </a:p>
        </p:txBody>
      </p:sp>
      <p:sp>
        <p:nvSpPr>
          <p:cNvPr id="1025" name="Google Shape;1025;p39"/>
          <p:cNvSpPr txBox="1"/>
          <p:nvPr>
            <p:ph idx="9" type="ctrTitle"/>
          </p:nvPr>
        </p:nvSpPr>
        <p:spPr>
          <a:xfrm>
            <a:off x="5696295" y="2887225"/>
            <a:ext cx="316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Company Culture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And Job Roles</a:t>
            </a:r>
            <a:endParaRPr sz="2200"/>
          </a:p>
        </p:txBody>
      </p:sp>
      <p:sp>
        <p:nvSpPr>
          <p:cNvPr id="1026" name="Google Shape;1026;p39"/>
          <p:cNvSpPr txBox="1"/>
          <p:nvPr>
            <p:ph idx="13" type="subTitle"/>
          </p:nvPr>
        </p:nvSpPr>
        <p:spPr>
          <a:xfrm>
            <a:off x="5696275" y="3594550"/>
            <a:ext cx="2096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sem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15min</a:t>
            </a:r>
            <a:endParaRPr/>
          </a:p>
        </p:txBody>
      </p:sp>
      <p:sp>
        <p:nvSpPr>
          <p:cNvPr id="1027" name="Google Shape;1027;p39"/>
          <p:cNvSpPr/>
          <p:nvPr/>
        </p:nvSpPr>
        <p:spPr>
          <a:xfrm>
            <a:off x="3560302" y="1839013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9"/>
          <p:cNvSpPr/>
          <p:nvPr/>
        </p:nvSpPr>
        <p:spPr>
          <a:xfrm>
            <a:off x="4727950" y="1839013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9"/>
          <p:cNvSpPr/>
          <p:nvPr/>
        </p:nvSpPr>
        <p:spPr>
          <a:xfrm>
            <a:off x="3560302" y="2999888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9"/>
          <p:cNvSpPr/>
          <p:nvPr/>
        </p:nvSpPr>
        <p:spPr>
          <a:xfrm>
            <a:off x="4727950" y="2999888"/>
            <a:ext cx="921600" cy="92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9"/>
          <p:cNvSpPr txBox="1"/>
          <p:nvPr>
            <p:ph idx="8" type="title"/>
          </p:nvPr>
        </p:nvSpPr>
        <p:spPr>
          <a:xfrm>
            <a:off x="3482452" y="3149507"/>
            <a:ext cx="10734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2" name="Google Shape;1032;p39"/>
          <p:cNvSpPr txBox="1"/>
          <p:nvPr>
            <p:ph idx="2" type="title"/>
          </p:nvPr>
        </p:nvSpPr>
        <p:spPr>
          <a:xfrm>
            <a:off x="3486352" y="1973032"/>
            <a:ext cx="1073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3" name="Google Shape;1033;p39"/>
          <p:cNvSpPr txBox="1"/>
          <p:nvPr>
            <p:ph idx="5" type="title"/>
          </p:nvPr>
        </p:nvSpPr>
        <p:spPr>
          <a:xfrm>
            <a:off x="4656187" y="1974730"/>
            <a:ext cx="10692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4" name="Google Shape;1034;p39"/>
          <p:cNvSpPr txBox="1"/>
          <p:nvPr>
            <p:ph idx="14" type="title"/>
          </p:nvPr>
        </p:nvSpPr>
        <p:spPr>
          <a:xfrm>
            <a:off x="4652113" y="3149507"/>
            <a:ext cx="10692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0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1" name="Google Shape;3561;p57"/>
          <p:cNvGrpSpPr/>
          <p:nvPr/>
        </p:nvGrpSpPr>
        <p:grpSpPr>
          <a:xfrm flipH="1">
            <a:off x="5758611" y="1249950"/>
            <a:ext cx="1780520" cy="2643602"/>
            <a:chOff x="2086636" y="1482475"/>
            <a:chExt cx="1780520" cy="2643602"/>
          </a:xfrm>
        </p:grpSpPr>
        <p:grpSp>
          <p:nvGrpSpPr>
            <p:cNvPr id="3562" name="Google Shape;3562;p57"/>
            <p:cNvGrpSpPr/>
            <p:nvPr/>
          </p:nvGrpSpPr>
          <p:grpSpPr>
            <a:xfrm>
              <a:off x="2086636" y="1482475"/>
              <a:ext cx="1780520" cy="2643602"/>
              <a:chOff x="1499911" y="1486400"/>
              <a:chExt cx="1780520" cy="2643602"/>
            </a:xfrm>
          </p:grpSpPr>
          <p:sp>
            <p:nvSpPr>
              <p:cNvPr id="3563" name="Google Shape;3563;p57"/>
              <p:cNvSpPr/>
              <p:nvPr/>
            </p:nvSpPr>
            <p:spPr>
              <a:xfrm flipH="1">
                <a:off x="3131929" y="2977687"/>
                <a:ext cx="10519" cy="1148382"/>
              </a:xfrm>
              <a:custGeom>
                <a:rect b="b" l="l" r="r" t="t"/>
                <a:pathLst>
                  <a:path extrusionOk="0" h="21289" w="195">
                    <a:moveTo>
                      <a:pt x="97" y="0"/>
                    </a:moveTo>
                    <a:cubicBezTo>
                      <a:pt x="49" y="0"/>
                      <a:pt x="0" y="33"/>
                      <a:pt x="0" y="100"/>
                    </a:cubicBezTo>
                    <a:lnTo>
                      <a:pt x="0" y="21191"/>
                    </a:lnTo>
                    <a:cubicBezTo>
                      <a:pt x="0" y="21240"/>
                      <a:pt x="37" y="21288"/>
                      <a:pt x="97" y="21288"/>
                    </a:cubicBezTo>
                    <a:cubicBezTo>
                      <a:pt x="146" y="21288"/>
                      <a:pt x="194" y="21240"/>
                      <a:pt x="194" y="21191"/>
                    </a:cubicBezTo>
                    <a:lnTo>
                      <a:pt x="194" y="100"/>
                    </a:lnTo>
                    <a:cubicBezTo>
                      <a:pt x="194" y="33"/>
                      <a:pt x="146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57"/>
              <p:cNvSpPr/>
              <p:nvPr/>
            </p:nvSpPr>
            <p:spPr>
              <a:xfrm flipH="1">
                <a:off x="3077014" y="2076636"/>
                <a:ext cx="187073" cy="856121"/>
              </a:xfrm>
              <a:custGeom>
                <a:rect b="b" l="l" r="r" t="t"/>
                <a:pathLst>
                  <a:path extrusionOk="0" h="15871" w="3468">
                    <a:moveTo>
                      <a:pt x="366" y="1"/>
                    </a:moveTo>
                    <a:cubicBezTo>
                      <a:pt x="361" y="1"/>
                      <a:pt x="357" y="2"/>
                      <a:pt x="352" y="4"/>
                    </a:cubicBezTo>
                    <a:lnTo>
                      <a:pt x="49" y="65"/>
                    </a:lnTo>
                    <a:cubicBezTo>
                      <a:pt x="13" y="65"/>
                      <a:pt x="1" y="89"/>
                      <a:pt x="1" y="125"/>
                    </a:cubicBezTo>
                    <a:lnTo>
                      <a:pt x="3055" y="15822"/>
                    </a:lnTo>
                    <a:cubicBezTo>
                      <a:pt x="3055" y="15859"/>
                      <a:pt x="3092" y="15871"/>
                      <a:pt x="3116" y="15871"/>
                    </a:cubicBezTo>
                    <a:lnTo>
                      <a:pt x="3419" y="15810"/>
                    </a:lnTo>
                    <a:cubicBezTo>
                      <a:pt x="3455" y="15798"/>
                      <a:pt x="3467" y="15774"/>
                      <a:pt x="3467" y="15750"/>
                    </a:cubicBezTo>
                    <a:lnTo>
                      <a:pt x="413" y="40"/>
                    </a:lnTo>
                    <a:cubicBezTo>
                      <a:pt x="413" y="20"/>
                      <a:pt x="388" y="1"/>
                      <a:pt x="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57"/>
              <p:cNvSpPr/>
              <p:nvPr/>
            </p:nvSpPr>
            <p:spPr>
              <a:xfrm flipH="1">
                <a:off x="2724608" y="1878452"/>
                <a:ext cx="555824" cy="250994"/>
              </a:xfrm>
              <a:custGeom>
                <a:rect b="b" l="l" r="r" t="t"/>
                <a:pathLst>
                  <a:path extrusionOk="0" h="4653" w="10304">
                    <a:moveTo>
                      <a:pt x="10203" y="0"/>
                    </a:moveTo>
                    <a:cubicBezTo>
                      <a:pt x="10197" y="0"/>
                      <a:pt x="10190" y="2"/>
                      <a:pt x="10183" y="5"/>
                    </a:cubicBezTo>
                    <a:lnTo>
                      <a:pt x="25" y="4429"/>
                    </a:lnTo>
                    <a:cubicBezTo>
                      <a:pt x="13" y="4442"/>
                      <a:pt x="1" y="4466"/>
                      <a:pt x="13" y="4478"/>
                    </a:cubicBezTo>
                    <a:lnTo>
                      <a:pt x="73" y="4623"/>
                    </a:lnTo>
                    <a:cubicBezTo>
                      <a:pt x="82" y="4641"/>
                      <a:pt x="98" y="4652"/>
                      <a:pt x="110" y="4652"/>
                    </a:cubicBezTo>
                    <a:cubicBezTo>
                      <a:pt x="114" y="4652"/>
                      <a:pt x="119" y="4651"/>
                      <a:pt x="122" y="4648"/>
                    </a:cubicBezTo>
                    <a:lnTo>
                      <a:pt x="10280" y="211"/>
                    </a:lnTo>
                    <a:cubicBezTo>
                      <a:pt x="10292" y="211"/>
                      <a:pt x="10304" y="187"/>
                      <a:pt x="10292" y="163"/>
                    </a:cubicBezTo>
                    <a:lnTo>
                      <a:pt x="10231" y="17"/>
                    </a:lnTo>
                    <a:cubicBezTo>
                      <a:pt x="10231" y="9"/>
                      <a:pt x="10219" y="0"/>
                      <a:pt x="10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57"/>
              <p:cNvSpPr/>
              <p:nvPr/>
            </p:nvSpPr>
            <p:spPr>
              <a:xfrm flipH="1">
                <a:off x="2395077" y="1825319"/>
                <a:ext cx="428303" cy="367294"/>
              </a:xfrm>
              <a:custGeom>
                <a:rect b="b" l="l" r="r" t="t"/>
                <a:pathLst>
                  <a:path extrusionOk="0" h="6809" w="7940">
                    <a:moveTo>
                      <a:pt x="4164" y="1"/>
                    </a:moveTo>
                    <a:cubicBezTo>
                      <a:pt x="3381" y="1"/>
                      <a:pt x="2598" y="241"/>
                      <a:pt x="1940" y="736"/>
                    </a:cubicBezTo>
                    <a:cubicBezTo>
                      <a:pt x="388" y="1923"/>
                      <a:pt x="0" y="4093"/>
                      <a:pt x="1031" y="5754"/>
                    </a:cubicBezTo>
                    <a:lnTo>
                      <a:pt x="1758" y="6808"/>
                    </a:lnTo>
                    <a:lnTo>
                      <a:pt x="7940" y="2530"/>
                    </a:lnTo>
                    <a:lnTo>
                      <a:pt x="7201" y="1475"/>
                    </a:lnTo>
                    <a:cubicBezTo>
                      <a:pt x="6440" y="506"/>
                      <a:pt x="5301" y="1"/>
                      <a:pt x="4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57"/>
              <p:cNvSpPr/>
              <p:nvPr/>
            </p:nvSpPr>
            <p:spPr>
              <a:xfrm flipH="1">
                <a:off x="2654001" y="1772456"/>
                <a:ext cx="143865" cy="136043"/>
              </a:xfrm>
              <a:custGeom>
                <a:rect b="b" l="l" r="r" t="t"/>
                <a:pathLst>
                  <a:path extrusionOk="0" h="2522" w="2667">
                    <a:moveTo>
                      <a:pt x="1253" y="0"/>
                    </a:moveTo>
                    <a:cubicBezTo>
                      <a:pt x="1072" y="0"/>
                      <a:pt x="889" y="53"/>
                      <a:pt x="727" y="164"/>
                    </a:cubicBezTo>
                    <a:lnTo>
                      <a:pt x="521" y="309"/>
                    </a:lnTo>
                    <a:cubicBezTo>
                      <a:pt x="97" y="600"/>
                      <a:pt x="0" y="1170"/>
                      <a:pt x="291" y="1594"/>
                    </a:cubicBezTo>
                    <a:lnTo>
                      <a:pt x="655" y="2128"/>
                    </a:lnTo>
                    <a:cubicBezTo>
                      <a:pt x="835" y="2383"/>
                      <a:pt x="1121" y="2522"/>
                      <a:pt x="1414" y="2522"/>
                    </a:cubicBezTo>
                    <a:cubicBezTo>
                      <a:pt x="1595" y="2522"/>
                      <a:pt x="1778" y="2469"/>
                      <a:pt x="1940" y="2358"/>
                    </a:cubicBezTo>
                    <a:lnTo>
                      <a:pt x="2146" y="2213"/>
                    </a:lnTo>
                    <a:cubicBezTo>
                      <a:pt x="2558" y="1922"/>
                      <a:pt x="2667" y="1352"/>
                      <a:pt x="2376" y="928"/>
                    </a:cubicBezTo>
                    <a:lnTo>
                      <a:pt x="2012" y="394"/>
                    </a:lnTo>
                    <a:cubicBezTo>
                      <a:pt x="1832" y="139"/>
                      <a:pt x="1546" y="0"/>
                      <a:pt x="12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57"/>
              <p:cNvSpPr/>
              <p:nvPr/>
            </p:nvSpPr>
            <p:spPr>
              <a:xfrm flipH="1">
                <a:off x="3102530" y="2611689"/>
                <a:ext cx="68075" cy="126873"/>
              </a:xfrm>
              <a:custGeom>
                <a:rect b="b" l="l" r="r" t="t"/>
                <a:pathLst>
                  <a:path extrusionOk="0" h="2352" w="1262">
                    <a:moveTo>
                      <a:pt x="849" y="0"/>
                    </a:moveTo>
                    <a:lnTo>
                      <a:pt x="1" y="170"/>
                    </a:lnTo>
                    <a:lnTo>
                      <a:pt x="425" y="2352"/>
                    </a:lnTo>
                    <a:lnTo>
                      <a:pt x="1262" y="218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57"/>
              <p:cNvSpPr/>
              <p:nvPr/>
            </p:nvSpPr>
            <p:spPr>
              <a:xfrm flipH="1">
                <a:off x="3179667" y="2218720"/>
                <a:ext cx="68723" cy="126225"/>
              </a:xfrm>
              <a:custGeom>
                <a:rect b="b" l="l" r="r" t="t"/>
                <a:pathLst>
                  <a:path extrusionOk="0" h="2340" w="1274">
                    <a:moveTo>
                      <a:pt x="849" y="0"/>
                    </a:moveTo>
                    <a:lnTo>
                      <a:pt x="1" y="170"/>
                    </a:lnTo>
                    <a:lnTo>
                      <a:pt x="425" y="2340"/>
                    </a:lnTo>
                    <a:lnTo>
                      <a:pt x="1273" y="218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57"/>
              <p:cNvSpPr/>
              <p:nvPr/>
            </p:nvSpPr>
            <p:spPr>
              <a:xfrm flipH="1">
                <a:off x="2937735" y="2878434"/>
                <a:ext cx="232870" cy="59553"/>
              </a:xfrm>
              <a:custGeom>
                <a:rect b="b" l="l" r="r" t="t"/>
                <a:pathLst>
                  <a:path extrusionOk="0" h="1104" w="4317">
                    <a:moveTo>
                      <a:pt x="1" y="1"/>
                    </a:moveTo>
                    <a:lnTo>
                      <a:pt x="1" y="1104"/>
                    </a:lnTo>
                    <a:lnTo>
                      <a:pt x="4316" y="1104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57"/>
              <p:cNvSpPr/>
              <p:nvPr/>
            </p:nvSpPr>
            <p:spPr>
              <a:xfrm flipH="1">
                <a:off x="1501905" y="2782308"/>
                <a:ext cx="387793" cy="166790"/>
              </a:xfrm>
              <a:custGeom>
                <a:rect b="b" l="l" r="r" t="t"/>
                <a:pathLst>
                  <a:path extrusionOk="0" h="3092" w="7189">
                    <a:moveTo>
                      <a:pt x="1322" y="1"/>
                    </a:moveTo>
                    <a:cubicBezTo>
                      <a:pt x="595" y="1"/>
                      <a:pt x="1" y="583"/>
                      <a:pt x="1" y="1322"/>
                    </a:cubicBezTo>
                    <a:lnTo>
                      <a:pt x="1" y="1783"/>
                    </a:lnTo>
                    <a:cubicBezTo>
                      <a:pt x="1" y="2510"/>
                      <a:pt x="595" y="3092"/>
                      <a:pt x="1322" y="3092"/>
                    </a:cubicBezTo>
                    <a:lnTo>
                      <a:pt x="5868" y="3092"/>
                    </a:lnTo>
                    <a:cubicBezTo>
                      <a:pt x="6595" y="3092"/>
                      <a:pt x="7189" y="2510"/>
                      <a:pt x="7189" y="1783"/>
                    </a:cubicBezTo>
                    <a:lnTo>
                      <a:pt x="7189" y="1322"/>
                    </a:lnTo>
                    <a:cubicBezTo>
                      <a:pt x="7189" y="583"/>
                      <a:pt x="6595" y="1"/>
                      <a:pt x="5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57"/>
              <p:cNvSpPr/>
              <p:nvPr/>
            </p:nvSpPr>
            <p:spPr>
              <a:xfrm flipH="1">
                <a:off x="2096888" y="4020067"/>
                <a:ext cx="114466" cy="98175"/>
              </a:xfrm>
              <a:custGeom>
                <a:rect b="b" l="l" r="r" t="t"/>
                <a:pathLst>
                  <a:path extrusionOk="0" h="1820" w="2122">
                    <a:moveTo>
                      <a:pt x="1212" y="1"/>
                    </a:moveTo>
                    <a:cubicBezTo>
                      <a:pt x="400" y="1"/>
                      <a:pt x="0" y="983"/>
                      <a:pt x="570" y="1552"/>
                    </a:cubicBezTo>
                    <a:cubicBezTo>
                      <a:pt x="754" y="1737"/>
                      <a:pt x="982" y="1820"/>
                      <a:pt x="1206" y="1820"/>
                    </a:cubicBezTo>
                    <a:cubicBezTo>
                      <a:pt x="1673" y="1820"/>
                      <a:pt x="2121" y="1459"/>
                      <a:pt x="2121" y="910"/>
                    </a:cubicBezTo>
                    <a:cubicBezTo>
                      <a:pt x="2121" y="413"/>
                      <a:pt x="1721" y="1"/>
                      <a:pt x="1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57"/>
              <p:cNvSpPr/>
              <p:nvPr/>
            </p:nvSpPr>
            <p:spPr>
              <a:xfrm flipH="1">
                <a:off x="1575750" y="3294274"/>
                <a:ext cx="627136" cy="105350"/>
              </a:xfrm>
              <a:custGeom>
                <a:rect b="b" l="l" r="r" t="t"/>
                <a:pathLst>
                  <a:path extrusionOk="0" h="1953" w="11626">
                    <a:moveTo>
                      <a:pt x="982" y="1"/>
                    </a:moveTo>
                    <a:cubicBezTo>
                      <a:pt x="437" y="1"/>
                      <a:pt x="1" y="437"/>
                      <a:pt x="1" y="983"/>
                    </a:cubicBezTo>
                    <a:cubicBezTo>
                      <a:pt x="1" y="1516"/>
                      <a:pt x="437" y="1952"/>
                      <a:pt x="982" y="1952"/>
                    </a:cubicBezTo>
                    <a:lnTo>
                      <a:pt x="10655" y="1952"/>
                    </a:lnTo>
                    <a:cubicBezTo>
                      <a:pt x="11189" y="1952"/>
                      <a:pt x="11625" y="1516"/>
                      <a:pt x="11625" y="983"/>
                    </a:cubicBezTo>
                    <a:cubicBezTo>
                      <a:pt x="11625" y="437"/>
                      <a:pt x="11189" y="1"/>
                      <a:pt x="10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57"/>
              <p:cNvSpPr/>
              <p:nvPr/>
            </p:nvSpPr>
            <p:spPr>
              <a:xfrm flipH="1">
                <a:off x="1868066" y="3382578"/>
                <a:ext cx="42561" cy="664356"/>
              </a:xfrm>
              <a:custGeom>
                <a:rect b="b" l="l" r="r" t="t"/>
                <a:pathLst>
                  <a:path extrusionOk="0" h="12316" w="789">
                    <a:moveTo>
                      <a:pt x="1" y="0"/>
                    </a:moveTo>
                    <a:lnTo>
                      <a:pt x="1" y="12316"/>
                    </a:lnTo>
                    <a:lnTo>
                      <a:pt x="789" y="12316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57"/>
              <p:cNvSpPr/>
              <p:nvPr/>
            </p:nvSpPr>
            <p:spPr>
              <a:xfrm flipH="1">
                <a:off x="1887645" y="3870377"/>
                <a:ext cx="276024" cy="233463"/>
              </a:xfrm>
              <a:custGeom>
                <a:rect b="b" l="l" r="r" t="t"/>
                <a:pathLst>
                  <a:path extrusionOk="0" h="4328" w="5117">
                    <a:moveTo>
                      <a:pt x="3542" y="1"/>
                    </a:moveTo>
                    <a:cubicBezTo>
                      <a:pt x="3043" y="1"/>
                      <a:pt x="2475" y="104"/>
                      <a:pt x="1916" y="424"/>
                    </a:cubicBezTo>
                    <a:cubicBezTo>
                      <a:pt x="643" y="1164"/>
                      <a:pt x="1" y="2691"/>
                      <a:pt x="304" y="4242"/>
                    </a:cubicBezTo>
                    <a:cubicBezTo>
                      <a:pt x="316" y="4291"/>
                      <a:pt x="352" y="4327"/>
                      <a:pt x="401" y="4327"/>
                    </a:cubicBezTo>
                    <a:lnTo>
                      <a:pt x="425" y="4327"/>
                    </a:lnTo>
                    <a:cubicBezTo>
                      <a:pt x="474" y="4315"/>
                      <a:pt x="510" y="4255"/>
                      <a:pt x="498" y="4206"/>
                    </a:cubicBezTo>
                    <a:cubicBezTo>
                      <a:pt x="207" y="2739"/>
                      <a:pt x="813" y="1285"/>
                      <a:pt x="2013" y="594"/>
                    </a:cubicBezTo>
                    <a:cubicBezTo>
                      <a:pt x="2538" y="293"/>
                      <a:pt x="3074" y="196"/>
                      <a:pt x="3545" y="196"/>
                    </a:cubicBezTo>
                    <a:cubicBezTo>
                      <a:pt x="4249" y="196"/>
                      <a:pt x="4806" y="412"/>
                      <a:pt x="4959" y="485"/>
                    </a:cubicBezTo>
                    <a:cubicBezTo>
                      <a:pt x="4969" y="487"/>
                      <a:pt x="4979" y="488"/>
                      <a:pt x="4989" y="488"/>
                    </a:cubicBezTo>
                    <a:cubicBezTo>
                      <a:pt x="5035" y="488"/>
                      <a:pt x="5072" y="464"/>
                      <a:pt x="5092" y="424"/>
                    </a:cubicBezTo>
                    <a:cubicBezTo>
                      <a:pt x="5116" y="376"/>
                      <a:pt x="5092" y="315"/>
                      <a:pt x="5043" y="303"/>
                    </a:cubicBezTo>
                    <a:cubicBezTo>
                      <a:pt x="4876" y="230"/>
                      <a:pt x="4287" y="1"/>
                      <a:pt x="3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57"/>
              <p:cNvSpPr/>
              <p:nvPr/>
            </p:nvSpPr>
            <p:spPr>
              <a:xfrm flipH="1">
                <a:off x="1843846" y="4020067"/>
                <a:ext cx="115167" cy="98175"/>
              </a:xfrm>
              <a:custGeom>
                <a:rect b="b" l="l" r="r" t="t"/>
                <a:pathLst>
                  <a:path extrusionOk="0" h="1820" w="2135">
                    <a:moveTo>
                      <a:pt x="1225" y="1"/>
                    </a:moveTo>
                    <a:cubicBezTo>
                      <a:pt x="413" y="1"/>
                      <a:pt x="1" y="983"/>
                      <a:pt x="571" y="1552"/>
                    </a:cubicBezTo>
                    <a:cubicBezTo>
                      <a:pt x="759" y="1737"/>
                      <a:pt x="990" y="1820"/>
                      <a:pt x="1215" y="1820"/>
                    </a:cubicBezTo>
                    <a:cubicBezTo>
                      <a:pt x="1685" y="1820"/>
                      <a:pt x="2134" y="1459"/>
                      <a:pt x="2134" y="910"/>
                    </a:cubicBezTo>
                    <a:cubicBezTo>
                      <a:pt x="2134" y="413"/>
                      <a:pt x="1722" y="1"/>
                      <a:pt x="1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57"/>
              <p:cNvSpPr/>
              <p:nvPr/>
            </p:nvSpPr>
            <p:spPr>
              <a:xfrm flipH="1">
                <a:off x="1618906" y="3870377"/>
                <a:ext cx="276671" cy="233463"/>
              </a:xfrm>
              <a:custGeom>
                <a:rect b="b" l="l" r="r" t="t"/>
                <a:pathLst>
                  <a:path extrusionOk="0" h="4328" w="5129">
                    <a:moveTo>
                      <a:pt x="1580" y="1"/>
                    </a:moveTo>
                    <a:cubicBezTo>
                      <a:pt x="834" y="1"/>
                      <a:pt x="240" y="230"/>
                      <a:pt x="73" y="303"/>
                    </a:cubicBezTo>
                    <a:cubicBezTo>
                      <a:pt x="25" y="315"/>
                      <a:pt x="1" y="376"/>
                      <a:pt x="25" y="424"/>
                    </a:cubicBezTo>
                    <a:cubicBezTo>
                      <a:pt x="45" y="464"/>
                      <a:pt x="90" y="488"/>
                      <a:pt x="132" y="488"/>
                    </a:cubicBezTo>
                    <a:cubicBezTo>
                      <a:pt x="141" y="488"/>
                      <a:pt x="150" y="487"/>
                      <a:pt x="158" y="485"/>
                    </a:cubicBezTo>
                    <a:cubicBezTo>
                      <a:pt x="311" y="412"/>
                      <a:pt x="868" y="196"/>
                      <a:pt x="1572" y="196"/>
                    </a:cubicBezTo>
                    <a:cubicBezTo>
                      <a:pt x="2043" y="196"/>
                      <a:pt x="2579" y="293"/>
                      <a:pt x="3104" y="594"/>
                    </a:cubicBezTo>
                    <a:cubicBezTo>
                      <a:pt x="4304" y="1285"/>
                      <a:pt x="4910" y="2739"/>
                      <a:pt x="4619" y="4206"/>
                    </a:cubicBezTo>
                    <a:cubicBezTo>
                      <a:pt x="4619" y="4267"/>
                      <a:pt x="4655" y="4315"/>
                      <a:pt x="4716" y="4327"/>
                    </a:cubicBezTo>
                    <a:cubicBezTo>
                      <a:pt x="4764" y="4327"/>
                      <a:pt x="4813" y="4291"/>
                      <a:pt x="4825" y="4242"/>
                    </a:cubicBezTo>
                    <a:cubicBezTo>
                      <a:pt x="5128" y="2703"/>
                      <a:pt x="4473" y="1164"/>
                      <a:pt x="3201" y="424"/>
                    </a:cubicBezTo>
                    <a:cubicBezTo>
                      <a:pt x="2647" y="104"/>
                      <a:pt x="2080" y="1"/>
                      <a:pt x="1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57"/>
              <p:cNvSpPr/>
              <p:nvPr/>
            </p:nvSpPr>
            <p:spPr>
              <a:xfrm flipH="1">
                <a:off x="1571870" y="4020067"/>
                <a:ext cx="114466" cy="98175"/>
              </a:xfrm>
              <a:custGeom>
                <a:rect b="b" l="l" r="r" t="t"/>
                <a:pathLst>
                  <a:path extrusionOk="0" h="1820" w="2122">
                    <a:moveTo>
                      <a:pt x="910" y="1"/>
                    </a:moveTo>
                    <a:cubicBezTo>
                      <a:pt x="401" y="1"/>
                      <a:pt x="1" y="413"/>
                      <a:pt x="1" y="910"/>
                    </a:cubicBezTo>
                    <a:cubicBezTo>
                      <a:pt x="1" y="1459"/>
                      <a:pt x="449" y="1820"/>
                      <a:pt x="916" y="1820"/>
                    </a:cubicBezTo>
                    <a:cubicBezTo>
                      <a:pt x="1140" y="1820"/>
                      <a:pt x="1368" y="1737"/>
                      <a:pt x="1552" y="1552"/>
                    </a:cubicBezTo>
                    <a:cubicBezTo>
                      <a:pt x="2122" y="983"/>
                      <a:pt x="1722" y="1"/>
                      <a:pt x="9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57"/>
              <p:cNvSpPr/>
              <p:nvPr/>
            </p:nvSpPr>
            <p:spPr>
              <a:xfrm flipH="1">
                <a:off x="1844493" y="3714754"/>
                <a:ext cx="90300" cy="204011"/>
              </a:xfrm>
              <a:custGeom>
                <a:rect b="b" l="l" r="r" t="t"/>
                <a:pathLst>
                  <a:path extrusionOk="0" h="3782" w="1674">
                    <a:moveTo>
                      <a:pt x="0" y="0"/>
                    </a:moveTo>
                    <a:lnTo>
                      <a:pt x="0" y="3782"/>
                    </a:lnTo>
                    <a:lnTo>
                      <a:pt x="1673" y="3782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57"/>
              <p:cNvSpPr/>
              <p:nvPr/>
            </p:nvSpPr>
            <p:spPr>
              <a:xfrm flipH="1">
                <a:off x="1646413" y="2085860"/>
                <a:ext cx="656480" cy="586679"/>
              </a:xfrm>
              <a:custGeom>
                <a:rect b="b" l="l" r="r" t="t"/>
                <a:pathLst>
                  <a:path extrusionOk="0" h="10876" w="12170">
                    <a:moveTo>
                      <a:pt x="2631" y="1"/>
                    </a:moveTo>
                    <a:cubicBezTo>
                      <a:pt x="2341" y="1"/>
                      <a:pt x="2063" y="47"/>
                      <a:pt x="1818" y="148"/>
                    </a:cubicBezTo>
                    <a:cubicBezTo>
                      <a:pt x="0" y="887"/>
                      <a:pt x="73" y="4597"/>
                      <a:pt x="473" y="6585"/>
                    </a:cubicBezTo>
                    <a:cubicBezTo>
                      <a:pt x="800" y="8172"/>
                      <a:pt x="1515" y="9639"/>
                      <a:pt x="2546" y="10876"/>
                    </a:cubicBezTo>
                    <a:lnTo>
                      <a:pt x="10061" y="10876"/>
                    </a:lnTo>
                    <a:cubicBezTo>
                      <a:pt x="10049" y="10791"/>
                      <a:pt x="10049" y="10706"/>
                      <a:pt x="10049" y="10609"/>
                    </a:cubicBezTo>
                    <a:lnTo>
                      <a:pt x="10049" y="10609"/>
                    </a:lnTo>
                    <a:lnTo>
                      <a:pt x="10206" y="10876"/>
                    </a:lnTo>
                    <a:lnTo>
                      <a:pt x="10849" y="10876"/>
                    </a:lnTo>
                    <a:cubicBezTo>
                      <a:pt x="10800" y="10572"/>
                      <a:pt x="10764" y="10269"/>
                      <a:pt x="10727" y="9966"/>
                    </a:cubicBezTo>
                    <a:lnTo>
                      <a:pt x="10727" y="9966"/>
                    </a:lnTo>
                    <a:cubicBezTo>
                      <a:pt x="10958" y="10269"/>
                      <a:pt x="11200" y="10572"/>
                      <a:pt x="11431" y="10876"/>
                    </a:cubicBezTo>
                    <a:lnTo>
                      <a:pt x="11637" y="10876"/>
                    </a:lnTo>
                    <a:cubicBezTo>
                      <a:pt x="11928" y="10306"/>
                      <a:pt x="12170" y="9579"/>
                      <a:pt x="11867" y="9130"/>
                    </a:cubicBezTo>
                    <a:cubicBezTo>
                      <a:pt x="11479" y="8585"/>
                      <a:pt x="10558" y="8851"/>
                      <a:pt x="10267" y="8318"/>
                    </a:cubicBezTo>
                    <a:cubicBezTo>
                      <a:pt x="9952" y="7700"/>
                      <a:pt x="11006" y="6936"/>
                      <a:pt x="10703" y="6306"/>
                    </a:cubicBezTo>
                    <a:cubicBezTo>
                      <a:pt x="10364" y="5591"/>
                      <a:pt x="8727" y="6185"/>
                      <a:pt x="7964" y="5191"/>
                    </a:cubicBezTo>
                    <a:cubicBezTo>
                      <a:pt x="7600" y="4718"/>
                      <a:pt x="7843" y="4403"/>
                      <a:pt x="7382" y="3942"/>
                    </a:cubicBezTo>
                    <a:cubicBezTo>
                      <a:pt x="6861" y="3421"/>
                      <a:pt x="6352" y="3615"/>
                      <a:pt x="5915" y="3118"/>
                    </a:cubicBezTo>
                    <a:cubicBezTo>
                      <a:pt x="5527" y="2669"/>
                      <a:pt x="5721" y="2233"/>
                      <a:pt x="5527" y="1687"/>
                    </a:cubicBezTo>
                    <a:cubicBezTo>
                      <a:pt x="5187" y="755"/>
                      <a:pt x="3803" y="1"/>
                      <a:pt x="26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57"/>
              <p:cNvSpPr/>
              <p:nvPr/>
            </p:nvSpPr>
            <p:spPr>
              <a:xfrm flipH="1">
                <a:off x="1620901" y="2179504"/>
                <a:ext cx="401602" cy="485860"/>
              </a:xfrm>
              <a:custGeom>
                <a:rect b="b" l="l" r="r" t="t"/>
                <a:pathLst>
                  <a:path extrusionOk="0" h="9007" w="7445">
                    <a:moveTo>
                      <a:pt x="135" y="1"/>
                    </a:moveTo>
                    <a:cubicBezTo>
                      <a:pt x="66" y="1"/>
                      <a:pt x="0" y="70"/>
                      <a:pt x="51" y="145"/>
                    </a:cubicBezTo>
                    <a:cubicBezTo>
                      <a:pt x="293" y="606"/>
                      <a:pt x="657" y="982"/>
                      <a:pt x="1105" y="1236"/>
                    </a:cubicBezTo>
                    <a:cubicBezTo>
                      <a:pt x="1263" y="1321"/>
                      <a:pt x="1420" y="1394"/>
                      <a:pt x="1590" y="1455"/>
                    </a:cubicBezTo>
                    <a:cubicBezTo>
                      <a:pt x="1942" y="1576"/>
                      <a:pt x="2269" y="1782"/>
                      <a:pt x="2548" y="2036"/>
                    </a:cubicBezTo>
                    <a:cubicBezTo>
                      <a:pt x="2717" y="2206"/>
                      <a:pt x="2826" y="2424"/>
                      <a:pt x="2851" y="2667"/>
                    </a:cubicBezTo>
                    <a:cubicBezTo>
                      <a:pt x="2887" y="2885"/>
                      <a:pt x="2984" y="3091"/>
                      <a:pt x="3117" y="3273"/>
                    </a:cubicBezTo>
                    <a:cubicBezTo>
                      <a:pt x="3554" y="3842"/>
                      <a:pt x="4233" y="3915"/>
                      <a:pt x="4826" y="3988"/>
                    </a:cubicBezTo>
                    <a:cubicBezTo>
                      <a:pt x="5299" y="4049"/>
                      <a:pt x="5711" y="4097"/>
                      <a:pt x="5845" y="4376"/>
                    </a:cubicBezTo>
                    <a:cubicBezTo>
                      <a:pt x="5978" y="4642"/>
                      <a:pt x="5808" y="4945"/>
                      <a:pt x="5626" y="5285"/>
                    </a:cubicBezTo>
                    <a:cubicBezTo>
                      <a:pt x="5433" y="5649"/>
                      <a:pt x="5226" y="6024"/>
                      <a:pt x="5420" y="6388"/>
                    </a:cubicBezTo>
                    <a:cubicBezTo>
                      <a:pt x="5578" y="6703"/>
                      <a:pt x="5917" y="6764"/>
                      <a:pt x="6245" y="6836"/>
                    </a:cubicBezTo>
                    <a:cubicBezTo>
                      <a:pt x="6560" y="6909"/>
                      <a:pt x="6839" y="6970"/>
                      <a:pt x="7008" y="7212"/>
                    </a:cubicBezTo>
                    <a:cubicBezTo>
                      <a:pt x="7239" y="7539"/>
                      <a:pt x="7166" y="8097"/>
                      <a:pt x="6790" y="8861"/>
                    </a:cubicBezTo>
                    <a:cubicBezTo>
                      <a:pt x="6754" y="8909"/>
                      <a:pt x="6778" y="8970"/>
                      <a:pt x="6826" y="8994"/>
                    </a:cubicBezTo>
                    <a:cubicBezTo>
                      <a:pt x="6839" y="8994"/>
                      <a:pt x="6863" y="8994"/>
                      <a:pt x="6875" y="9006"/>
                    </a:cubicBezTo>
                    <a:cubicBezTo>
                      <a:pt x="6911" y="9006"/>
                      <a:pt x="6948" y="8982"/>
                      <a:pt x="6960" y="8946"/>
                    </a:cubicBezTo>
                    <a:cubicBezTo>
                      <a:pt x="7372" y="8121"/>
                      <a:pt x="7445" y="7503"/>
                      <a:pt x="7178" y="7103"/>
                    </a:cubicBezTo>
                    <a:cubicBezTo>
                      <a:pt x="6960" y="6800"/>
                      <a:pt x="6584" y="6715"/>
                      <a:pt x="6281" y="6655"/>
                    </a:cubicBezTo>
                    <a:cubicBezTo>
                      <a:pt x="5978" y="6582"/>
                      <a:pt x="5711" y="6533"/>
                      <a:pt x="5590" y="6303"/>
                    </a:cubicBezTo>
                    <a:cubicBezTo>
                      <a:pt x="5445" y="6036"/>
                      <a:pt x="5602" y="5733"/>
                      <a:pt x="5796" y="5382"/>
                    </a:cubicBezTo>
                    <a:cubicBezTo>
                      <a:pt x="5990" y="5018"/>
                      <a:pt x="6196" y="4655"/>
                      <a:pt x="6026" y="4291"/>
                    </a:cubicBezTo>
                    <a:cubicBezTo>
                      <a:pt x="5845" y="3915"/>
                      <a:pt x="5360" y="3855"/>
                      <a:pt x="4851" y="3794"/>
                    </a:cubicBezTo>
                    <a:cubicBezTo>
                      <a:pt x="4293" y="3733"/>
                      <a:pt x="3663" y="3661"/>
                      <a:pt x="3275" y="3164"/>
                    </a:cubicBezTo>
                    <a:cubicBezTo>
                      <a:pt x="3154" y="3006"/>
                      <a:pt x="3081" y="2812"/>
                      <a:pt x="3045" y="2618"/>
                    </a:cubicBezTo>
                    <a:cubicBezTo>
                      <a:pt x="3008" y="2352"/>
                      <a:pt x="2875" y="2097"/>
                      <a:pt x="2681" y="1903"/>
                    </a:cubicBezTo>
                    <a:cubicBezTo>
                      <a:pt x="2390" y="1624"/>
                      <a:pt x="2039" y="1406"/>
                      <a:pt x="1663" y="1273"/>
                    </a:cubicBezTo>
                    <a:cubicBezTo>
                      <a:pt x="1505" y="1212"/>
                      <a:pt x="1348" y="1139"/>
                      <a:pt x="1190" y="1067"/>
                    </a:cubicBezTo>
                    <a:cubicBezTo>
                      <a:pt x="778" y="824"/>
                      <a:pt x="439" y="473"/>
                      <a:pt x="220" y="48"/>
                    </a:cubicBezTo>
                    <a:cubicBezTo>
                      <a:pt x="198" y="15"/>
                      <a:pt x="166" y="1"/>
                      <a:pt x="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57"/>
              <p:cNvSpPr/>
              <p:nvPr/>
            </p:nvSpPr>
            <p:spPr>
              <a:xfrm flipH="1">
                <a:off x="2062901" y="3043874"/>
                <a:ext cx="529661" cy="291667"/>
              </a:xfrm>
              <a:custGeom>
                <a:rect b="b" l="l" r="r" t="t"/>
                <a:pathLst>
                  <a:path extrusionOk="0" h="5407" w="9819">
                    <a:moveTo>
                      <a:pt x="8013" y="0"/>
                    </a:moveTo>
                    <a:lnTo>
                      <a:pt x="5564" y="194"/>
                    </a:lnTo>
                    <a:lnTo>
                      <a:pt x="4170" y="291"/>
                    </a:lnTo>
                    <a:lnTo>
                      <a:pt x="1091" y="534"/>
                    </a:lnTo>
                    <a:lnTo>
                      <a:pt x="437" y="594"/>
                    </a:lnTo>
                    <a:lnTo>
                      <a:pt x="194" y="3358"/>
                    </a:lnTo>
                    <a:cubicBezTo>
                      <a:pt x="194" y="3358"/>
                      <a:pt x="0" y="5407"/>
                      <a:pt x="12" y="5407"/>
                    </a:cubicBezTo>
                    <a:lnTo>
                      <a:pt x="73" y="5407"/>
                    </a:lnTo>
                    <a:lnTo>
                      <a:pt x="509" y="5370"/>
                    </a:lnTo>
                    <a:lnTo>
                      <a:pt x="1685" y="5273"/>
                    </a:lnTo>
                    <a:lnTo>
                      <a:pt x="2691" y="5201"/>
                    </a:lnTo>
                    <a:lnTo>
                      <a:pt x="4449" y="5055"/>
                    </a:lnTo>
                    <a:lnTo>
                      <a:pt x="9406" y="4679"/>
                    </a:lnTo>
                    <a:lnTo>
                      <a:pt x="9491" y="3673"/>
                    </a:lnTo>
                    <a:lnTo>
                      <a:pt x="9819" y="110"/>
                    </a:lnTo>
                    <a:lnTo>
                      <a:pt x="801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57"/>
              <p:cNvSpPr/>
              <p:nvPr/>
            </p:nvSpPr>
            <p:spPr>
              <a:xfrm flipH="1">
                <a:off x="2364333" y="3064157"/>
                <a:ext cx="58905" cy="89598"/>
              </a:xfrm>
              <a:custGeom>
                <a:rect b="b" l="l" r="r" t="t"/>
                <a:pathLst>
                  <a:path extrusionOk="0" h="1661" w="1092">
                    <a:moveTo>
                      <a:pt x="1" y="0"/>
                    </a:moveTo>
                    <a:lnTo>
                      <a:pt x="1" y="0"/>
                    </a:lnTo>
                    <a:cubicBezTo>
                      <a:pt x="86" y="558"/>
                      <a:pt x="183" y="1115"/>
                      <a:pt x="267" y="1661"/>
                    </a:cubicBezTo>
                    <a:lnTo>
                      <a:pt x="1092" y="1624"/>
                    </a:lnTo>
                    <a:lnTo>
                      <a:pt x="1092" y="1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57"/>
              <p:cNvSpPr/>
              <p:nvPr/>
            </p:nvSpPr>
            <p:spPr>
              <a:xfrm flipH="1">
                <a:off x="2232227" y="2440045"/>
                <a:ext cx="266206" cy="533276"/>
              </a:xfrm>
              <a:custGeom>
                <a:rect b="b" l="l" r="r" t="t"/>
                <a:pathLst>
                  <a:path extrusionOk="0" h="9886" w="4935">
                    <a:moveTo>
                      <a:pt x="3709" y="1"/>
                    </a:moveTo>
                    <a:cubicBezTo>
                      <a:pt x="3564" y="1"/>
                      <a:pt x="3409" y="20"/>
                      <a:pt x="3249" y="67"/>
                    </a:cubicBezTo>
                    <a:cubicBezTo>
                      <a:pt x="2389" y="322"/>
                      <a:pt x="1734" y="1219"/>
                      <a:pt x="1661" y="2297"/>
                    </a:cubicBezTo>
                    <a:cubicBezTo>
                      <a:pt x="1601" y="2564"/>
                      <a:pt x="1516" y="2831"/>
                      <a:pt x="1443" y="3109"/>
                    </a:cubicBezTo>
                    <a:cubicBezTo>
                      <a:pt x="1443" y="3146"/>
                      <a:pt x="1419" y="3182"/>
                      <a:pt x="1419" y="3206"/>
                    </a:cubicBezTo>
                    <a:cubicBezTo>
                      <a:pt x="1370" y="3388"/>
                      <a:pt x="1322" y="3558"/>
                      <a:pt x="1273" y="3740"/>
                    </a:cubicBezTo>
                    <a:cubicBezTo>
                      <a:pt x="1249" y="3837"/>
                      <a:pt x="1213" y="3934"/>
                      <a:pt x="1177" y="4055"/>
                    </a:cubicBezTo>
                    <a:cubicBezTo>
                      <a:pt x="1152" y="4164"/>
                      <a:pt x="1116" y="4273"/>
                      <a:pt x="1104" y="4394"/>
                    </a:cubicBezTo>
                    <a:cubicBezTo>
                      <a:pt x="995" y="4685"/>
                      <a:pt x="922" y="5000"/>
                      <a:pt x="825" y="5316"/>
                    </a:cubicBezTo>
                    <a:cubicBezTo>
                      <a:pt x="789" y="5485"/>
                      <a:pt x="728" y="5655"/>
                      <a:pt x="680" y="5849"/>
                    </a:cubicBezTo>
                    <a:cubicBezTo>
                      <a:pt x="643" y="5946"/>
                      <a:pt x="631" y="6043"/>
                      <a:pt x="595" y="6140"/>
                    </a:cubicBezTo>
                    <a:cubicBezTo>
                      <a:pt x="570" y="6273"/>
                      <a:pt x="522" y="6382"/>
                      <a:pt x="486" y="6564"/>
                    </a:cubicBezTo>
                    <a:cubicBezTo>
                      <a:pt x="437" y="6734"/>
                      <a:pt x="389" y="6903"/>
                      <a:pt x="340" y="7085"/>
                    </a:cubicBezTo>
                    <a:cubicBezTo>
                      <a:pt x="231" y="7364"/>
                      <a:pt x="158" y="7655"/>
                      <a:pt x="86" y="7958"/>
                    </a:cubicBezTo>
                    <a:cubicBezTo>
                      <a:pt x="1" y="8358"/>
                      <a:pt x="25" y="8782"/>
                      <a:pt x="146" y="9182"/>
                    </a:cubicBezTo>
                    <a:cubicBezTo>
                      <a:pt x="243" y="9437"/>
                      <a:pt x="389" y="9667"/>
                      <a:pt x="583" y="9861"/>
                    </a:cubicBezTo>
                    <a:cubicBezTo>
                      <a:pt x="595" y="9873"/>
                      <a:pt x="619" y="9873"/>
                      <a:pt x="631" y="9885"/>
                    </a:cubicBezTo>
                    <a:cubicBezTo>
                      <a:pt x="632" y="9886"/>
                      <a:pt x="633" y="9886"/>
                      <a:pt x="634" y="9886"/>
                    </a:cubicBezTo>
                    <a:cubicBezTo>
                      <a:pt x="716" y="9886"/>
                      <a:pt x="1904" y="8657"/>
                      <a:pt x="2396" y="8657"/>
                    </a:cubicBezTo>
                    <a:cubicBezTo>
                      <a:pt x="2459" y="8657"/>
                      <a:pt x="2510" y="8677"/>
                      <a:pt x="2546" y="8722"/>
                    </a:cubicBezTo>
                    <a:lnTo>
                      <a:pt x="2643" y="8479"/>
                    </a:lnTo>
                    <a:cubicBezTo>
                      <a:pt x="2752" y="8213"/>
                      <a:pt x="2861" y="7922"/>
                      <a:pt x="2970" y="7643"/>
                    </a:cubicBezTo>
                    <a:lnTo>
                      <a:pt x="3274" y="6794"/>
                    </a:lnTo>
                    <a:cubicBezTo>
                      <a:pt x="3322" y="6613"/>
                      <a:pt x="3383" y="6443"/>
                      <a:pt x="3455" y="6261"/>
                    </a:cubicBezTo>
                    <a:cubicBezTo>
                      <a:pt x="3637" y="5728"/>
                      <a:pt x="3783" y="5279"/>
                      <a:pt x="3904" y="4903"/>
                    </a:cubicBezTo>
                    <a:cubicBezTo>
                      <a:pt x="3964" y="4722"/>
                      <a:pt x="4013" y="4564"/>
                      <a:pt x="4061" y="4406"/>
                    </a:cubicBezTo>
                    <a:cubicBezTo>
                      <a:pt x="4401" y="3303"/>
                      <a:pt x="4498" y="2879"/>
                      <a:pt x="4498" y="2879"/>
                    </a:cubicBezTo>
                    <a:cubicBezTo>
                      <a:pt x="4692" y="2079"/>
                      <a:pt x="4837" y="1267"/>
                      <a:pt x="4934" y="455"/>
                    </a:cubicBezTo>
                    <a:cubicBezTo>
                      <a:pt x="4845" y="386"/>
                      <a:pt x="4360" y="1"/>
                      <a:pt x="3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57"/>
              <p:cNvSpPr/>
              <p:nvPr/>
            </p:nvSpPr>
            <p:spPr>
              <a:xfrm flipH="1">
                <a:off x="1796103" y="2400775"/>
                <a:ext cx="582687" cy="712365"/>
              </a:xfrm>
              <a:custGeom>
                <a:rect b="b" l="l" r="r" t="t"/>
                <a:pathLst>
                  <a:path extrusionOk="0" h="13206" w="10802">
                    <a:moveTo>
                      <a:pt x="5052" y="1"/>
                    </a:moveTo>
                    <a:cubicBezTo>
                      <a:pt x="3871" y="1"/>
                      <a:pt x="2446" y="256"/>
                      <a:pt x="1237" y="1219"/>
                    </a:cubicBezTo>
                    <a:cubicBezTo>
                      <a:pt x="740" y="1619"/>
                      <a:pt x="328" y="2080"/>
                      <a:pt x="1" y="2613"/>
                    </a:cubicBezTo>
                    <a:cubicBezTo>
                      <a:pt x="1710" y="5607"/>
                      <a:pt x="2983" y="8831"/>
                      <a:pt x="3771" y="12177"/>
                    </a:cubicBezTo>
                    <a:cubicBezTo>
                      <a:pt x="4913" y="12861"/>
                      <a:pt x="6203" y="13205"/>
                      <a:pt x="7495" y="13205"/>
                    </a:cubicBezTo>
                    <a:cubicBezTo>
                      <a:pt x="8629" y="13205"/>
                      <a:pt x="9764" y="12940"/>
                      <a:pt x="10801" y="12407"/>
                    </a:cubicBezTo>
                    <a:cubicBezTo>
                      <a:pt x="9662" y="8371"/>
                      <a:pt x="8522" y="4347"/>
                      <a:pt x="7383" y="310"/>
                    </a:cubicBezTo>
                    <a:cubicBezTo>
                      <a:pt x="7125" y="244"/>
                      <a:pt x="6205" y="1"/>
                      <a:pt x="50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57"/>
              <p:cNvSpPr/>
              <p:nvPr/>
            </p:nvSpPr>
            <p:spPr>
              <a:xfrm flipH="1">
                <a:off x="2125693" y="2237006"/>
                <a:ext cx="104648" cy="235783"/>
              </a:xfrm>
              <a:custGeom>
                <a:rect b="b" l="l" r="r" t="t"/>
                <a:pathLst>
                  <a:path extrusionOk="0" h="4371" w="1940">
                    <a:moveTo>
                      <a:pt x="1019" y="1"/>
                    </a:moveTo>
                    <a:lnTo>
                      <a:pt x="679" y="170"/>
                    </a:lnTo>
                    <a:lnTo>
                      <a:pt x="170" y="437"/>
                    </a:lnTo>
                    <a:cubicBezTo>
                      <a:pt x="158" y="534"/>
                      <a:pt x="146" y="643"/>
                      <a:pt x="146" y="740"/>
                    </a:cubicBezTo>
                    <a:cubicBezTo>
                      <a:pt x="134" y="1043"/>
                      <a:pt x="110" y="1455"/>
                      <a:pt x="97" y="1855"/>
                    </a:cubicBezTo>
                    <a:cubicBezTo>
                      <a:pt x="85" y="1940"/>
                      <a:pt x="85" y="2037"/>
                      <a:pt x="85" y="2122"/>
                    </a:cubicBezTo>
                    <a:cubicBezTo>
                      <a:pt x="73" y="2413"/>
                      <a:pt x="61" y="2655"/>
                      <a:pt x="49" y="2849"/>
                    </a:cubicBezTo>
                    <a:lnTo>
                      <a:pt x="49" y="2886"/>
                    </a:lnTo>
                    <a:lnTo>
                      <a:pt x="49" y="3128"/>
                    </a:lnTo>
                    <a:cubicBezTo>
                      <a:pt x="49" y="3225"/>
                      <a:pt x="49" y="3310"/>
                      <a:pt x="37" y="3407"/>
                    </a:cubicBezTo>
                    <a:cubicBezTo>
                      <a:pt x="1" y="3916"/>
                      <a:pt x="134" y="4122"/>
                      <a:pt x="182" y="4183"/>
                    </a:cubicBezTo>
                    <a:cubicBezTo>
                      <a:pt x="281" y="4306"/>
                      <a:pt x="433" y="4371"/>
                      <a:pt x="618" y="4371"/>
                    </a:cubicBezTo>
                    <a:cubicBezTo>
                      <a:pt x="979" y="4371"/>
                      <a:pt x="1467" y="4125"/>
                      <a:pt x="1940" y="3589"/>
                    </a:cubicBezTo>
                    <a:cubicBezTo>
                      <a:pt x="1928" y="3443"/>
                      <a:pt x="1904" y="3310"/>
                      <a:pt x="1867" y="3176"/>
                    </a:cubicBezTo>
                    <a:cubicBezTo>
                      <a:pt x="1758" y="2740"/>
                      <a:pt x="1649" y="2304"/>
                      <a:pt x="1540" y="1855"/>
                    </a:cubicBezTo>
                    <a:lnTo>
                      <a:pt x="1455" y="1540"/>
                    </a:lnTo>
                    <a:cubicBezTo>
                      <a:pt x="1382" y="1261"/>
                      <a:pt x="1322" y="995"/>
                      <a:pt x="1249" y="716"/>
                    </a:cubicBezTo>
                    <a:cubicBezTo>
                      <a:pt x="1225" y="582"/>
                      <a:pt x="1188" y="449"/>
                      <a:pt x="1140" y="279"/>
                    </a:cubicBezTo>
                    <a:cubicBezTo>
                      <a:pt x="1104" y="207"/>
                      <a:pt x="1079" y="122"/>
                      <a:pt x="1043" y="49"/>
                    </a:cubicBezTo>
                    <a:cubicBezTo>
                      <a:pt x="1043" y="25"/>
                      <a:pt x="1019" y="1"/>
                      <a:pt x="10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57"/>
              <p:cNvSpPr/>
              <p:nvPr/>
            </p:nvSpPr>
            <p:spPr>
              <a:xfrm flipH="1">
                <a:off x="2146569" y="2245529"/>
                <a:ext cx="81831" cy="173965"/>
              </a:xfrm>
              <a:custGeom>
                <a:rect b="b" l="l" r="r" t="t"/>
                <a:pathLst>
                  <a:path extrusionOk="0" h="3225" w="1517">
                    <a:moveTo>
                      <a:pt x="643" y="0"/>
                    </a:moveTo>
                    <a:lnTo>
                      <a:pt x="134" y="267"/>
                    </a:lnTo>
                    <a:cubicBezTo>
                      <a:pt x="122" y="364"/>
                      <a:pt x="122" y="461"/>
                      <a:pt x="122" y="570"/>
                    </a:cubicBezTo>
                    <a:cubicBezTo>
                      <a:pt x="98" y="861"/>
                      <a:pt x="86" y="1273"/>
                      <a:pt x="61" y="1673"/>
                    </a:cubicBezTo>
                    <a:cubicBezTo>
                      <a:pt x="49" y="1770"/>
                      <a:pt x="49" y="1867"/>
                      <a:pt x="49" y="1952"/>
                    </a:cubicBezTo>
                    <a:cubicBezTo>
                      <a:pt x="49" y="2231"/>
                      <a:pt x="37" y="2485"/>
                      <a:pt x="25" y="2667"/>
                    </a:cubicBezTo>
                    <a:lnTo>
                      <a:pt x="25" y="2715"/>
                    </a:lnTo>
                    <a:lnTo>
                      <a:pt x="25" y="2958"/>
                    </a:lnTo>
                    <a:cubicBezTo>
                      <a:pt x="25" y="3043"/>
                      <a:pt x="13" y="3140"/>
                      <a:pt x="1" y="3225"/>
                    </a:cubicBezTo>
                    <a:cubicBezTo>
                      <a:pt x="813" y="3140"/>
                      <a:pt x="1455" y="2497"/>
                      <a:pt x="1516" y="1685"/>
                    </a:cubicBezTo>
                    <a:cubicBezTo>
                      <a:pt x="1516" y="1624"/>
                      <a:pt x="1516" y="1576"/>
                      <a:pt x="1516" y="1515"/>
                    </a:cubicBezTo>
                    <a:cubicBezTo>
                      <a:pt x="1516" y="1164"/>
                      <a:pt x="1419" y="824"/>
                      <a:pt x="1225" y="534"/>
                    </a:cubicBezTo>
                    <a:cubicBezTo>
                      <a:pt x="1068" y="315"/>
                      <a:pt x="874" y="134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57"/>
              <p:cNvSpPr/>
              <p:nvPr/>
            </p:nvSpPr>
            <p:spPr>
              <a:xfrm flipH="1">
                <a:off x="2069431" y="2123458"/>
                <a:ext cx="224994" cy="232276"/>
              </a:xfrm>
              <a:custGeom>
                <a:rect b="b" l="l" r="r" t="t"/>
                <a:pathLst>
                  <a:path extrusionOk="0" h="4306" w="4171">
                    <a:moveTo>
                      <a:pt x="2473" y="1"/>
                    </a:moveTo>
                    <a:cubicBezTo>
                      <a:pt x="2233" y="1"/>
                      <a:pt x="1992" y="56"/>
                      <a:pt x="1770" y="166"/>
                    </a:cubicBezTo>
                    <a:cubicBezTo>
                      <a:pt x="1322" y="372"/>
                      <a:pt x="946" y="687"/>
                      <a:pt x="679" y="1100"/>
                    </a:cubicBezTo>
                    <a:lnTo>
                      <a:pt x="558" y="1281"/>
                    </a:lnTo>
                    <a:cubicBezTo>
                      <a:pt x="461" y="1451"/>
                      <a:pt x="389" y="1621"/>
                      <a:pt x="328" y="1803"/>
                    </a:cubicBezTo>
                    <a:cubicBezTo>
                      <a:pt x="1" y="2748"/>
                      <a:pt x="231" y="3706"/>
                      <a:pt x="934" y="4118"/>
                    </a:cubicBezTo>
                    <a:cubicBezTo>
                      <a:pt x="1151" y="4246"/>
                      <a:pt x="1394" y="4306"/>
                      <a:pt x="1646" y="4306"/>
                    </a:cubicBezTo>
                    <a:cubicBezTo>
                      <a:pt x="2350" y="4306"/>
                      <a:pt x="3121" y="3834"/>
                      <a:pt x="3576" y="3039"/>
                    </a:cubicBezTo>
                    <a:cubicBezTo>
                      <a:pt x="3637" y="2930"/>
                      <a:pt x="3698" y="2833"/>
                      <a:pt x="3746" y="2736"/>
                    </a:cubicBezTo>
                    <a:cubicBezTo>
                      <a:pt x="4170" y="1766"/>
                      <a:pt x="4001" y="712"/>
                      <a:pt x="3310" y="251"/>
                    </a:cubicBezTo>
                    <a:lnTo>
                      <a:pt x="3225" y="190"/>
                    </a:lnTo>
                    <a:cubicBezTo>
                      <a:pt x="2992" y="65"/>
                      <a:pt x="2733" y="1"/>
                      <a:pt x="2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57"/>
              <p:cNvSpPr/>
              <p:nvPr/>
            </p:nvSpPr>
            <p:spPr>
              <a:xfrm flipH="1">
                <a:off x="2128283" y="2270127"/>
                <a:ext cx="60092" cy="48980"/>
              </a:xfrm>
              <a:custGeom>
                <a:rect b="b" l="l" r="r" t="t"/>
                <a:pathLst>
                  <a:path extrusionOk="0" h="908" w="1114">
                    <a:moveTo>
                      <a:pt x="554" y="0"/>
                    </a:moveTo>
                    <a:cubicBezTo>
                      <a:pt x="375" y="0"/>
                      <a:pt x="206" y="106"/>
                      <a:pt x="132" y="284"/>
                    </a:cubicBezTo>
                    <a:cubicBezTo>
                      <a:pt x="1" y="596"/>
                      <a:pt x="246" y="907"/>
                      <a:pt x="548" y="907"/>
                    </a:cubicBezTo>
                    <a:cubicBezTo>
                      <a:pt x="610" y="907"/>
                      <a:pt x="674" y="894"/>
                      <a:pt x="738" y="865"/>
                    </a:cubicBezTo>
                    <a:cubicBezTo>
                      <a:pt x="1113" y="708"/>
                      <a:pt x="1101" y="175"/>
                      <a:pt x="713" y="29"/>
                    </a:cubicBezTo>
                    <a:cubicBezTo>
                      <a:pt x="661" y="10"/>
                      <a:pt x="607" y="0"/>
                      <a:pt x="5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57"/>
              <p:cNvSpPr/>
              <p:nvPr/>
            </p:nvSpPr>
            <p:spPr>
              <a:xfrm flipH="1">
                <a:off x="2225702" y="2221093"/>
                <a:ext cx="60146" cy="49357"/>
              </a:xfrm>
              <a:custGeom>
                <a:rect b="b" l="l" r="r" t="t"/>
                <a:pathLst>
                  <a:path extrusionOk="0" h="915" w="1115">
                    <a:moveTo>
                      <a:pt x="555" y="0"/>
                    </a:moveTo>
                    <a:cubicBezTo>
                      <a:pt x="376" y="0"/>
                      <a:pt x="207" y="106"/>
                      <a:pt x="133" y="284"/>
                    </a:cubicBezTo>
                    <a:cubicBezTo>
                      <a:pt x="0" y="599"/>
                      <a:pt x="252" y="914"/>
                      <a:pt x="559" y="914"/>
                    </a:cubicBezTo>
                    <a:cubicBezTo>
                      <a:pt x="618" y="914"/>
                      <a:pt x="678" y="903"/>
                      <a:pt x="739" y="877"/>
                    </a:cubicBezTo>
                    <a:cubicBezTo>
                      <a:pt x="1114" y="708"/>
                      <a:pt x="1102" y="174"/>
                      <a:pt x="714" y="29"/>
                    </a:cubicBezTo>
                    <a:cubicBezTo>
                      <a:pt x="662" y="10"/>
                      <a:pt x="608" y="0"/>
                      <a:pt x="5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57"/>
              <p:cNvSpPr/>
              <p:nvPr/>
            </p:nvSpPr>
            <p:spPr>
              <a:xfrm flipH="1">
                <a:off x="2191071" y="2288683"/>
                <a:ext cx="53673" cy="26270"/>
              </a:xfrm>
              <a:custGeom>
                <a:rect b="b" l="l" r="r" t="t"/>
                <a:pathLst>
                  <a:path extrusionOk="0" h="487" w="995">
                    <a:moveTo>
                      <a:pt x="25" y="0"/>
                    </a:moveTo>
                    <a:lnTo>
                      <a:pt x="25" y="0"/>
                    </a:lnTo>
                    <a:cubicBezTo>
                      <a:pt x="1" y="146"/>
                      <a:pt x="37" y="291"/>
                      <a:pt x="134" y="400"/>
                    </a:cubicBezTo>
                    <a:cubicBezTo>
                      <a:pt x="195" y="456"/>
                      <a:pt x="283" y="486"/>
                      <a:pt x="385" y="486"/>
                    </a:cubicBezTo>
                    <a:cubicBezTo>
                      <a:pt x="569" y="486"/>
                      <a:pt x="800" y="388"/>
                      <a:pt x="995" y="170"/>
                    </a:cubicBezTo>
                    <a:cubicBezTo>
                      <a:pt x="789" y="121"/>
                      <a:pt x="571" y="85"/>
                      <a:pt x="352" y="49"/>
                    </a:cubicBezTo>
                    <a:cubicBezTo>
                      <a:pt x="243" y="37"/>
                      <a:pt x="134" y="12"/>
                      <a:pt x="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57"/>
              <p:cNvSpPr/>
              <p:nvPr/>
            </p:nvSpPr>
            <p:spPr>
              <a:xfrm flipH="1">
                <a:off x="2074017" y="2255562"/>
                <a:ext cx="54698" cy="46283"/>
              </a:xfrm>
              <a:custGeom>
                <a:rect b="b" l="l" r="r" t="t"/>
                <a:pathLst>
                  <a:path extrusionOk="0" h="858" w="1014">
                    <a:moveTo>
                      <a:pt x="504" y="0"/>
                    </a:moveTo>
                    <a:cubicBezTo>
                      <a:pt x="308" y="0"/>
                      <a:pt x="127" y="126"/>
                      <a:pt x="68" y="323"/>
                    </a:cubicBezTo>
                    <a:cubicBezTo>
                      <a:pt x="0" y="614"/>
                      <a:pt x="226" y="858"/>
                      <a:pt x="487" y="858"/>
                    </a:cubicBezTo>
                    <a:cubicBezTo>
                      <a:pt x="553" y="858"/>
                      <a:pt x="620" y="842"/>
                      <a:pt x="686" y="808"/>
                    </a:cubicBezTo>
                    <a:cubicBezTo>
                      <a:pt x="1014" y="638"/>
                      <a:pt x="989" y="154"/>
                      <a:pt x="638" y="20"/>
                    </a:cubicBezTo>
                    <a:cubicBezTo>
                      <a:pt x="593" y="7"/>
                      <a:pt x="548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57"/>
              <p:cNvSpPr/>
              <p:nvPr/>
            </p:nvSpPr>
            <p:spPr>
              <a:xfrm flipH="1">
                <a:off x="2477448" y="3073273"/>
                <a:ext cx="233463" cy="291128"/>
              </a:xfrm>
              <a:custGeom>
                <a:rect b="b" l="l" r="r" t="t"/>
                <a:pathLst>
                  <a:path extrusionOk="0" h="5397" w="4328">
                    <a:moveTo>
                      <a:pt x="2728" y="1"/>
                    </a:moveTo>
                    <a:lnTo>
                      <a:pt x="2473" y="13"/>
                    </a:lnTo>
                    <a:cubicBezTo>
                      <a:pt x="1746" y="110"/>
                      <a:pt x="994" y="765"/>
                      <a:pt x="570" y="1771"/>
                    </a:cubicBezTo>
                    <a:cubicBezTo>
                      <a:pt x="0" y="3128"/>
                      <a:pt x="231" y="4631"/>
                      <a:pt x="1103" y="5177"/>
                    </a:cubicBezTo>
                    <a:cubicBezTo>
                      <a:pt x="1128" y="5189"/>
                      <a:pt x="1152" y="5213"/>
                      <a:pt x="1176" y="5225"/>
                    </a:cubicBezTo>
                    <a:cubicBezTo>
                      <a:pt x="1309" y="5298"/>
                      <a:pt x="1467" y="5346"/>
                      <a:pt x="1612" y="5383"/>
                    </a:cubicBezTo>
                    <a:cubicBezTo>
                      <a:pt x="1677" y="5392"/>
                      <a:pt x="1740" y="5396"/>
                      <a:pt x="1803" y="5396"/>
                    </a:cubicBezTo>
                    <a:cubicBezTo>
                      <a:pt x="1904" y="5396"/>
                      <a:pt x="2005" y="5386"/>
                      <a:pt x="2109" y="5371"/>
                    </a:cubicBezTo>
                    <a:cubicBezTo>
                      <a:pt x="2582" y="5274"/>
                      <a:pt x="3055" y="4946"/>
                      <a:pt x="3455" y="4437"/>
                    </a:cubicBezTo>
                    <a:cubicBezTo>
                      <a:pt x="3649" y="4195"/>
                      <a:pt x="3806" y="3916"/>
                      <a:pt x="3928" y="3625"/>
                    </a:cubicBezTo>
                    <a:cubicBezTo>
                      <a:pt x="4303" y="2740"/>
                      <a:pt x="4328" y="1783"/>
                      <a:pt x="4049" y="1080"/>
                    </a:cubicBezTo>
                    <a:cubicBezTo>
                      <a:pt x="4037" y="1019"/>
                      <a:pt x="4012" y="959"/>
                      <a:pt x="3988" y="898"/>
                    </a:cubicBezTo>
                    <a:cubicBezTo>
                      <a:pt x="3879" y="680"/>
                      <a:pt x="3722" y="474"/>
                      <a:pt x="3528" y="316"/>
                    </a:cubicBezTo>
                    <a:cubicBezTo>
                      <a:pt x="3467" y="255"/>
                      <a:pt x="3394" y="207"/>
                      <a:pt x="3309" y="158"/>
                    </a:cubicBezTo>
                    <a:cubicBezTo>
                      <a:pt x="3128" y="62"/>
                      <a:pt x="2934" y="13"/>
                      <a:pt x="27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57"/>
              <p:cNvSpPr/>
              <p:nvPr/>
            </p:nvSpPr>
            <p:spPr>
              <a:xfrm flipH="1">
                <a:off x="2435588" y="3298859"/>
                <a:ext cx="307364" cy="647364"/>
              </a:xfrm>
              <a:custGeom>
                <a:rect b="b" l="l" r="r" t="t"/>
                <a:pathLst>
                  <a:path extrusionOk="0" h="12001" w="5698">
                    <a:moveTo>
                      <a:pt x="1079" y="1"/>
                    </a:moveTo>
                    <a:lnTo>
                      <a:pt x="1055" y="389"/>
                    </a:lnTo>
                    <a:lnTo>
                      <a:pt x="243" y="8934"/>
                    </a:lnTo>
                    <a:lnTo>
                      <a:pt x="97" y="10534"/>
                    </a:lnTo>
                    <a:lnTo>
                      <a:pt x="0" y="11565"/>
                    </a:lnTo>
                    <a:lnTo>
                      <a:pt x="4606" y="12001"/>
                    </a:lnTo>
                    <a:lnTo>
                      <a:pt x="4643" y="11637"/>
                    </a:lnTo>
                    <a:lnTo>
                      <a:pt x="4752" y="10486"/>
                    </a:lnTo>
                    <a:lnTo>
                      <a:pt x="4776" y="10219"/>
                    </a:lnTo>
                    <a:lnTo>
                      <a:pt x="4800" y="9977"/>
                    </a:lnTo>
                    <a:lnTo>
                      <a:pt x="4849" y="9431"/>
                    </a:lnTo>
                    <a:lnTo>
                      <a:pt x="4897" y="9019"/>
                    </a:lnTo>
                    <a:lnTo>
                      <a:pt x="4897" y="8959"/>
                    </a:lnTo>
                    <a:lnTo>
                      <a:pt x="5103" y="6704"/>
                    </a:lnTo>
                    <a:lnTo>
                      <a:pt x="5140" y="6340"/>
                    </a:lnTo>
                    <a:lnTo>
                      <a:pt x="5188" y="5892"/>
                    </a:lnTo>
                    <a:lnTo>
                      <a:pt x="5237" y="5383"/>
                    </a:lnTo>
                    <a:lnTo>
                      <a:pt x="5285" y="4886"/>
                    </a:lnTo>
                    <a:lnTo>
                      <a:pt x="5285" y="4789"/>
                    </a:lnTo>
                    <a:lnTo>
                      <a:pt x="5516" y="2425"/>
                    </a:lnTo>
                    <a:lnTo>
                      <a:pt x="5564" y="1928"/>
                    </a:lnTo>
                    <a:lnTo>
                      <a:pt x="5564" y="1819"/>
                    </a:lnTo>
                    <a:lnTo>
                      <a:pt x="5685" y="619"/>
                    </a:lnTo>
                    <a:lnTo>
                      <a:pt x="5697" y="437"/>
                    </a:lnTo>
                    <a:lnTo>
                      <a:pt x="5600" y="425"/>
                    </a:lnTo>
                    <a:lnTo>
                      <a:pt x="4413" y="316"/>
                    </a:lnTo>
                    <a:lnTo>
                      <a:pt x="3867" y="267"/>
                    </a:lnTo>
                    <a:lnTo>
                      <a:pt x="107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57"/>
              <p:cNvSpPr/>
              <p:nvPr/>
            </p:nvSpPr>
            <p:spPr>
              <a:xfrm flipH="1">
                <a:off x="2434291" y="3918062"/>
                <a:ext cx="618613" cy="202770"/>
              </a:xfrm>
              <a:custGeom>
                <a:rect b="b" l="l" r="r" t="t"/>
                <a:pathLst>
                  <a:path extrusionOk="0" h="3759" w="11468">
                    <a:moveTo>
                      <a:pt x="4800" y="1"/>
                    </a:moveTo>
                    <a:cubicBezTo>
                      <a:pt x="2388" y="1"/>
                      <a:pt x="568" y="882"/>
                      <a:pt x="146" y="2183"/>
                    </a:cubicBezTo>
                    <a:cubicBezTo>
                      <a:pt x="1" y="2655"/>
                      <a:pt x="13" y="3140"/>
                      <a:pt x="170" y="3601"/>
                    </a:cubicBezTo>
                    <a:cubicBezTo>
                      <a:pt x="3831" y="3661"/>
                      <a:pt x="7492" y="3710"/>
                      <a:pt x="11152" y="3758"/>
                    </a:cubicBezTo>
                    <a:cubicBezTo>
                      <a:pt x="11213" y="3698"/>
                      <a:pt x="11274" y="3637"/>
                      <a:pt x="11334" y="3564"/>
                    </a:cubicBezTo>
                    <a:cubicBezTo>
                      <a:pt x="11383" y="3492"/>
                      <a:pt x="11419" y="3419"/>
                      <a:pt x="11431" y="3334"/>
                    </a:cubicBezTo>
                    <a:cubicBezTo>
                      <a:pt x="11468" y="3019"/>
                      <a:pt x="11201" y="2777"/>
                      <a:pt x="11104" y="2692"/>
                    </a:cubicBezTo>
                    <a:cubicBezTo>
                      <a:pt x="11043" y="2619"/>
                      <a:pt x="10983" y="2546"/>
                      <a:pt x="10922" y="2474"/>
                    </a:cubicBezTo>
                    <a:cubicBezTo>
                      <a:pt x="10910" y="2449"/>
                      <a:pt x="10886" y="2425"/>
                      <a:pt x="10862" y="2364"/>
                    </a:cubicBezTo>
                    <a:cubicBezTo>
                      <a:pt x="10837" y="2340"/>
                      <a:pt x="10825" y="2304"/>
                      <a:pt x="10813" y="2280"/>
                    </a:cubicBezTo>
                    <a:cubicBezTo>
                      <a:pt x="10752" y="2158"/>
                      <a:pt x="10704" y="2025"/>
                      <a:pt x="10668" y="1904"/>
                    </a:cubicBezTo>
                    <a:cubicBezTo>
                      <a:pt x="10656" y="1855"/>
                      <a:pt x="10631" y="1807"/>
                      <a:pt x="10619" y="1746"/>
                    </a:cubicBezTo>
                    <a:cubicBezTo>
                      <a:pt x="10595" y="1661"/>
                      <a:pt x="10583" y="1577"/>
                      <a:pt x="10559" y="1504"/>
                    </a:cubicBezTo>
                    <a:cubicBezTo>
                      <a:pt x="10449" y="1116"/>
                      <a:pt x="10352" y="716"/>
                      <a:pt x="10352" y="716"/>
                    </a:cubicBezTo>
                    <a:cubicBezTo>
                      <a:pt x="10352" y="692"/>
                      <a:pt x="10352" y="667"/>
                      <a:pt x="10352" y="643"/>
                    </a:cubicBezTo>
                    <a:cubicBezTo>
                      <a:pt x="10316" y="534"/>
                      <a:pt x="10280" y="389"/>
                      <a:pt x="10243" y="219"/>
                    </a:cubicBezTo>
                    <a:cubicBezTo>
                      <a:pt x="10231" y="195"/>
                      <a:pt x="10219" y="158"/>
                      <a:pt x="10207" y="134"/>
                    </a:cubicBezTo>
                    <a:lnTo>
                      <a:pt x="9237" y="134"/>
                    </a:lnTo>
                    <a:cubicBezTo>
                      <a:pt x="8867" y="140"/>
                      <a:pt x="8545" y="142"/>
                      <a:pt x="8265" y="142"/>
                    </a:cubicBezTo>
                    <a:cubicBezTo>
                      <a:pt x="7380" y="142"/>
                      <a:pt x="6910" y="119"/>
                      <a:pt x="6643" y="110"/>
                    </a:cubicBezTo>
                    <a:cubicBezTo>
                      <a:pt x="6583" y="98"/>
                      <a:pt x="6377" y="98"/>
                      <a:pt x="6062" y="61"/>
                    </a:cubicBezTo>
                    <a:cubicBezTo>
                      <a:pt x="5940" y="61"/>
                      <a:pt x="5819" y="37"/>
                      <a:pt x="5674" y="37"/>
                    </a:cubicBezTo>
                    <a:lnTo>
                      <a:pt x="5589" y="37"/>
                    </a:lnTo>
                    <a:cubicBezTo>
                      <a:pt x="5383" y="25"/>
                      <a:pt x="5177" y="1"/>
                      <a:pt x="4983" y="1"/>
                    </a:cubicBezTo>
                    <a:lnTo>
                      <a:pt x="4849" y="1"/>
                    </a:lnTo>
                    <a:cubicBezTo>
                      <a:pt x="4833" y="1"/>
                      <a:pt x="4816" y="1"/>
                      <a:pt x="4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57"/>
              <p:cNvSpPr/>
              <p:nvPr/>
            </p:nvSpPr>
            <p:spPr>
              <a:xfrm flipH="1">
                <a:off x="2435586" y="3917955"/>
                <a:ext cx="617318" cy="202878"/>
              </a:xfrm>
              <a:custGeom>
                <a:rect b="b" l="l" r="r" t="t"/>
                <a:pathLst>
                  <a:path extrusionOk="0" h="3761" w="11444">
                    <a:moveTo>
                      <a:pt x="4661" y="0"/>
                    </a:moveTo>
                    <a:cubicBezTo>
                      <a:pt x="3719" y="0"/>
                      <a:pt x="2790" y="172"/>
                      <a:pt x="1904" y="524"/>
                    </a:cubicBezTo>
                    <a:cubicBezTo>
                      <a:pt x="995" y="912"/>
                      <a:pt x="377" y="1482"/>
                      <a:pt x="146" y="2185"/>
                    </a:cubicBezTo>
                    <a:cubicBezTo>
                      <a:pt x="1" y="2657"/>
                      <a:pt x="13" y="3142"/>
                      <a:pt x="170" y="3603"/>
                    </a:cubicBezTo>
                    <a:cubicBezTo>
                      <a:pt x="3831" y="3663"/>
                      <a:pt x="7492" y="3712"/>
                      <a:pt x="11152" y="3760"/>
                    </a:cubicBezTo>
                    <a:cubicBezTo>
                      <a:pt x="11213" y="3700"/>
                      <a:pt x="11274" y="3639"/>
                      <a:pt x="11334" y="3566"/>
                    </a:cubicBezTo>
                    <a:cubicBezTo>
                      <a:pt x="11383" y="3494"/>
                      <a:pt x="11419" y="3421"/>
                      <a:pt x="11431" y="3336"/>
                    </a:cubicBezTo>
                    <a:cubicBezTo>
                      <a:pt x="11443" y="3215"/>
                      <a:pt x="11431" y="3106"/>
                      <a:pt x="11371" y="3009"/>
                    </a:cubicBezTo>
                    <a:cubicBezTo>
                      <a:pt x="11298" y="2888"/>
                      <a:pt x="11213" y="2779"/>
                      <a:pt x="11116" y="2682"/>
                    </a:cubicBezTo>
                    <a:cubicBezTo>
                      <a:pt x="11056" y="2609"/>
                      <a:pt x="10995" y="2536"/>
                      <a:pt x="10934" y="2463"/>
                    </a:cubicBezTo>
                    <a:cubicBezTo>
                      <a:pt x="10922" y="2439"/>
                      <a:pt x="10898" y="2415"/>
                      <a:pt x="10874" y="2354"/>
                    </a:cubicBezTo>
                    <a:cubicBezTo>
                      <a:pt x="10849" y="2330"/>
                      <a:pt x="10837" y="2294"/>
                      <a:pt x="10825" y="2269"/>
                    </a:cubicBezTo>
                    <a:cubicBezTo>
                      <a:pt x="10765" y="2148"/>
                      <a:pt x="10716" y="2015"/>
                      <a:pt x="10680" y="1894"/>
                    </a:cubicBezTo>
                    <a:cubicBezTo>
                      <a:pt x="10612" y="1891"/>
                      <a:pt x="10545" y="1889"/>
                      <a:pt x="10478" y="1889"/>
                    </a:cubicBezTo>
                    <a:cubicBezTo>
                      <a:pt x="9429" y="1889"/>
                      <a:pt x="8394" y="2224"/>
                      <a:pt x="7449" y="2224"/>
                    </a:cubicBezTo>
                    <a:cubicBezTo>
                      <a:pt x="6950" y="2224"/>
                      <a:pt x="6476" y="2131"/>
                      <a:pt x="6037" y="1845"/>
                    </a:cubicBezTo>
                    <a:cubicBezTo>
                      <a:pt x="5637" y="1591"/>
                      <a:pt x="5140" y="1082"/>
                      <a:pt x="4849" y="3"/>
                    </a:cubicBezTo>
                    <a:cubicBezTo>
                      <a:pt x="4787" y="1"/>
                      <a:pt x="4724" y="0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57"/>
              <p:cNvSpPr/>
              <p:nvPr/>
            </p:nvSpPr>
            <p:spPr>
              <a:xfrm flipH="1">
                <a:off x="2229640" y="2175728"/>
                <a:ext cx="15535" cy="33229"/>
              </a:xfrm>
              <a:custGeom>
                <a:rect b="b" l="l" r="r" t="t"/>
                <a:pathLst>
                  <a:path extrusionOk="0" h="616" w="288">
                    <a:moveTo>
                      <a:pt x="116" y="1"/>
                    </a:moveTo>
                    <a:cubicBezTo>
                      <a:pt x="59" y="1"/>
                      <a:pt x="1" y="45"/>
                      <a:pt x="21" y="118"/>
                    </a:cubicBezTo>
                    <a:lnTo>
                      <a:pt x="94" y="531"/>
                    </a:lnTo>
                    <a:cubicBezTo>
                      <a:pt x="94" y="579"/>
                      <a:pt x="142" y="615"/>
                      <a:pt x="191" y="615"/>
                    </a:cubicBezTo>
                    <a:lnTo>
                      <a:pt x="203" y="615"/>
                    </a:lnTo>
                    <a:cubicBezTo>
                      <a:pt x="251" y="603"/>
                      <a:pt x="288" y="555"/>
                      <a:pt x="288" y="506"/>
                    </a:cubicBezTo>
                    <a:lnTo>
                      <a:pt x="215" y="94"/>
                    </a:lnTo>
                    <a:cubicBezTo>
                      <a:pt x="210" y="29"/>
                      <a:pt x="163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57"/>
              <p:cNvSpPr/>
              <p:nvPr/>
            </p:nvSpPr>
            <p:spPr>
              <a:xfrm flipH="1">
                <a:off x="2213296" y="2181338"/>
                <a:ext cx="11813" cy="32851"/>
              </a:xfrm>
              <a:custGeom>
                <a:rect b="b" l="l" r="r" t="t"/>
                <a:pathLst>
                  <a:path extrusionOk="0" h="609" w="219">
                    <a:moveTo>
                      <a:pt x="104" y="0"/>
                    </a:moveTo>
                    <a:cubicBezTo>
                      <a:pt x="98" y="0"/>
                      <a:pt x="92" y="1"/>
                      <a:pt x="85" y="2"/>
                    </a:cubicBezTo>
                    <a:cubicBezTo>
                      <a:pt x="37" y="2"/>
                      <a:pt x="0" y="51"/>
                      <a:pt x="0" y="99"/>
                    </a:cubicBezTo>
                    <a:lnTo>
                      <a:pt x="13" y="511"/>
                    </a:lnTo>
                    <a:cubicBezTo>
                      <a:pt x="25" y="560"/>
                      <a:pt x="61" y="608"/>
                      <a:pt x="122" y="608"/>
                    </a:cubicBezTo>
                    <a:cubicBezTo>
                      <a:pt x="170" y="596"/>
                      <a:pt x="219" y="548"/>
                      <a:pt x="219" y="499"/>
                    </a:cubicBezTo>
                    <a:lnTo>
                      <a:pt x="194" y="87"/>
                    </a:lnTo>
                    <a:cubicBezTo>
                      <a:pt x="194" y="44"/>
                      <a:pt x="156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57"/>
              <p:cNvSpPr/>
              <p:nvPr/>
            </p:nvSpPr>
            <p:spPr>
              <a:xfrm flipH="1">
                <a:off x="2238594" y="2219961"/>
                <a:ext cx="21145" cy="19743"/>
              </a:xfrm>
              <a:custGeom>
                <a:rect b="b" l="l" r="r" t="t"/>
                <a:pathLst>
                  <a:path extrusionOk="0" h="366" w="392">
                    <a:moveTo>
                      <a:pt x="235" y="1"/>
                    </a:moveTo>
                    <a:cubicBezTo>
                      <a:pt x="213" y="1"/>
                      <a:pt x="194" y="11"/>
                      <a:pt x="182" y="38"/>
                    </a:cubicBezTo>
                    <a:lnTo>
                      <a:pt x="36" y="220"/>
                    </a:lnTo>
                    <a:cubicBezTo>
                      <a:pt x="0" y="280"/>
                      <a:pt x="36" y="365"/>
                      <a:pt x="121" y="365"/>
                    </a:cubicBezTo>
                    <a:cubicBezTo>
                      <a:pt x="146" y="365"/>
                      <a:pt x="170" y="353"/>
                      <a:pt x="194" y="341"/>
                    </a:cubicBezTo>
                    <a:lnTo>
                      <a:pt x="327" y="159"/>
                    </a:lnTo>
                    <a:cubicBezTo>
                      <a:pt x="392" y="104"/>
                      <a:pt x="303" y="1"/>
                      <a:pt x="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57"/>
              <p:cNvSpPr/>
              <p:nvPr/>
            </p:nvSpPr>
            <p:spPr>
              <a:xfrm flipH="1">
                <a:off x="2224731" y="2227620"/>
                <a:ext cx="16722" cy="21847"/>
              </a:xfrm>
              <a:custGeom>
                <a:rect b="b" l="l" r="r" t="t"/>
                <a:pathLst>
                  <a:path extrusionOk="0" h="405" w="310">
                    <a:moveTo>
                      <a:pt x="184" y="0"/>
                    </a:moveTo>
                    <a:cubicBezTo>
                      <a:pt x="147" y="0"/>
                      <a:pt x="111" y="20"/>
                      <a:pt x="97" y="66"/>
                    </a:cubicBezTo>
                    <a:lnTo>
                      <a:pt x="25" y="272"/>
                    </a:lnTo>
                    <a:cubicBezTo>
                      <a:pt x="0" y="320"/>
                      <a:pt x="37" y="381"/>
                      <a:pt x="122" y="405"/>
                    </a:cubicBezTo>
                    <a:cubicBezTo>
                      <a:pt x="158" y="405"/>
                      <a:pt x="194" y="381"/>
                      <a:pt x="207" y="344"/>
                    </a:cubicBezTo>
                    <a:lnTo>
                      <a:pt x="279" y="138"/>
                    </a:lnTo>
                    <a:cubicBezTo>
                      <a:pt x="310" y="55"/>
                      <a:pt x="245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57"/>
              <p:cNvSpPr/>
              <p:nvPr/>
            </p:nvSpPr>
            <p:spPr>
              <a:xfrm flipH="1">
                <a:off x="2205420" y="2195147"/>
                <a:ext cx="53025" cy="41698"/>
              </a:xfrm>
              <a:custGeom>
                <a:rect b="b" l="l" r="r" t="t"/>
                <a:pathLst>
                  <a:path extrusionOk="0" h="773" w="983">
                    <a:moveTo>
                      <a:pt x="376" y="1"/>
                    </a:moveTo>
                    <a:cubicBezTo>
                      <a:pt x="194" y="13"/>
                      <a:pt x="49" y="74"/>
                      <a:pt x="12" y="183"/>
                    </a:cubicBezTo>
                    <a:cubicBezTo>
                      <a:pt x="0" y="280"/>
                      <a:pt x="37" y="389"/>
                      <a:pt x="122" y="449"/>
                    </a:cubicBezTo>
                    <a:cubicBezTo>
                      <a:pt x="134" y="461"/>
                      <a:pt x="146" y="474"/>
                      <a:pt x="146" y="486"/>
                    </a:cubicBezTo>
                    <a:cubicBezTo>
                      <a:pt x="206" y="546"/>
                      <a:pt x="267" y="595"/>
                      <a:pt x="340" y="631"/>
                    </a:cubicBezTo>
                    <a:cubicBezTo>
                      <a:pt x="364" y="655"/>
                      <a:pt x="388" y="668"/>
                      <a:pt x="400" y="680"/>
                    </a:cubicBezTo>
                    <a:cubicBezTo>
                      <a:pt x="449" y="692"/>
                      <a:pt x="497" y="716"/>
                      <a:pt x="546" y="728"/>
                    </a:cubicBezTo>
                    <a:cubicBezTo>
                      <a:pt x="615" y="753"/>
                      <a:pt x="692" y="772"/>
                      <a:pt x="759" y="772"/>
                    </a:cubicBezTo>
                    <a:cubicBezTo>
                      <a:pt x="821" y="772"/>
                      <a:pt x="875" y="757"/>
                      <a:pt x="909" y="716"/>
                    </a:cubicBezTo>
                    <a:cubicBezTo>
                      <a:pt x="970" y="619"/>
                      <a:pt x="982" y="498"/>
                      <a:pt x="934" y="389"/>
                    </a:cubicBezTo>
                    <a:cubicBezTo>
                      <a:pt x="909" y="316"/>
                      <a:pt x="861" y="243"/>
                      <a:pt x="812" y="183"/>
                    </a:cubicBezTo>
                    <a:cubicBezTo>
                      <a:pt x="788" y="158"/>
                      <a:pt x="776" y="134"/>
                      <a:pt x="752" y="122"/>
                    </a:cubicBezTo>
                    <a:cubicBezTo>
                      <a:pt x="715" y="86"/>
                      <a:pt x="679" y="74"/>
                      <a:pt x="631" y="49"/>
                    </a:cubicBezTo>
                    <a:lnTo>
                      <a:pt x="582" y="37"/>
                    </a:lnTo>
                    <a:cubicBezTo>
                      <a:pt x="509" y="13"/>
                      <a:pt x="449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57"/>
              <p:cNvSpPr/>
              <p:nvPr/>
            </p:nvSpPr>
            <p:spPr>
              <a:xfrm flipH="1">
                <a:off x="2214590" y="2194985"/>
                <a:ext cx="43855" cy="27187"/>
              </a:xfrm>
              <a:custGeom>
                <a:rect b="b" l="l" r="r" t="t"/>
                <a:pathLst>
                  <a:path extrusionOk="0" h="504" w="813">
                    <a:moveTo>
                      <a:pt x="415" y="1"/>
                    </a:moveTo>
                    <a:cubicBezTo>
                      <a:pt x="402" y="1"/>
                      <a:pt x="389" y="2"/>
                      <a:pt x="376" y="4"/>
                    </a:cubicBezTo>
                    <a:cubicBezTo>
                      <a:pt x="194" y="4"/>
                      <a:pt x="49" y="77"/>
                      <a:pt x="12" y="174"/>
                    </a:cubicBezTo>
                    <a:cubicBezTo>
                      <a:pt x="0" y="283"/>
                      <a:pt x="37" y="380"/>
                      <a:pt x="122" y="452"/>
                    </a:cubicBezTo>
                    <a:cubicBezTo>
                      <a:pt x="134" y="464"/>
                      <a:pt x="146" y="477"/>
                      <a:pt x="158" y="489"/>
                    </a:cubicBezTo>
                    <a:cubicBezTo>
                      <a:pt x="194" y="501"/>
                      <a:pt x="243" y="501"/>
                      <a:pt x="291" y="501"/>
                    </a:cubicBezTo>
                    <a:cubicBezTo>
                      <a:pt x="308" y="503"/>
                      <a:pt x="326" y="504"/>
                      <a:pt x="343" y="504"/>
                    </a:cubicBezTo>
                    <a:cubicBezTo>
                      <a:pt x="543" y="504"/>
                      <a:pt x="734" y="376"/>
                      <a:pt x="812" y="186"/>
                    </a:cubicBezTo>
                    <a:cubicBezTo>
                      <a:pt x="788" y="161"/>
                      <a:pt x="776" y="137"/>
                      <a:pt x="752" y="113"/>
                    </a:cubicBezTo>
                    <a:cubicBezTo>
                      <a:pt x="715" y="89"/>
                      <a:pt x="679" y="64"/>
                      <a:pt x="631" y="52"/>
                    </a:cubicBezTo>
                    <a:lnTo>
                      <a:pt x="582" y="40"/>
                    </a:lnTo>
                    <a:cubicBezTo>
                      <a:pt x="523" y="20"/>
                      <a:pt x="471" y="1"/>
                      <a:pt x="4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57"/>
              <p:cNvSpPr/>
              <p:nvPr/>
            </p:nvSpPr>
            <p:spPr>
              <a:xfrm flipH="1">
                <a:off x="2143333" y="2208795"/>
                <a:ext cx="15104" cy="32851"/>
              </a:xfrm>
              <a:custGeom>
                <a:rect b="b" l="l" r="r" t="t"/>
                <a:pathLst>
                  <a:path extrusionOk="0" h="609" w="280">
                    <a:moveTo>
                      <a:pt x="109" y="0"/>
                    </a:moveTo>
                    <a:cubicBezTo>
                      <a:pt x="101" y="0"/>
                      <a:pt x="94" y="1"/>
                      <a:pt x="86" y="2"/>
                    </a:cubicBezTo>
                    <a:cubicBezTo>
                      <a:pt x="37" y="15"/>
                      <a:pt x="1" y="63"/>
                      <a:pt x="13" y="112"/>
                    </a:cubicBezTo>
                    <a:lnTo>
                      <a:pt x="74" y="524"/>
                    </a:lnTo>
                    <a:cubicBezTo>
                      <a:pt x="86" y="572"/>
                      <a:pt x="122" y="609"/>
                      <a:pt x="171" y="609"/>
                    </a:cubicBezTo>
                    <a:lnTo>
                      <a:pt x="195" y="609"/>
                    </a:lnTo>
                    <a:cubicBezTo>
                      <a:pt x="243" y="596"/>
                      <a:pt x="280" y="548"/>
                      <a:pt x="268" y="499"/>
                    </a:cubicBezTo>
                    <a:lnTo>
                      <a:pt x="207" y="87"/>
                    </a:lnTo>
                    <a:cubicBezTo>
                      <a:pt x="196" y="35"/>
                      <a:pt x="158" y="0"/>
                      <a:pt x="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57"/>
              <p:cNvSpPr/>
              <p:nvPr/>
            </p:nvSpPr>
            <p:spPr>
              <a:xfrm flipH="1">
                <a:off x="2126988" y="2213649"/>
                <a:ext cx="12461" cy="33229"/>
              </a:xfrm>
              <a:custGeom>
                <a:rect b="b" l="l" r="r" t="t"/>
                <a:pathLst>
                  <a:path extrusionOk="0" h="616" w="231">
                    <a:moveTo>
                      <a:pt x="106" y="0"/>
                    </a:moveTo>
                    <a:cubicBezTo>
                      <a:pt x="53" y="0"/>
                      <a:pt x="0" y="37"/>
                      <a:pt x="0" y="106"/>
                    </a:cubicBezTo>
                    <a:lnTo>
                      <a:pt x="25" y="519"/>
                    </a:lnTo>
                    <a:cubicBezTo>
                      <a:pt x="25" y="567"/>
                      <a:pt x="73" y="615"/>
                      <a:pt x="122" y="615"/>
                    </a:cubicBezTo>
                    <a:lnTo>
                      <a:pt x="134" y="615"/>
                    </a:lnTo>
                    <a:cubicBezTo>
                      <a:pt x="182" y="603"/>
                      <a:pt x="231" y="567"/>
                      <a:pt x="219" y="506"/>
                    </a:cubicBezTo>
                    <a:lnTo>
                      <a:pt x="206" y="94"/>
                    </a:lnTo>
                    <a:cubicBezTo>
                      <a:pt x="201" y="31"/>
                      <a:pt x="153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57"/>
              <p:cNvSpPr/>
              <p:nvPr/>
            </p:nvSpPr>
            <p:spPr>
              <a:xfrm flipH="1">
                <a:off x="2153798" y="2252164"/>
                <a:ext cx="19635" cy="20228"/>
              </a:xfrm>
              <a:custGeom>
                <a:rect b="b" l="l" r="r" t="t"/>
                <a:pathLst>
                  <a:path extrusionOk="0" h="375" w="364">
                    <a:moveTo>
                      <a:pt x="251" y="1"/>
                    </a:moveTo>
                    <a:cubicBezTo>
                      <a:pt x="220" y="1"/>
                      <a:pt x="191" y="14"/>
                      <a:pt x="170" y="35"/>
                    </a:cubicBezTo>
                    <a:lnTo>
                      <a:pt x="36" y="217"/>
                    </a:lnTo>
                    <a:cubicBezTo>
                      <a:pt x="0" y="265"/>
                      <a:pt x="12" y="326"/>
                      <a:pt x="49" y="362"/>
                    </a:cubicBezTo>
                    <a:cubicBezTo>
                      <a:pt x="73" y="374"/>
                      <a:pt x="85" y="374"/>
                      <a:pt x="109" y="374"/>
                    </a:cubicBezTo>
                    <a:cubicBezTo>
                      <a:pt x="146" y="374"/>
                      <a:pt x="170" y="362"/>
                      <a:pt x="194" y="338"/>
                    </a:cubicBezTo>
                    <a:lnTo>
                      <a:pt x="327" y="156"/>
                    </a:lnTo>
                    <a:cubicBezTo>
                      <a:pt x="364" y="120"/>
                      <a:pt x="352" y="47"/>
                      <a:pt x="315" y="23"/>
                    </a:cubicBezTo>
                    <a:cubicBezTo>
                      <a:pt x="295" y="7"/>
                      <a:pt x="273" y="1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57"/>
              <p:cNvSpPr/>
              <p:nvPr/>
            </p:nvSpPr>
            <p:spPr>
              <a:xfrm flipH="1">
                <a:off x="2138856" y="2260309"/>
                <a:ext cx="16291" cy="21901"/>
              </a:xfrm>
              <a:custGeom>
                <a:rect b="b" l="l" r="r" t="t"/>
                <a:pathLst>
                  <a:path extrusionOk="0" h="406" w="302">
                    <a:moveTo>
                      <a:pt x="178" y="0"/>
                    </a:moveTo>
                    <a:cubicBezTo>
                      <a:pt x="141" y="0"/>
                      <a:pt x="104" y="20"/>
                      <a:pt x="85" y="66"/>
                    </a:cubicBezTo>
                    <a:lnTo>
                      <a:pt x="25" y="272"/>
                    </a:lnTo>
                    <a:cubicBezTo>
                      <a:pt x="0" y="332"/>
                      <a:pt x="25" y="381"/>
                      <a:pt x="110" y="405"/>
                    </a:cubicBezTo>
                    <a:cubicBezTo>
                      <a:pt x="158" y="405"/>
                      <a:pt x="194" y="381"/>
                      <a:pt x="207" y="344"/>
                    </a:cubicBezTo>
                    <a:lnTo>
                      <a:pt x="279" y="138"/>
                    </a:lnTo>
                    <a:cubicBezTo>
                      <a:pt x="302" y="55"/>
                      <a:pt x="240" y="0"/>
                      <a:pt x="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57"/>
              <p:cNvSpPr/>
              <p:nvPr/>
            </p:nvSpPr>
            <p:spPr>
              <a:xfrm flipH="1">
                <a:off x="2119113" y="2227836"/>
                <a:ext cx="54320" cy="41698"/>
              </a:xfrm>
              <a:custGeom>
                <a:rect b="b" l="l" r="r" t="t"/>
                <a:pathLst>
                  <a:path extrusionOk="0" h="773" w="1007">
                    <a:moveTo>
                      <a:pt x="388" y="1"/>
                    </a:moveTo>
                    <a:cubicBezTo>
                      <a:pt x="218" y="13"/>
                      <a:pt x="73" y="74"/>
                      <a:pt x="36" y="183"/>
                    </a:cubicBezTo>
                    <a:cubicBezTo>
                      <a:pt x="0" y="256"/>
                      <a:pt x="49" y="365"/>
                      <a:pt x="146" y="449"/>
                    </a:cubicBezTo>
                    <a:cubicBezTo>
                      <a:pt x="146" y="462"/>
                      <a:pt x="158" y="474"/>
                      <a:pt x="170" y="486"/>
                    </a:cubicBezTo>
                    <a:cubicBezTo>
                      <a:pt x="230" y="546"/>
                      <a:pt x="291" y="595"/>
                      <a:pt x="364" y="643"/>
                    </a:cubicBezTo>
                    <a:cubicBezTo>
                      <a:pt x="388" y="656"/>
                      <a:pt x="400" y="668"/>
                      <a:pt x="424" y="680"/>
                    </a:cubicBezTo>
                    <a:cubicBezTo>
                      <a:pt x="473" y="692"/>
                      <a:pt x="509" y="716"/>
                      <a:pt x="558" y="728"/>
                    </a:cubicBezTo>
                    <a:cubicBezTo>
                      <a:pt x="634" y="754"/>
                      <a:pt x="710" y="772"/>
                      <a:pt x="775" y="772"/>
                    </a:cubicBezTo>
                    <a:cubicBezTo>
                      <a:pt x="835" y="772"/>
                      <a:pt x="887" y="757"/>
                      <a:pt x="921" y="716"/>
                    </a:cubicBezTo>
                    <a:cubicBezTo>
                      <a:pt x="994" y="619"/>
                      <a:pt x="1006" y="498"/>
                      <a:pt x="958" y="389"/>
                    </a:cubicBezTo>
                    <a:cubicBezTo>
                      <a:pt x="933" y="316"/>
                      <a:pt x="885" y="243"/>
                      <a:pt x="824" y="183"/>
                    </a:cubicBezTo>
                    <a:cubicBezTo>
                      <a:pt x="812" y="159"/>
                      <a:pt x="800" y="134"/>
                      <a:pt x="776" y="122"/>
                    </a:cubicBezTo>
                    <a:cubicBezTo>
                      <a:pt x="739" y="86"/>
                      <a:pt x="691" y="74"/>
                      <a:pt x="655" y="49"/>
                    </a:cubicBezTo>
                    <a:lnTo>
                      <a:pt x="594" y="37"/>
                    </a:lnTo>
                    <a:cubicBezTo>
                      <a:pt x="533" y="13"/>
                      <a:pt x="461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57"/>
              <p:cNvSpPr/>
              <p:nvPr/>
            </p:nvSpPr>
            <p:spPr>
              <a:xfrm flipH="1">
                <a:off x="2128930" y="2227836"/>
                <a:ext cx="44503" cy="27025"/>
              </a:xfrm>
              <a:custGeom>
                <a:rect b="b" l="l" r="r" t="t"/>
                <a:pathLst>
                  <a:path extrusionOk="0" h="501" w="825">
                    <a:moveTo>
                      <a:pt x="388" y="1"/>
                    </a:moveTo>
                    <a:cubicBezTo>
                      <a:pt x="218" y="1"/>
                      <a:pt x="73" y="74"/>
                      <a:pt x="36" y="171"/>
                    </a:cubicBezTo>
                    <a:cubicBezTo>
                      <a:pt x="0" y="243"/>
                      <a:pt x="61" y="365"/>
                      <a:pt x="146" y="449"/>
                    </a:cubicBezTo>
                    <a:cubicBezTo>
                      <a:pt x="146" y="462"/>
                      <a:pt x="158" y="474"/>
                      <a:pt x="170" y="486"/>
                    </a:cubicBezTo>
                    <a:cubicBezTo>
                      <a:pt x="218" y="498"/>
                      <a:pt x="267" y="498"/>
                      <a:pt x="315" y="498"/>
                    </a:cubicBezTo>
                    <a:cubicBezTo>
                      <a:pt x="332" y="500"/>
                      <a:pt x="349" y="501"/>
                      <a:pt x="366" y="501"/>
                    </a:cubicBezTo>
                    <a:cubicBezTo>
                      <a:pt x="565" y="501"/>
                      <a:pt x="746" y="373"/>
                      <a:pt x="824" y="183"/>
                    </a:cubicBezTo>
                    <a:cubicBezTo>
                      <a:pt x="812" y="159"/>
                      <a:pt x="800" y="134"/>
                      <a:pt x="776" y="110"/>
                    </a:cubicBezTo>
                    <a:cubicBezTo>
                      <a:pt x="739" y="86"/>
                      <a:pt x="691" y="62"/>
                      <a:pt x="655" y="49"/>
                    </a:cubicBezTo>
                    <a:lnTo>
                      <a:pt x="594" y="37"/>
                    </a:lnTo>
                    <a:cubicBezTo>
                      <a:pt x="533" y="13"/>
                      <a:pt x="461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57"/>
              <p:cNvSpPr/>
              <p:nvPr/>
            </p:nvSpPr>
            <p:spPr>
              <a:xfrm flipH="1">
                <a:off x="2100177" y="3045169"/>
                <a:ext cx="323062" cy="166143"/>
              </a:xfrm>
              <a:custGeom>
                <a:rect b="b" l="l" r="r" t="t"/>
                <a:pathLst>
                  <a:path extrusionOk="0" h="3080" w="5989">
                    <a:moveTo>
                      <a:pt x="4546" y="1"/>
                    </a:moveTo>
                    <a:lnTo>
                      <a:pt x="1" y="352"/>
                    </a:lnTo>
                    <a:lnTo>
                      <a:pt x="1213" y="3080"/>
                    </a:lnTo>
                    <a:lnTo>
                      <a:pt x="5989" y="437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57"/>
              <p:cNvSpPr/>
              <p:nvPr/>
            </p:nvSpPr>
            <p:spPr>
              <a:xfrm flipH="1">
                <a:off x="1764062" y="3053045"/>
                <a:ext cx="566990" cy="291667"/>
              </a:xfrm>
              <a:custGeom>
                <a:rect b="b" l="l" r="r" t="t"/>
                <a:pathLst>
                  <a:path extrusionOk="0" h="5407" w="10511">
                    <a:moveTo>
                      <a:pt x="8001" y="0"/>
                    </a:moveTo>
                    <a:lnTo>
                      <a:pt x="5552" y="182"/>
                    </a:lnTo>
                    <a:lnTo>
                      <a:pt x="4171" y="291"/>
                    </a:lnTo>
                    <a:lnTo>
                      <a:pt x="1092" y="521"/>
                    </a:lnTo>
                    <a:lnTo>
                      <a:pt x="425" y="582"/>
                    </a:lnTo>
                    <a:lnTo>
                      <a:pt x="401" y="824"/>
                    </a:lnTo>
                    <a:lnTo>
                      <a:pt x="364" y="1237"/>
                    </a:lnTo>
                    <a:lnTo>
                      <a:pt x="183" y="3358"/>
                    </a:lnTo>
                    <a:lnTo>
                      <a:pt x="37" y="4885"/>
                    </a:lnTo>
                    <a:cubicBezTo>
                      <a:pt x="37" y="4885"/>
                      <a:pt x="1" y="5394"/>
                      <a:pt x="1" y="5406"/>
                    </a:cubicBezTo>
                    <a:lnTo>
                      <a:pt x="74" y="5406"/>
                    </a:lnTo>
                    <a:lnTo>
                      <a:pt x="498" y="5370"/>
                    </a:lnTo>
                    <a:lnTo>
                      <a:pt x="1686" y="5261"/>
                    </a:lnTo>
                    <a:lnTo>
                      <a:pt x="2607" y="5200"/>
                    </a:lnTo>
                    <a:lnTo>
                      <a:pt x="2680" y="5200"/>
                    </a:lnTo>
                    <a:lnTo>
                      <a:pt x="2910" y="5188"/>
                    </a:lnTo>
                    <a:lnTo>
                      <a:pt x="4158" y="5079"/>
                    </a:lnTo>
                    <a:lnTo>
                      <a:pt x="4437" y="5055"/>
                    </a:lnTo>
                    <a:lnTo>
                      <a:pt x="9395" y="4679"/>
                    </a:lnTo>
                    <a:cubicBezTo>
                      <a:pt x="9856" y="4182"/>
                      <a:pt x="10171" y="3576"/>
                      <a:pt x="10316" y="2934"/>
                    </a:cubicBezTo>
                    <a:cubicBezTo>
                      <a:pt x="10510" y="1952"/>
                      <a:pt x="10328" y="946"/>
                      <a:pt x="9807" y="109"/>
                    </a:cubicBez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57"/>
              <p:cNvSpPr/>
              <p:nvPr/>
            </p:nvSpPr>
            <p:spPr>
              <a:xfrm flipH="1">
                <a:off x="2242692" y="3081796"/>
                <a:ext cx="226289" cy="274298"/>
              </a:xfrm>
              <a:custGeom>
                <a:rect b="b" l="l" r="r" t="t"/>
                <a:pathLst>
                  <a:path extrusionOk="0" h="5085" w="4195">
                    <a:moveTo>
                      <a:pt x="2655" y="0"/>
                    </a:moveTo>
                    <a:lnTo>
                      <a:pt x="2400" y="13"/>
                    </a:lnTo>
                    <a:cubicBezTo>
                      <a:pt x="1697" y="97"/>
                      <a:pt x="970" y="716"/>
                      <a:pt x="558" y="1661"/>
                    </a:cubicBezTo>
                    <a:cubicBezTo>
                      <a:pt x="0" y="2958"/>
                      <a:pt x="231" y="4376"/>
                      <a:pt x="1067" y="4885"/>
                    </a:cubicBezTo>
                    <a:cubicBezTo>
                      <a:pt x="1091" y="4898"/>
                      <a:pt x="1115" y="4910"/>
                      <a:pt x="1140" y="4934"/>
                    </a:cubicBezTo>
                    <a:cubicBezTo>
                      <a:pt x="1273" y="5007"/>
                      <a:pt x="1418" y="5055"/>
                      <a:pt x="1564" y="5067"/>
                    </a:cubicBezTo>
                    <a:cubicBezTo>
                      <a:pt x="1635" y="5078"/>
                      <a:pt x="1706" y="5084"/>
                      <a:pt x="1776" y="5084"/>
                    </a:cubicBezTo>
                    <a:cubicBezTo>
                      <a:pt x="1863" y="5084"/>
                      <a:pt x="1950" y="5075"/>
                      <a:pt x="2037" y="5055"/>
                    </a:cubicBezTo>
                    <a:cubicBezTo>
                      <a:pt x="2558" y="4934"/>
                      <a:pt x="3031" y="4619"/>
                      <a:pt x="3346" y="4182"/>
                    </a:cubicBezTo>
                    <a:cubicBezTo>
                      <a:pt x="3528" y="3952"/>
                      <a:pt x="3685" y="3698"/>
                      <a:pt x="3794" y="3419"/>
                    </a:cubicBezTo>
                    <a:cubicBezTo>
                      <a:pt x="4170" y="2570"/>
                      <a:pt x="4194" y="1673"/>
                      <a:pt x="3928" y="1007"/>
                    </a:cubicBezTo>
                    <a:cubicBezTo>
                      <a:pt x="3903" y="946"/>
                      <a:pt x="3891" y="897"/>
                      <a:pt x="3867" y="837"/>
                    </a:cubicBezTo>
                    <a:cubicBezTo>
                      <a:pt x="3758" y="631"/>
                      <a:pt x="3612" y="437"/>
                      <a:pt x="3431" y="291"/>
                    </a:cubicBezTo>
                    <a:cubicBezTo>
                      <a:pt x="3358" y="231"/>
                      <a:pt x="3297" y="182"/>
                      <a:pt x="3225" y="146"/>
                    </a:cubicBezTo>
                    <a:cubicBezTo>
                      <a:pt x="3043" y="61"/>
                      <a:pt x="2849" y="0"/>
                      <a:pt x="2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57"/>
              <p:cNvSpPr/>
              <p:nvPr/>
            </p:nvSpPr>
            <p:spPr>
              <a:xfrm flipH="1">
                <a:off x="2174077" y="3308030"/>
                <a:ext cx="307364" cy="646717"/>
              </a:xfrm>
              <a:custGeom>
                <a:rect b="b" l="l" r="r" t="t"/>
                <a:pathLst>
                  <a:path extrusionOk="0" h="11989" w="5698">
                    <a:moveTo>
                      <a:pt x="1068" y="0"/>
                    </a:moveTo>
                    <a:lnTo>
                      <a:pt x="1043" y="376"/>
                    </a:lnTo>
                    <a:lnTo>
                      <a:pt x="1043" y="473"/>
                    </a:lnTo>
                    <a:lnTo>
                      <a:pt x="243" y="8922"/>
                    </a:lnTo>
                    <a:lnTo>
                      <a:pt x="86" y="10522"/>
                    </a:lnTo>
                    <a:lnTo>
                      <a:pt x="1" y="11564"/>
                    </a:lnTo>
                    <a:lnTo>
                      <a:pt x="4607" y="11989"/>
                    </a:lnTo>
                    <a:lnTo>
                      <a:pt x="4631" y="11637"/>
                    </a:lnTo>
                    <a:lnTo>
                      <a:pt x="4752" y="10473"/>
                    </a:lnTo>
                    <a:lnTo>
                      <a:pt x="4765" y="10219"/>
                    </a:lnTo>
                    <a:lnTo>
                      <a:pt x="4801" y="9976"/>
                    </a:lnTo>
                    <a:lnTo>
                      <a:pt x="4837" y="9431"/>
                    </a:lnTo>
                    <a:lnTo>
                      <a:pt x="4886" y="9019"/>
                    </a:lnTo>
                    <a:lnTo>
                      <a:pt x="4886" y="8970"/>
                    </a:lnTo>
                    <a:lnTo>
                      <a:pt x="5104" y="6716"/>
                    </a:lnTo>
                    <a:lnTo>
                      <a:pt x="5140" y="6340"/>
                    </a:lnTo>
                    <a:lnTo>
                      <a:pt x="5177" y="5904"/>
                    </a:lnTo>
                    <a:lnTo>
                      <a:pt x="5225" y="5395"/>
                    </a:lnTo>
                    <a:lnTo>
                      <a:pt x="5286" y="4898"/>
                    </a:lnTo>
                    <a:lnTo>
                      <a:pt x="5286" y="4801"/>
                    </a:lnTo>
                    <a:lnTo>
                      <a:pt x="5504" y="2437"/>
                    </a:lnTo>
                    <a:lnTo>
                      <a:pt x="5553" y="1940"/>
                    </a:lnTo>
                    <a:lnTo>
                      <a:pt x="5553" y="1831"/>
                    </a:lnTo>
                    <a:lnTo>
                      <a:pt x="5649" y="922"/>
                    </a:lnTo>
                    <a:lnTo>
                      <a:pt x="5674" y="619"/>
                    </a:lnTo>
                    <a:cubicBezTo>
                      <a:pt x="5674" y="619"/>
                      <a:pt x="5698" y="461"/>
                      <a:pt x="5698" y="437"/>
                    </a:cubicBezTo>
                    <a:lnTo>
                      <a:pt x="5589" y="425"/>
                    </a:lnTo>
                    <a:lnTo>
                      <a:pt x="5334" y="401"/>
                    </a:lnTo>
                    <a:lnTo>
                      <a:pt x="4401" y="304"/>
                    </a:lnTo>
                    <a:lnTo>
                      <a:pt x="3856" y="267"/>
                    </a:lnTo>
                    <a:lnTo>
                      <a:pt x="3371" y="219"/>
                    </a:lnTo>
                    <a:lnTo>
                      <a:pt x="2825" y="170"/>
                    </a:lnTo>
                    <a:cubicBezTo>
                      <a:pt x="2825" y="170"/>
                      <a:pt x="1068" y="0"/>
                      <a:pt x="10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57"/>
              <p:cNvSpPr/>
              <p:nvPr/>
            </p:nvSpPr>
            <p:spPr>
              <a:xfrm flipH="1">
                <a:off x="2172726" y="3927233"/>
                <a:ext cx="618613" cy="202770"/>
              </a:xfrm>
              <a:custGeom>
                <a:rect b="b" l="l" r="r" t="t"/>
                <a:pathLst>
                  <a:path extrusionOk="0" h="3759" w="11468">
                    <a:moveTo>
                      <a:pt x="4799" y="0"/>
                    </a:moveTo>
                    <a:cubicBezTo>
                      <a:pt x="2387" y="0"/>
                      <a:pt x="567" y="870"/>
                      <a:pt x="134" y="2182"/>
                    </a:cubicBezTo>
                    <a:cubicBezTo>
                      <a:pt x="0" y="2655"/>
                      <a:pt x="12" y="3140"/>
                      <a:pt x="158" y="3601"/>
                    </a:cubicBezTo>
                    <a:cubicBezTo>
                      <a:pt x="3831" y="3661"/>
                      <a:pt x="7491" y="3710"/>
                      <a:pt x="11152" y="3758"/>
                    </a:cubicBezTo>
                    <a:cubicBezTo>
                      <a:pt x="11213" y="3697"/>
                      <a:pt x="11261" y="3637"/>
                      <a:pt x="11322" y="3564"/>
                    </a:cubicBezTo>
                    <a:cubicBezTo>
                      <a:pt x="11382" y="3491"/>
                      <a:pt x="11419" y="3419"/>
                      <a:pt x="11431" y="3334"/>
                    </a:cubicBezTo>
                    <a:cubicBezTo>
                      <a:pt x="11467" y="3019"/>
                      <a:pt x="11201" y="2776"/>
                      <a:pt x="11091" y="2679"/>
                    </a:cubicBezTo>
                    <a:cubicBezTo>
                      <a:pt x="11031" y="2619"/>
                      <a:pt x="10970" y="2534"/>
                      <a:pt x="10910" y="2461"/>
                    </a:cubicBezTo>
                    <a:cubicBezTo>
                      <a:pt x="10885" y="2425"/>
                      <a:pt x="10873" y="2388"/>
                      <a:pt x="10849" y="2352"/>
                    </a:cubicBezTo>
                    <a:cubicBezTo>
                      <a:pt x="10837" y="2328"/>
                      <a:pt x="10825" y="2304"/>
                      <a:pt x="10813" y="2267"/>
                    </a:cubicBezTo>
                    <a:cubicBezTo>
                      <a:pt x="10752" y="2146"/>
                      <a:pt x="10691" y="2025"/>
                      <a:pt x="10655" y="1891"/>
                    </a:cubicBezTo>
                    <a:cubicBezTo>
                      <a:pt x="10643" y="1843"/>
                      <a:pt x="10631" y="1794"/>
                      <a:pt x="10619" y="1746"/>
                    </a:cubicBezTo>
                    <a:cubicBezTo>
                      <a:pt x="10594" y="1661"/>
                      <a:pt x="10570" y="1576"/>
                      <a:pt x="10546" y="1491"/>
                    </a:cubicBezTo>
                    <a:cubicBezTo>
                      <a:pt x="10437" y="1104"/>
                      <a:pt x="10340" y="704"/>
                      <a:pt x="10340" y="704"/>
                    </a:cubicBezTo>
                    <a:cubicBezTo>
                      <a:pt x="10340" y="679"/>
                      <a:pt x="10340" y="667"/>
                      <a:pt x="10340" y="643"/>
                    </a:cubicBezTo>
                    <a:cubicBezTo>
                      <a:pt x="10316" y="534"/>
                      <a:pt x="10279" y="388"/>
                      <a:pt x="10231" y="219"/>
                    </a:cubicBezTo>
                    <a:cubicBezTo>
                      <a:pt x="10231" y="182"/>
                      <a:pt x="10219" y="158"/>
                      <a:pt x="10207" y="122"/>
                    </a:cubicBezTo>
                    <a:lnTo>
                      <a:pt x="9601" y="122"/>
                    </a:lnTo>
                    <a:cubicBezTo>
                      <a:pt x="9467" y="122"/>
                      <a:pt x="9346" y="134"/>
                      <a:pt x="9237" y="134"/>
                    </a:cubicBezTo>
                    <a:cubicBezTo>
                      <a:pt x="8943" y="136"/>
                      <a:pt x="8679" y="137"/>
                      <a:pt x="8442" y="137"/>
                    </a:cubicBezTo>
                    <a:cubicBezTo>
                      <a:pt x="7438" y="137"/>
                      <a:pt x="6915" y="119"/>
                      <a:pt x="6631" y="110"/>
                    </a:cubicBezTo>
                    <a:cubicBezTo>
                      <a:pt x="6582" y="97"/>
                      <a:pt x="6376" y="97"/>
                      <a:pt x="6061" y="61"/>
                    </a:cubicBezTo>
                    <a:cubicBezTo>
                      <a:pt x="5940" y="61"/>
                      <a:pt x="5819" y="37"/>
                      <a:pt x="5661" y="37"/>
                    </a:cubicBezTo>
                    <a:lnTo>
                      <a:pt x="5576" y="37"/>
                    </a:lnTo>
                    <a:cubicBezTo>
                      <a:pt x="5382" y="13"/>
                      <a:pt x="5176" y="0"/>
                      <a:pt x="4970" y="0"/>
                    </a:cubicBezTo>
                    <a:lnTo>
                      <a:pt x="4849" y="0"/>
                    </a:lnTo>
                    <a:cubicBezTo>
                      <a:pt x="4832" y="0"/>
                      <a:pt x="4816" y="0"/>
                      <a:pt x="4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57"/>
              <p:cNvSpPr/>
              <p:nvPr/>
            </p:nvSpPr>
            <p:spPr>
              <a:xfrm flipH="1">
                <a:off x="2174075" y="3926963"/>
                <a:ext cx="617264" cy="203040"/>
              </a:xfrm>
              <a:custGeom>
                <a:rect b="b" l="l" r="r" t="t"/>
                <a:pathLst>
                  <a:path extrusionOk="0" h="3764" w="11443">
                    <a:moveTo>
                      <a:pt x="4596" y="1"/>
                    </a:moveTo>
                    <a:cubicBezTo>
                      <a:pt x="3675" y="1"/>
                      <a:pt x="2759" y="182"/>
                      <a:pt x="1903" y="527"/>
                    </a:cubicBezTo>
                    <a:cubicBezTo>
                      <a:pt x="994" y="915"/>
                      <a:pt x="364" y="1484"/>
                      <a:pt x="134" y="2187"/>
                    </a:cubicBezTo>
                    <a:cubicBezTo>
                      <a:pt x="0" y="2660"/>
                      <a:pt x="12" y="3145"/>
                      <a:pt x="158" y="3606"/>
                    </a:cubicBezTo>
                    <a:cubicBezTo>
                      <a:pt x="3831" y="3666"/>
                      <a:pt x="7491" y="3715"/>
                      <a:pt x="11152" y="3763"/>
                    </a:cubicBezTo>
                    <a:cubicBezTo>
                      <a:pt x="11213" y="3702"/>
                      <a:pt x="11261" y="3642"/>
                      <a:pt x="11322" y="3569"/>
                    </a:cubicBezTo>
                    <a:cubicBezTo>
                      <a:pt x="11382" y="3496"/>
                      <a:pt x="11419" y="3424"/>
                      <a:pt x="11431" y="3339"/>
                    </a:cubicBezTo>
                    <a:cubicBezTo>
                      <a:pt x="11443" y="3218"/>
                      <a:pt x="11419" y="3109"/>
                      <a:pt x="11358" y="3012"/>
                    </a:cubicBezTo>
                    <a:cubicBezTo>
                      <a:pt x="11298" y="2890"/>
                      <a:pt x="11213" y="2781"/>
                      <a:pt x="11104" y="2684"/>
                    </a:cubicBezTo>
                    <a:cubicBezTo>
                      <a:pt x="11043" y="2612"/>
                      <a:pt x="10982" y="2539"/>
                      <a:pt x="10934" y="2466"/>
                    </a:cubicBezTo>
                    <a:cubicBezTo>
                      <a:pt x="10910" y="2430"/>
                      <a:pt x="10885" y="2393"/>
                      <a:pt x="10861" y="2357"/>
                    </a:cubicBezTo>
                    <a:cubicBezTo>
                      <a:pt x="10849" y="2333"/>
                      <a:pt x="10837" y="2296"/>
                      <a:pt x="10825" y="2272"/>
                    </a:cubicBezTo>
                    <a:cubicBezTo>
                      <a:pt x="10764" y="2151"/>
                      <a:pt x="10716" y="2018"/>
                      <a:pt x="10667" y="1896"/>
                    </a:cubicBezTo>
                    <a:cubicBezTo>
                      <a:pt x="10600" y="1893"/>
                      <a:pt x="10533" y="1892"/>
                      <a:pt x="10467" y="1892"/>
                    </a:cubicBezTo>
                    <a:cubicBezTo>
                      <a:pt x="9425" y="1892"/>
                      <a:pt x="8393" y="2227"/>
                      <a:pt x="7448" y="2227"/>
                    </a:cubicBezTo>
                    <a:cubicBezTo>
                      <a:pt x="6949" y="2227"/>
                      <a:pt x="6475" y="2133"/>
                      <a:pt x="6037" y="1848"/>
                    </a:cubicBezTo>
                    <a:cubicBezTo>
                      <a:pt x="5637" y="1581"/>
                      <a:pt x="5140" y="1084"/>
                      <a:pt x="4849" y="5"/>
                    </a:cubicBezTo>
                    <a:cubicBezTo>
                      <a:pt x="4765" y="2"/>
                      <a:pt x="4680" y="1"/>
                      <a:pt x="45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57"/>
              <p:cNvSpPr/>
              <p:nvPr/>
            </p:nvSpPr>
            <p:spPr>
              <a:xfrm flipH="1">
                <a:off x="2106704" y="3087675"/>
                <a:ext cx="222998" cy="270090"/>
              </a:xfrm>
              <a:custGeom>
                <a:rect b="b" l="l" r="r" t="t"/>
                <a:pathLst>
                  <a:path extrusionOk="0" h="5007" w="4134">
                    <a:moveTo>
                      <a:pt x="0" y="1"/>
                    </a:moveTo>
                    <a:lnTo>
                      <a:pt x="0" y="1"/>
                    </a:lnTo>
                    <a:cubicBezTo>
                      <a:pt x="109" y="207"/>
                      <a:pt x="230" y="413"/>
                      <a:pt x="339" y="607"/>
                    </a:cubicBezTo>
                    <a:cubicBezTo>
                      <a:pt x="715" y="1261"/>
                      <a:pt x="1091" y="1940"/>
                      <a:pt x="1455" y="2582"/>
                    </a:cubicBezTo>
                    <a:cubicBezTo>
                      <a:pt x="1818" y="3225"/>
                      <a:pt x="2170" y="3855"/>
                      <a:pt x="2533" y="4498"/>
                    </a:cubicBezTo>
                    <a:cubicBezTo>
                      <a:pt x="2546" y="4522"/>
                      <a:pt x="2570" y="4546"/>
                      <a:pt x="2582" y="4570"/>
                    </a:cubicBezTo>
                    <a:cubicBezTo>
                      <a:pt x="2667" y="4704"/>
                      <a:pt x="2740" y="4861"/>
                      <a:pt x="2836" y="5007"/>
                    </a:cubicBezTo>
                    <a:lnTo>
                      <a:pt x="2861" y="4704"/>
                    </a:lnTo>
                    <a:lnTo>
                      <a:pt x="2885" y="4546"/>
                    </a:lnTo>
                    <a:lnTo>
                      <a:pt x="4133" y="4437"/>
                    </a:lnTo>
                    <a:lnTo>
                      <a:pt x="4133" y="2061"/>
                    </a:lnTo>
                    <a:cubicBezTo>
                      <a:pt x="3152" y="1576"/>
                      <a:pt x="2170" y="1079"/>
                      <a:pt x="1200" y="607"/>
                    </a:cubicBezTo>
                    <a:cubicBezTo>
                      <a:pt x="921" y="473"/>
                      <a:pt x="655" y="328"/>
                      <a:pt x="376" y="195"/>
                    </a:cubicBezTo>
                    <a:cubicBezTo>
                      <a:pt x="255" y="134"/>
                      <a:pt x="121" y="7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57"/>
              <p:cNvSpPr/>
              <p:nvPr/>
            </p:nvSpPr>
            <p:spPr>
              <a:xfrm flipH="1">
                <a:off x="1752950" y="3040584"/>
                <a:ext cx="581338" cy="298895"/>
              </a:xfrm>
              <a:custGeom>
                <a:rect b="b" l="l" r="r" t="t"/>
                <a:pathLst>
                  <a:path extrusionOk="0" h="5541" w="10777">
                    <a:moveTo>
                      <a:pt x="9831" y="1"/>
                    </a:moveTo>
                    <a:cubicBezTo>
                      <a:pt x="9055" y="86"/>
                      <a:pt x="8267" y="158"/>
                      <a:pt x="7479" y="231"/>
                    </a:cubicBezTo>
                    <a:cubicBezTo>
                      <a:pt x="4922" y="461"/>
                      <a:pt x="2425" y="643"/>
                      <a:pt x="0" y="752"/>
                    </a:cubicBezTo>
                    <a:lnTo>
                      <a:pt x="3831" y="5540"/>
                    </a:lnTo>
                    <a:lnTo>
                      <a:pt x="9467" y="5104"/>
                    </a:lnTo>
                    <a:cubicBezTo>
                      <a:pt x="9649" y="4910"/>
                      <a:pt x="10776" y="3722"/>
                      <a:pt x="10619" y="2001"/>
                    </a:cubicBezTo>
                    <a:cubicBezTo>
                      <a:pt x="10558" y="1274"/>
                      <a:pt x="10279" y="583"/>
                      <a:pt x="9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57"/>
              <p:cNvSpPr/>
              <p:nvPr/>
            </p:nvSpPr>
            <p:spPr>
              <a:xfrm flipH="1">
                <a:off x="2402092" y="3119555"/>
                <a:ext cx="66241" cy="219276"/>
              </a:xfrm>
              <a:custGeom>
                <a:rect b="b" l="l" r="r" t="t"/>
                <a:pathLst>
                  <a:path extrusionOk="0" h="4065" w="1228">
                    <a:moveTo>
                      <a:pt x="1086" y="1"/>
                    </a:moveTo>
                    <a:cubicBezTo>
                      <a:pt x="1064" y="1"/>
                      <a:pt x="1040" y="9"/>
                      <a:pt x="1019" y="28"/>
                    </a:cubicBezTo>
                    <a:cubicBezTo>
                      <a:pt x="546" y="476"/>
                      <a:pt x="231" y="1058"/>
                      <a:pt x="122" y="1701"/>
                    </a:cubicBezTo>
                    <a:cubicBezTo>
                      <a:pt x="0" y="2525"/>
                      <a:pt x="219" y="3361"/>
                      <a:pt x="715" y="4028"/>
                    </a:cubicBezTo>
                    <a:cubicBezTo>
                      <a:pt x="740" y="4052"/>
                      <a:pt x="764" y="4064"/>
                      <a:pt x="800" y="4064"/>
                    </a:cubicBezTo>
                    <a:cubicBezTo>
                      <a:pt x="825" y="4064"/>
                      <a:pt x="837" y="4052"/>
                      <a:pt x="861" y="4040"/>
                    </a:cubicBezTo>
                    <a:cubicBezTo>
                      <a:pt x="897" y="4004"/>
                      <a:pt x="909" y="3943"/>
                      <a:pt x="873" y="3907"/>
                    </a:cubicBezTo>
                    <a:cubicBezTo>
                      <a:pt x="412" y="3276"/>
                      <a:pt x="206" y="2501"/>
                      <a:pt x="315" y="1725"/>
                    </a:cubicBezTo>
                    <a:cubicBezTo>
                      <a:pt x="425" y="1131"/>
                      <a:pt x="715" y="585"/>
                      <a:pt x="1152" y="173"/>
                    </a:cubicBezTo>
                    <a:cubicBezTo>
                      <a:pt x="1227" y="98"/>
                      <a:pt x="1164" y="1"/>
                      <a:pt x="1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57"/>
              <p:cNvSpPr/>
              <p:nvPr/>
            </p:nvSpPr>
            <p:spPr>
              <a:xfrm flipH="1">
                <a:off x="1752950" y="2392630"/>
                <a:ext cx="580691" cy="701145"/>
              </a:xfrm>
              <a:custGeom>
                <a:rect b="b" l="l" r="r" t="t"/>
                <a:pathLst>
                  <a:path extrusionOk="0" h="12998" w="10765">
                    <a:moveTo>
                      <a:pt x="3734" y="1"/>
                    </a:moveTo>
                    <a:cubicBezTo>
                      <a:pt x="3584" y="508"/>
                      <a:pt x="3149" y="840"/>
                      <a:pt x="2711" y="840"/>
                    </a:cubicBezTo>
                    <a:cubicBezTo>
                      <a:pt x="2688" y="840"/>
                      <a:pt x="2665" y="839"/>
                      <a:pt x="2643" y="837"/>
                    </a:cubicBezTo>
                    <a:cubicBezTo>
                      <a:pt x="2340" y="801"/>
                      <a:pt x="2061" y="631"/>
                      <a:pt x="1891" y="376"/>
                    </a:cubicBezTo>
                    <a:lnTo>
                      <a:pt x="0" y="1019"/>
                    </a:lnTo>
                    <a:cubicBezTo>
                      <a:pt x="122" y="2352"/>
                      <a:pt x="243" y="3698"/>
                      <a:pt x="364" y="5031"/>
                    </a:cubicBezTo>
                    <a:cubicBezTo>
                      <a:pt x="1116" y="7407"/>
                      <a:pt x="1879" y="9783"/>
                      <a:pt x="2631" y="12170"/>
                    </a:cubicBezTo>
                    <a:cubicBezTo>
                      <a:pt x="3716" y="12719"/>
                      <a:pt x="4908" y="12998"/>
                      <a:pt x="6127" y="12998"/>
                    </a:cubicBezTo>
                    <a:cubicBezTo>
                      <a:pt x="6202" y="12998"/>
                      <a:pt x="6277" y="12997"/>
                      <a:pt x="6352" y="12995"/>
                    </a:cubicBezTo>
                    <a:cubicBezTo>
                      <a:pt x="7952" y="12934"/>
                      <a:pt x="9491" y="12364"/>
                      <a:pt x="10764" y="11383"/>
                    </a:cubicBezTo>
                    <a:lnTo>
                      <a:pt x="6643" y="340"/>
                    </a:lnTo>
                    <a:lnTo>
                      <a:pt x="373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57"/>
              <p:cNvSpPr/>
              <p:nvPr/>
            </p:nvSpPr>
            <p:spPr>
              <a:xfrm flipH="1">
                <a:off x="1796106" y="2406709"/>
                <a:ext cx="266854" cy="532682"/>
              </a:xfrm>
              <a:custGeom>
                <a:rect b="b" l="l" r="r" t="t"/>
                <a:pathLst>
                  <a:path extrusionOk="0" h="9875" w="4947">
                    <a:moveTo>
                      <a:pt x="1239" y="1"/>
                    </a:moveTo>
                    <a:cubicBezTo>
                      <a:pt x="575" y="1"/>
                      <a:pt x="90" y="385"/>
                      <a:pt x="1" y="455"/>
                    </a:cubicBezTo>
                    <a:cubicBezTo>
                      <a:pt x="98" y="1267"/>
                      <a:pt x="243" y="2079"/>
                      <a:pt x="449" y="2879"/>
                    </a:cubicBezTo>
                    <a:cubicBezTo>
                      <a:pt x="449" y="2879"/>
                      <a:pt x="534" y="3303"/>
                      <a:pt x="873" y="4394"/>
                    </a:cubicBezTo>
                    <a:cubicBezTo>
                      <a:pt x="922" y="4564"/>
                      <a:pt x="970" y="4721"/>
                      <a:pt x="1031" y="4891"/>
                    </a:cubicBezTo>
                    <a:cubicBezTo>
                      <a:pt x="1128" y="5194"/>
                      <a:pt x="1237" y="5546"/>
                      <a:pt x="1370" y="5934"/>
                    </a:cubicBezTo>
                    <a:cubicBezTo>
                      <a:pt x="1407" y="6031"/>
                      <a:pt x="1455" y="6140"/>
                      <a:pt x="1492" y="6261"/>
                    </a:cubicBezTo>
                    <a:cubicBezTo>
                      <a:pt x="1552" y="6431"/>
                      <a:pt x="1613" y="6612"/>
                      <a:pt x="1661" y="6782"/>
                    </a:cubicBezTo>
                    <a:lnTo>
                      <a:pt x="1964" y="7631"/>
                    </a:lnTo>
                    <a:cubicBezTo>
                      <a:pt x="2073" y="7909"/>
                      <a:pt x="2182" y="8200"/>
                      <a:pt x="2292" y="8467"/>
                    </a:cubicBezTo>
                    <a:lnTo>
                      <a:pt x="2389" y="8709"/>
                    </a:lnTo>
                    <a:cubicBezTo>
                      <a:pt x="2424" y="8667"/>
                      <a:pt x="2473" y="8649"/>
                      <a:pt x="2534" y="8649"/>
                    </a:cubicBezTo>
                    <a:cubicBezTo>
                      <a:pt x="3021" y="8649"/>
                      <a:pt x="4209" y="9874"/>
                      <a:pt x="4300" y="9874"/>
                    </a:cubicBezTo>
                    <a:cubicBezTo>
                      <a:pt x="4302" y="9874"/>
                      <a:pt x="4303" y="9874"/>
                      <a:pt x="4304" y="9873"/>
                    </a:cubicBezTo>
                    <a:cubicBezTo>
                      <a:pt x="4316" y="9873"/>
                      <a:pt x="4340" y="9861"/>
                      <a:pt x="4352" y="9849"/>
                    </a:cubicBezTo>
                    <a:cubicBezTo>
                      <a:pt x="4546" y="9655"/>
                      <a:pt x="4692" y="9425"/>
                      <a:pt x="4789" y="9170"/>
                    </a:cubicBezTo>
                    <a:cubicBezTo>
                      <a:pt x="4910" y="8770"/>
                      <a:pt x="4946" y="8358"/>
                      <a:pt x="4873" y="7946"/>
                    </a:cubicBezTo>
                    <a:cubicBezTo>
                      <a:pt x="4801" y="7655"/>
                      <a:pt x="4728" y="7364"/>
                      <a:pt x="4619" y="7073"/>
                    </a:cubicBezTo>
                    <a:cubicBezTo>
                      <a:pt x="4558" y="6903"/>
                      <a:pt x="4522" y="6721"/>
                      <a:pt x="4461" y="6540"/>
                    </a:cubicBezTo>
                    <a:cubicBezTo>
                      <a:pt x="4425" y="6406"/>
                      <a:pt x="4389" y="6273"/>
                      <a:pt x="4352" y="6140"/>
                    </a:cubicBezTo>
                    <a:cubicBezTo>
                      <a:pt x="4340" y="6115"/>
                      <a:pt x="4340" y="6091"/>
                      <a:pt x="4340" y="6067"/>
                    </a:cubicBezTo>
                    <a:cubicBezTo>
                      <a:pt x="4316" y="5994"/>
                      <a:pt x="4292" y="5909"/>
                      <a:pt x="4267" y="5849"/>
                    </a:cubicBezTo>
                    <a:cubicBezTo>
                      <a:pt x="4231" y="5691"/>
                      <a:pt x="4195" y="5546"/>
                      <a:pt x="4146" y="5412"/>
                    </a:cubicBezTo>
                    <a:cubicBezTo>
                      <a:pt x="4146" y="5376"/>
                      <a:pt x="4122" y="5340"/>
                      <a:pt x="4122" y="5315"/>
                    </a:cubicBezTo>
                    <a:cubicBezTo>
                      <a:pt x="4025" y="4988"/>
                      <a:pt x="3952" y="4685"/>
                      <a:pt x="3855" y="4370"/>
                    </a:cubicBezTo>
                    <a:cubicBezTo>
                      <a:pt x="3831" y="4249"/>
                      <a:pt x="3807" y="4140"/>
                      <a:pt x="3770" y="4031"/>
                    </a:cubicBezTo>
                    <a:cubicBezTo>
                      <a:pt x="3734" y="3934"/>
                      <a:pt x="3710" y="3824"/>
                      <a:pt x="3686" y="3740"/>
                    </a:cubicBezTo>
                    <a:cubicBezTo>
                      <a:pt x="3625" y="3546"/>
                      <a:pt x="3589" y="3376"/>
                      <a:pt x="3528" y="3206"/>
                    </a:cubicBezTo>
                    <a:cubicBezTo>
                      <a:pt x="3516" y="3170"/>
                      <a:pt x="3516" y="3146"/>
                      <a:pt x="3516" y="3109"/>
                    </a:cubicBezTo>
                    <a:cubicBezTo>
                      <a:pt x="3443" y="2831"/>
                      <a:pt x="3346" y="2552"/>
                      <a:pt x="3286" y="2285"/>
                    </a:cubicBezTo>
                    <a:cubicBezTo>
                      <a:pt x="3225" y="1218"/>
                      <a:pt x="2558" y="309"/>
                      <a:pt x="1710" y="67"/>
                    </a:cubicBezTo>
                    <a:cubicBezTo>
                      <a:pt x="1545" y="20"/>
                      <a:pt x="1387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57"/>
              <p:cNvSpPr/>
              <p:nvPr/>
            </p:nvSpPr>
            <p:spPr>
              <a:xfrm flipH="1">
                <a:off x="1829497" y="2697997"/>
                <a:ext cx="159562" cy="35980"/>
              </a:xfrm>
              <a:custGeom>
                <a:rect b="b" l="l" r="r" t="t"/>
                <a:pathLst>
                  <a:path extrusionOk="0" h="667" w="2958">
                    <a:moveTo>
                      <a:pt x="2764" y="0"/>
                    </a:moveTo>
                    <a:lnTo>
                      <a:pt x="0" y="534"/>
                    </a:lnTo>
                    <a:lnTo>
                      <a:pt x="2958" y="667"/>
                    </a:lnTo>
                    <a:cubicBezTo>
                      <a:pt x="2934" y="594"/>
                      <a:pt x="2909" y="509"/>
                      <a:pt x="2885" y="437"/>
                    </a:cubicBezTo>
                    <a:cubicBezTo>
                      <a:pt x="2849" y="291"/>
                      <a:pt x="2812" y="146"/>
                      <a:pt x="27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57"/>
              <p:cNvSpPr/>
              <p:nvPr/>
            </p:nvSpPr>
            <p:spPr>
              <a:xfrm flipH="1">
                <a:off x="1824911" y="2401638"/>
                <a:ext cx="263563" cy="333041"/>
              </a:xfrm>
              <a:custGeom>
                <a:rect b="b" l="l" r="r" t="t"/>
                <a:pathLst>
                  <a:path extrusionOk="0" h="6174" w="4886">
                    <a:moveTo>
                      <a:pt x="1676" y="1"/>
                    </a:moveTo>
                    <a:cubicBezTo>
                      <a:pt x="1505" y="1"/>
                      <a:pt x="1335" y="23"/>
                      <a:pt x="1177" y="64"/>
                    </a:cubicBezTo>
                    <a:cubicBezTo>
                      <a:pt x="898" y="64"/>
                      <a:pt x="643" y="161"/>
                      <a:pt x="449" y="331"/>
                    </a:cubicBezTo>
                    <a:cubicBezTo>
                      <a:pt x="122" y="646"/>
                      <a:pt x="1" y="1118"/>
                      <a:pt x="146" y="1543"/>
                    </a:cubicBezTo>
                    <a:cubicBezTo>
                      <a:pt x="425" y="3094"/>
                      <a:pt x="716" y="4634"/>
                      <a:pt x="995" y="6173"/>
                    </a:cubicBezTo>
                    <a:lnTo>
                      <a:pt x="4886" y="5494"/>
                    </a:lnTo>
                    <a:cubicBezTo>
                      <a:pt x="4655" y="2549"/>
                      <a:pt x="3552" y="343"/>
                      <a:pt x="2062" y="40"/>
                    </a:cubicBezTo>
                    <a:cubicBezTo>
                      <a:pt x="1936" y="13"/>
                      <a:pt x="1805" y="1"/>
                      <a:pt x="16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57"/>
              <p:cNvSpPr/>
              <p:nvPr/>
            </p:nvSpPr>
            <p:spPr>
              <a:xfrm flipH="1">
                <a:off x="2300249" y="2713047"/>
                <a:ext cx="148504" cy="63436"/>
              </a:xfrm>
              <a:custGeom>
                <a:rect b="b" l="l" r="r" t="t"/>
                <a:pathLst>
                  <a:path extrusionOk="0" h="1176" w="2753">
                    <a:moveTo>
                      <a:pt x="1" y="0"/>
                    </a:moveTo>
                    <a:lnTo>
                      <a:pt x="1" y="0"/>
                    </a:lnTo>
                    <a:cubicBezTo>
                      <a:pt x="849" y="388"/>
                      <a:pt x="1686" y="788"/>
                      <a:pt x="2534" y="1176"/>
                    </a:cubicBezTo>
                    <a:lnTo>
                      <a:pt x="2753" y="533"/>
                    </a:lnTo>
                    <a:cubicBezTo>
                      <a:pt x="2571" y="485"/>
                      <a:pt x="2389" y="436"/>
                      <a:pt x="2195" y="388"/>
                    </a:cubicBezTo>
                    <a:cubicBezTo>
                      <a:pt x="1468" y="255"/>
                      <a:pt x="728" y="1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57"/>
              <p:cNvSpPr/>
              <p:nvPr/>
            </p:nvSpPr>
            <p:spPr>
              <a:xfrm flipH="1">
                <a:off x="2278672" y="2436431"/>
                <a:ext cx="181840" cy="320472"/>
              </a:xfrm>
              <a:custGeom>
                <a:rect b="b" l="l" r="r" t="t"/>
                <a:pathLst>
                  <a:path extrusionOk="0" h="5941" w="3371">
                    <a:moveTo>
                      <a:pt x="2971" y="1"/>
                    </a:moveTo>
                    <a:cubicBezTo>
                      <a:pt x="2704" y="13"/>
                      <a:pt x="2437" y="86"/>
                      <a:pt x="2183" y="207"/>
                    </a:cubicBezTo>
                    <a:cubicBezTo>
                      <a:pt x="1261" y="643"/>
                      <a:pt x="922" y="1661"/>
                      <a:pt x="510" y="2910"/>
                    </a:cubicBezTo>
                    <a:cubicBezTo>
                      <a:pt x="267" y="3613"/>
                      <a:pt x="98" y="4340"/>
                      <a:pt x="1" y="5080"/>
                    </a:cubicBezTo>
                    <a:lnTo>
                      <a:pt x="3043" y="5940"/>
                    </a:lnTo>
                    <a:cubicBezTo>
                      <a:pt x="3152" y="4680"/>
                      <a:pt x="3261" y="3431"/>
                      <a:pt x="3371" y="2183"/>
                    </a:cubicBezTo>
                    <a:lnTo>
                      <a:pt x="297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57"/>
              <p:cNvSpPr/>
              <p:nvPr/>
            </p:nvSpPr>
            <p:spPr>
              <a:xfrm flipH="1">
                <a:off x="2334880" y="2392630"/>
                <a:ext cx="185131" cy="545413"/>
              </a:xfrm>
              <a:custGeom>
                <a:rect b="b" l="l" r="r" t="t"/>
                <a:pathLst>
                  <a:path extrusionOk="0" h="10111" w="3432">
                    <a:moveTo>
                      <a:pt x="3431" y="1"/>
                    </a:moveTo>
                    <a:lnTo>
                      <a:pt x="3431" y="1"/>
                    </a:lnTo>
                    <a:cubicBezTo>
                      <a:pt x="2849" y="13"/>
                      <a:pt x="2280" y="158"/>
                      <a:pt x="1770" y="449"/>
                    </a:cubicBezTo>
                    <a:cubicBezTo>
                      <a:pt x="1613" y="534"/>
                      <a:pt x="1480" y="631"/>
                      <a:pt x="1370" y="716"/>
                    </a:cubicBezTo>
                    <a:cubicBezTo>
                      <a:pt x="1152" y="1007"/>
                      <a:pt x="1" y="8195"/>
                      <a:pt x="389" y="9164"/>
                    </a:cubicBezTo>
                    <a:cubicBezTo>
                      <a:pt x="389" y="9189"/>
                      <a:pt x="389" y="9201"/>
                      <a:pt x="401" y="9225"/>
                    </a:cubicBezTo>
                    <a:cubicBezTo>
                      <a:pt x="413" y="9298"/>
                      <a:pt x="437" y="9370"/>
                      <a:pt x="461" y="9443"/>
                    </a:cubicBezTo>
                    <a:cubicBezTo>
                      <a:pt x="643" y="10001"/>
                      <a:pt x="1455" y="10086"/>
                      <a:pt x="1552" y="10098"/>
                    </a:cubicBezTo>
                    <a:cubicBezTo>
                      <a:pt x="1585" y="10101"/>
                      <a:pt x="1673" y="10111"/>
                      <a:pt x="1791" y="10111"/>
                    </a:cubicBezTo>
                    <a:cubicBezTo>
                      <a:pt x="2108" y="10111"/>
                      <a:pt x="2646" y="10042"/>
                      <a:pt x="2946" y="9601"/>
                    </a:cubicBezTo>
                    <a:cubicBezTo>
                      <a:pt x="3067" y="9395"/>
                      <a:pt x="3128" y="9152"/>
                      <a:pt x="3116" y="8910"/>
                    </a:cubicBezTo>
                    <a:cubicBezTo>
                      <a:pt x="3152" y="7855"/>
                      <a:pt x="3189" y="6813"/>
                      <a:pt x="3225" y="5746"/>
                    </a:cubicBezTo>
                    <a:cubicBezTo>
                      <a:pt x="3298" y="3831"/>
                      <a:pt x="3370" y="1916"/>
                      <a:pt x="3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57"/>
              <p:cNvSpPr/>
              <p:nvPr/>
            </p:nvSpPr>
            <p:spPr>
              <a:xfrm flipH="1">
                <a:off x="2334232" y="2252650"/>
                <a:ext cx="229579" cy="187774"/>
              </a:xfrm>
              <a:custGeom>
                <a:rect b="b" l="l" r="r" t="t"/>
                <a:pathLst>
                  <a:path extrusionOk="0" h="3481" w="4256">
                    <a:moveTo>
                      <a:pt x="89" y="0"/>
                    </a:moveTo>
                    <a:cubicBezTo>
                      <a:pt x="60" y="0"/>
                      <a:pt x="30" y="1"/>
                      <a:pt x="1" y="2"/>
                    </a:cubicBezTo>
                    <a:lnTo>
                      <a:pt x="2122" y="3480"/>
                    </a:lnTo>
                    <a:lnTo>
                      <a:pt x="4255" y="2596"/>
                    </a:lnTo>
                    <a:cubicBezTo>
                      <a:pt x="4231" y="2438"/>
                      <a:pt x="4195" y="2280"/>
                      <a:pt x="4158" y="2123"/>
                    </a:cubicBezTo>
                    <a:cubicBezTo>
                      <a:pt x="4098" y="1893"/>
                      <a:pt x="4013" y="1662"/>
                      <a:pt x="3904" y="1432"/>
                    </a:cubicBezTo>
                    <a:cubicBezTo>
                      <a:pt x="3819" y="729"/>
                      <a:pt x="3722" y="353"/>
                      <a:pt x="3601" y="353"/>
                    </a:cubicBezTo>
                    <a:cubicBezTo>
                      <a:pt x="3598" y="353"/>
                      <a:pt x="3595" y="352"/>
                      <a:pt x="3592" y="352"/>
                    </a:cubicBezTo>
                    <a:cubicBezTo>
                      <a:pt x="3510" y="352"/>
                      <a:pt x="3427" y="510"/>
                      <a:pt x="3322" y="814"/>
                    </a:cubicBezTo>
                    <a:cubicBezTo>
                      <a:pt x="3346" y="1444"/>
                      <a:pt x="3225" y="1626"/>
                      <a:pt x="3116" y="1662"/>
                    </a:cubicBezTo>
                    <a:cubicBezTo>
                      <a:pt x="3098" y="1668"/>
                      <a:pt x="3081" y="1671"/>
                      <a:pt x="3063" y="1671"/>
                    </a:cubicBezTo>
                    <a:cubicBezTo>
                      <a:pt x="2730" y="1671"/>
                      <a:pt x="2282" y="656"/>
                      <a:pt x="1213" y="208"/>
                    </a:cubicBezTo>
                    <a:cubicBezTo>
                      <a:pt x="853" y="73"/>
                      <a:pt x="472" y="0"/>
                      <a:pt x="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57"/>
              <p:cNvSpPr/>
              <p:nvPr/>
            </p:nvSpPr>
            <p:spPr>
              <a:xfrm flipH="1">
                <a:off x="1784344" y="2782308"/>
                <a:ext cx="555824" cy="167060"/>
              </a:xfrm>
              <a:custGeom>
                <a:rect b="b" l="l" r="r" t="t"/>
                <a:pathLst>
                  <a:path extrusionOk="0" h="3097" w="10304">
                    <a:moveTo>
                      <a:pt x="9093" y="1"/>
                    </a:moveTo>
                    <a:cubicBezTo>
                      <a:pt x="9012" y="1"/>
                      <a:pt x="8930" y="9"/>
                      <a:pt x="8849" y="25"/>
                    </a:cubicBezTo>
                    <a:lnTo>
                      <a:pt x="5709" y="377"/>
                    </a:lnTo>
                    <a:lnTo>
                      <a:pt x="0" y="1019"/>
                    </a:lnTo>
                    <a:cubicBezTo>
                      <a:pt x="97" y="1601"/>
                      <a:pt x="327" y="2146"/>
                      <a:pt x="679" y="2607"/>
                    </a:cubicBezTo>
                    <a:cubicBezTo>
                      <a:pt x="800" y="2740"/>
                      <a:pt x="909" y="2862"/>
                      <a:pt x="1006" y="2971"/>
                    </a:cubicBezTo>
                    <a:cubicBezTo>
                      <a:pt x="1144" y="3042"/>
                      <a:pt x="2512" y="3096"/>
                      <a:pt x="4119" y="3096"/>
                    </a:cubicBezTo>
                    <a:cubicBezTo>
                      <a:pt x="6329" y="3096"/>
                      <a:pt x="8989" y="2994"/>
                      <a:pt x="9515" y="2692"/>
                    </a:cubicBezTo>
                    <a:cubicBezTo>
                      <a:pt x="9528" y="2692"/>
                      <a:pt x="9552" y="2680"/>
                      <a:pt x="9564" y="2668"/>
                    </a:cubicBezTo>
                    <a:cubicBezTo>
                      <a:pt x="9637" y="2643"/>
                      <a:pt x="9697" y="2619"/>
                      <a:pt x="9770" y="2583"/>
                    </a:cubicBezTo>
                    <a:cubicBezTo>
                      <a:pt x="10303" y="2316"/>
                      <a:pt x="10267" y="1528"/>
                      <a:pt x="10267" y="1407"/>
                    </a:cubicBezTo>
                    <a:cubicBezTo>
                      <a:pt x="10255" y="1286"/>
                      <a:pt x="10231" y="413"/>
                      <a:pt x="9564" y="98"/>
                    </a:cubicBezTo>
                    <a:cubicBezTo>
                      <a:pt x="9418" y="33"/>
                      <a:pt x="9257" y="1"/>
                      <a:pt x="9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57"/>
              <p:cNvSpPr/>
              <p:nvPr/>
            </p:nvSpPr>
            <p:spPr>
              <a:xfrm flipH="1">
                <a:off x="2277378" y="2734785"/>
                <a:ext cx="125578" cy="165118"/>
              </a:xfrm>
              <a:custGeom>
                <a:rect b="b" l="l" r="r" t="t"/>
                <a:pathLst>
                  <a:path extrusionOk="0" h="3061" w="2328">
                    <a:moveTo>
                      <a:pt x="2193" y="0"/>
                    </a:moveTo>
                    <a:cubicBezTo>
                      <a:pt x="2155" y="0"/>
                      <a:pt x="2120" y="16"/>
                      <a:pt x="2097" y="46"/>
                    </a:cubicBezTo>
                    <a:lnTo>
                      <a:pt x="37" y="2870"/>
                    </a:lnTo>
                    <a:cubicBezTo>
                      <a:pt x="0" y="2918"/>
                      <a:pt x="13" y="3003"/>
                      <a:pt x="61" y="3040"/>
                    </a:cubicBezTo>
                    <a:cubicBezTo>
                      <a:pt x="85" y="3054"/>
                      <a:pt x="111" y="3061"/>
                      <a:pt x="135" y="3061"/>
                    </a:cubicBezTo>
                    <a:cubicBezTo>
                      <a:pt x="173" y="3061"/>
                      <a:pt x="209" y="3045"/>
                      <a:pt x="231" y="3015"/>
                    </a:cubicBezTo>
                    <a:lnTo>
                      <a:pt x="2291" y="191"/>
                    </a:lnTo>
                    <a:cubicBezTo>
                      <a:pt x="2328" y="142"/>
                      <a:pt x="2316" y="58"/>
                      <a:pt x="2267" y="21"/>
                    </a:cubicBezTo>
                    <a:cubicBezTo>
                      <a:pt x="2243" y="7"/>
                      <a:pt x="2217" y="0"/>
                      <a:pt x="2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57"/>
              <p:cNvSpPr/>
              <p:nvPr/>
            </p:nvSpPr>
            <p:spPr>
              <a:xfrm flipH="1">
                <a:off x="2300249" y="2835280"/>
                <a:ext cx="187720" cy="87009"/>
              </a:xfrm>
              <a:custGeom>
                <a:rect b="b" l="l" r="r" t="t"/>
                <a:pathLst>
                  <a:path extrusionOk="0" h="1613" w="3480">
                    <a:moveTo>
                      <a:pt x="3080" y="1"/>
                    </a:moveTo>
                    <a:lnTo>
                      <a:pt x="2449" y="61"/>
                    </a:lnTo>
                    <a:cubicBezTo>
                      <a:pt x="2110" y="110"/>
                      <a:pt x="1770" y="146"/>
                      <a:pt x="1431" y="183"/>
                    </a:cubicBezTo>
                    <a:cubicBezTo>
                      <a:pt x="764" y="376"/>
                      <a:pt x="231" y="886"/>
                      <a:pt x="1" y="1528"/>
                    </a:cubicBezTo>
                    <a:lnTo>
                      <a:pt x="2195" y="1613"/>
                    </a:lnTo>
                    <a:lnTo>
                      <a:pt x="3480" y="1613"/>
                    </a:lnTo>
                    <a:cubicBezTo>
                      <a:pt x="3346" y="1080"/>
                      <a:pt x="3213" y="534"/>
                      <a:pt x="3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57"/>
              <p:cNvSpPr/>
              <p:nvPr/>
            </p:nvSpPr>
            <p:spPr>
              <a:xfrm flipH="1">
                <a:off x="1759523" y="2915708"/>
                <a:ext cx="1471875" cy="67428"/>
              </a:xfrm>
              <a:custGeom>
                <a:rect b="b" l="l" r="r" t="t"/>
                <a:pathLst>
                  <a:path extrusionOk="0" h="1250" w="27286">
                    <a:moveTo>
                      <a:pt x="825" y="1"/>
                    </a:moveTo>
                    <a:cubicBezTo>
                      <a:pt x="1" y="1"/>
                      <a:pt x="1" y="1249"/>
                      <a:pt x="825" y="1249"/>
                    </a:cubicBezTo>
                    <a:lnTo>
                      <a:pt x="26462" y="1249"/>
                    </a:lnTo>
                    <a:cubicBezTo>
                      <a:pt x="27286" y="1249"/>
                      <a:pt x="27286" y="1"/>
                      <a:pt x="26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57"/>
              <p:cNvSpPr/>
              <p:nvPr/>
            </p:nvSpPr>
            <p:spPr>
              <a:xfrm flipH="1">
                <a:off x="2359100" y="2833230"/>
                <a:ext cx="137338" cy="83827"/>
              </a:xfrm>
              <a:custGeom>
                <a:rect b="b" l="l" r="r" t="t"/>
                <a:pathLst>
                  <a:path extrusionOk="0" h="1554" w="2546">
                    <a:moveTo>
                      <a:pt x="2115" y="1"/>
                    </a:moveTo>
                    <a:cubicBezTo>
                      <a:pt x="1202" y="1"/>
                      <a:pt x="369" y="546"/>
                      <a:pt x="24" y="1408"/>
                    </a:cubicBezTo>
                    <a:cubicBezTo>
                      <a:pt x="0" y="1457"/>
                      <a:pt x="24" y="1518"/>
                      <a:pt x="109" y="1554"/>
                    </a:cubicBezTo>
                    <a:cubicBezTo>
                      <a:pt x="158" y="1554"/>
                      <a:pt x="194" y="1530"/>
                      <a:pt x="206" y="1493"/>
                    </a:cubicBezTo>
                    <a:cubicBezTo>
                      <a:pt x="530" y="706"/>
                      <a:pt x="1285" y="197"/>
                      <a:pt x="2114" y="197"/>
                    </a:cubicBezTo>
                    <a:cubicBezTo>
                      <a:pt x="2217" y="197"/>
                      <a:pt x="2320" y="205"/>
                      <a:pt x="2424" y="221"/>
                    </a:cubicBezTo>
                    <a:cubicBezTo>
                      <a:pt x="2432" y="222"/>
                      <a:pt x="2440" y="223"/>
                      <a:pt x="2447" y="223"/>
                    </a:cubicBezTo>
                    <a:cubicBezTo>
                      <a:pt x="2497" y="223"/>
                      <a:pt x="2535" y="188"/>
                      <a:pt x="2546" y="136"/>
                    </a:cubicBezTo>
                    <a:cubicBezTo>
                      <a:pt x="2546" y="87"/>
                      <a:pt x="2509" y="27"/>
                      <a:pt x="2461" y="27"/>
                    </a:cubicBezTo>
                    <a:cubicBezTo>
                      <a:pt x="2345" y="9"/>
                      <a:pt x="2230" y="1"/>
                      <a:pt x="2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57"/>
              <p:cNvSpPr/>
              <p:nvPr/>
            </p:nvSpPr>
            <p:spPr>
              <a:xfrm flipH="1">
                <a:off x="2045912" y="2074209"/>
                <a:ext cx="208596" cy="187504"/>
              </a:xfrm>
              <a:custGeom>
                <a:rect b="b" l="l" r="r" t="t"/>
                <a:pathLst>
                  <a:path extrusionOk="0" h="3476" w="3867">
                    <a:moveTo>
                      <a:pt x="691" y="0"/>
                    </a:moveTo>
                    <a:cubicBezTo>
                      <a:pt x="400" y="170"/>
                      <a:pt x="182" y="437"/>
                      <a:pt x="73" y="752"/>
                    </a:cubicBezTo>
                    <a:cubicBezTo>
                      <a:pt x="0" y="970"/>
                      <a:pt x="0" y="1213"/>
                      <a:pt x="49" y="1431"/>
                    </a:cubicBezTo>
                    <a:lnTo>
                      <a:pt x="461" y="1588"/>
                    </a:lnTo>
                    <a:lnTo>
                      <a:pt x="800" y="1297"/>
                    </a:lnTo>
                    <a:lnTo>
                      <a:pt x="679" y="1661"/>
                    </a:lnTo>
                    <a:lnTo>
                      <a:pt x="2376" y="2388"/>
                    </a:lnTo>
                    <a:cubicBezTo>
                      <a:pt x="2679" y="2522"/>
                      <a:pt x="2776" y="2679"/>
                      <a:pt x="2812" y="2788"/>
                    </a:cubicBezTo>
                    <a:cubicBezTo>
                      <a:pt x="2885" y="3043"/>
                      <a:pt x="2703" y="3297"/>
                      <a:pt x="2824" y="3407"/>
                    </a:cubicBezTo>
                    <a:cubicBezTo>
                      <a:pt x="2873" y="3439"/>
                      <a:pt x="2932" y="3455"/>
                      <a:pt x="2991" y="3455"/>
                    </a:cubicBezTo>
                    <a:cubicBezTo>
                      <a:pt x="3021" y="3455"/>
                      <a:pt x="3051" y="3451"/>
                      <a:pt x="3079" y="3443"/>
                    </a:cubicBezTo>
                    <a:cubicBezTo>
                      <a:pt x="3137" y="3465"/>
                      <a:pt x="3198" y="3476"/>
                      <a:pt x="3259" y="3476"/>
                    </a:cubicBezTo>
                    <a:cubicBezTo>
                      <a:pt x="3365" y="3476"/>
                      <a:pt x="3472" y="3444"/>
                      <a:pt x="3564" y="3382"/>
                    </a:cubicBezTo>
                    <a:cubicBezTo>
                      <a:pt x="3830" y="3200"/>
                      <a:pt x="3867" y="2655"/>
                      <a:pt x="3515" y="2110"/>
                    </a:cubicBezTo>
                    <a:cubicBezTo>
                      <a:pt x="3503" y="1891"/>
                      <a:pt x="3443" y="1685"/>
                      <a:pt x="3358" y="1479"/>
                    </a:cubicBezTo>
                    <a:cubicBezTo>
                      <a:pt x="2788" y="170"/>
                      <a:pt x="873" y="13"/>
                      <a:pt x="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57"/>
              <p:cNvSpPr/>
              <p:nvPr/>
            </p:nvSpPr>
            <p:spPr>
              <a:xfrm flipH="1">
                <a:off x="1713091" y="2865380"/>
                <a:ext cx="22278" cy="442706"/>
              </a:xfrm>
              <a:custGeom>
                <a:rect b="b" l="l" r="r" t="t"/>
                <a:pathLst>
                  <a:path extrusionOk="0" h="8207" w="413">
                    <a:moveTo>
                      <a:pt x="0" y="0"/>
                    </a:moveTo>
                    <a:lnTo>
                      <a:pt x="0" y="8206"/>
                    </a:lnTo>
                    <a:lnTo>
                      <a:pt x="413" y="8206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57"/>
              <p:cNvSpPr/>
              <p:nvPr/>
            </p:nvSpPr>
            <p:spPr>
              <a:xfrm flipH="1">
                <a:off x="2159021" y="2915708"/>
                <a:ext cx="1035103" cy="704273"/>
              </a:xfrm>
              <a:custGeom>
                <a:rect b="b" l="l" r="r" t="t"/>
                <a:pathLst>
                  <a:path extrusionOk="0" h="13056" w="19189">
                    <a:moveTo>
                      <a:pt x="3516" y="1"/>
                    </a:moveTo>
                    <a:cubicBezTo>
                      <a:pt x="1928" y="2122"/>
                      <a:pt x="861" y="4583"/>
                      <a:pt x="376" y="7177"/>
                    </a:cubicBezTo>
                    <a:cubicBezTo>
                      <a:pt x="37" y="9055"/>
                      <a:pt x="1" y="10983"/>
                      <a:pt x="291" y="12874"/>
                    </a:cubicBezTo>
                    <a:lnTo>
                      <a:pt x="16910" y="13055"/>
                    </a:lnTo>
                    <a:lnTo>
                      <a:pt x="1918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57"/>
              <p:cNvSpPr/>
              <p:nvPr/>
            </p:nvSpPr>
            <p:spPr>
              <a:xfrm flipH="1">
                <a:off x="2204772" y="3479997"/>
                <a:ext cx="139981" cy="139981"/>
              </a:xfrm>
              <a:custGeom>
                <a:rect b="b" l="l" r="r" t="t"/>
                <a:pathLst>
                  <a:path extrusionOk="0" h="2595" w="2595">
                    <a:moveTo>
                      <a:pt x="1297" y="0"/>
                    </a:moveTo>
                    <a:cubicBezTo>
                      <a:pt x="582" y="0"/>
                      <a:pt x="0" y="582"/>
                      <a:pt x="0" y="1297"/>
                    </a:cubicBezTo>
                    <a:cubicBezTo>
                      <a:pt x="0" y="2013"/>
                      <a:pt x="582" y="2594"/>
                      <a:pt x="1297" y="2594"/>
                    </a:cubicBezTo>
                    <a:cubicBezTo>
                      <a:pt x="2012" y="2594"/>
                      <a:pt x="2594" y="2013"/>
                      <a:pt x="2594" y="1297"/>
                    </a:cubicBezTo>
                    <a:cubicBezTo>
                      <a:pt x="2594" y="582"/>
                      <a:pt x="2012" y="0"/>
                      <a:pt x="1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57"/>
              <p:cNvSpPr/>
              <p:nvPr/>
            </p:nvSpPr>
            <p:spPr>
              <a:xfrm flipH="1">
                <a:off x="2151793" y="2910475"/>
                <a:ext cx="1047563" cy="714738"/>
              </a:xfrm>
              <a:custGeom>
                <a:rect b="b" l="l" r="r" t="t"/>
                <a:pathLst>
                  <a:path extrusionOk="0" h="13250" w="19420">
                    <a:moveTo>
                      <a:pt x="3564" y="1"/>
                    </a:moveTo>
                    <a:lnTo>
                      <a:pt x="3540" y="37"/>
                    </a:lnTo>
                    <a:cubicBezTo>
                      <a:pt x="1940" y="2170"/>
                      <a:pt x="861" y="4643"/>
                      <a:pt x="376" y="7261"/>
                    </a:cubicBezTo>
                    <a:cubicBezTo>
                      <a:pt x="25" y="9152"/>
                      <a:pt x="1" y="11080"/>
                      <a:pt x="292" y="12983"/>
                    </a:cubicBezTo>
                    <a:lnTo>
                      <a:pt x="304" y="13068"/>
                    </a:lnTo>
                    <a:lnTo>
                      <a:pt x="17007" y="13249"/>
                    </a:lnTo>
                    <a:lnTo>
                      <a:pt x="17019" y="13249"/>
                    </a:lnTo>
                    <a:cubicBezTo>
                      <a:pt x="17128" y="13237"/>
                      <a:pt x="17128" y="13068"/>
                      <a:pt x="17019" y="13055"/>
                    </a:cubicBezTo>
                    <a:lnTo>
                      <a:pt x="485" y="12874"/>
                    </a:lnTo>
                    <a:cubicBezTo>
                      <a:pt x="207" y="11019"/>
                      <a:pt x="243" y="9128"/>
                      <a:pt x="582" y="7298"/>
                    </a:cubicBezTo>
                    <a:cubicBezTo>
                      <a:pt x="1055" y="4728"/>
                      <a:pt x="2110" y="2292"/>
                      <a:pt x="3661" y="195"/>
                    </a:cubicBezTo>
                    <a:lnTo>
                      <a:pt x="19165" y="195"/>
                    </a:lnTo>
                    <a:lnTo>
                      <a:pt x="17346" y="10607"/>
                    </a:lnTo>
                    <a:cubicBezTo>
                      <a:pt x="17346" y="10655"/>
                      <a:pt x="17383" y="10716"/>
                      <a:pt x="17431" y="10716"/>
                    </a:cubicBezTo>
                    <a:cubicBezTo>
                      <a:pt x="17438" y="10718"/>
                      <a:pt x="17444" y="10718"/>
                      <a:pt x="17451" y="10718"/>
                    </a:cubicBezTo>
                    <a:cubicBezTo>
                      <a:pt x="17495" y="10718"/>
                      <a:pt x="17542" y="10685"/>
                      <a:pt x="17552" y="10643"/>
                    </a:cubicBezTo>
                    <a:lnTo>
                      <a:pt x="1941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57"/>
              <p:cNvSpPr/>
              <p:nvPr/>
            </p:nvSpPr>
            <p:spPr>
              <a:xfrm flipH="1">
                <a:off x="2210652" y="3492027"/>
                <a:ext cx="77246" cy="127304"/>
              </a:xfrm>
              <a:custGeom>
                <a:rect b="b" l="l" r="r" t="t"/>
                <a:pathLst>
                  <a:path extrusionOk="0" h="2360" w="1432">
                    <a:moveTo>
                      <a:pt x="726" y="1"/>
                    </a:moveTo>
                    <a:cubicBezTo>
                      <a:pt x="636" y="1"/>
                      <a:pt x="546" y="19"/>
                      <a:pt x="461" y="56"/>
                    </a:cubicBezTo>
                    <a:cubicBezTo>
                      <a:pt x="158" y="202"/>
                      <a:pt x="37" y="565"/>
                      <a:pt x="13" y="868"/>
                    </a:cubicBezTo>
                    <a:cubicBezTo>
                      <a:pt x="1" y="1087"/>
                      <a:pt x="49" y="1365"/>
                      <a:pt x="219" y="1462"/>
                    </a:cubicBezTo>
                    <a:cubicBezTo>
                      <a:pt x="277" y="1488"/>
                      <a:pt x="341" y="1501"/>
                      <a:pt x="405" y="1501"/>
                    </a:cubicBezTo>
                    <a:cubicBezTo>
                      <a:pt x="490" y="1501"/>
                      <a:pt x="574" y="1479"/>
                      <a:pt x="643" y="1438"/>
                    </a:cubicBezTo>
                    <a:cubicBezTo>
                      <a:pt x="789" y="1377"/>
                      <a:pt x="886" y="1256"/>
                      <a:pt x="922" y="1111"/>
                    </a:cubicBezTo>
                    <a:cubicBezTo>
                      <a:pt x="922" y="990"/>
                      <a:pt x="874" y="880"/>
                      <a:pt x="789" y="796"/>
                    </a:cubicBezTo>
                    <a:cubicBezTo>
                      <a:pt x="764" y="777"/>
                      <a:pt x="737" y="768"/>
                      <a:pt x="711" y="768"/>
                    </a:cubicBezTo>
                    <a:cubicBezTo>
                      <a:pt x="686" y="768"/>
                      <a:pt x="661" y="777"/>
                      <a:pt x="643" y="796"/>
                    </a:cubicBezTo>
                    <a:cubicBezTo>
                      <a:pt x="607" y="832"/>
                      <a:pt x="607" y="893"/>
                      <a:pt x="643" y="941"/>
                    </a:cubicBezTo>
                    <a:cubicBezTo>
                      <a:pt x="692" y="977"/>
                      <a:pt x="716" y="1026"/>
                      <a:pt x="716" y="1087"/>
                    </a:cubicBezTo>
                    <a:cubicBezTo>
                      <a:pt x="716" y="1147"/>
                      <a:pt x="643" y="1208"/>
                      <a:pt x="558" y="1256"/>
                    </a:cubicBezTo>
                    <a:cubicBezTo>
                      <a:pt x="510" y="1289"/>
                      <a:pt x="456" y="1305"/>
                      <a:pt x="400" y="1305"/>
                    </a:cubicBezTo>
                    <a:cubicBezTo>
                      <a:pt x="373" y="1305"/>
                      <a:pt x="344" y="1301"/>
                      <a:pt x="316" y="1293"/>
                    </a:cubicBezTo>
                    <a:cubicBezTo>
                      <a:pt x="255" y="1256"/>
                      <a:pt x="207" y="1111"/>
                      <a:pt x="219" y="880"/>
                    </a:cubicBezTo>
                    <a:cubicBezTo>
                      <a:pt x="231" y="650"/>
                      <a:pt x="316" y="335"/>
                      <a:pt x="534" y="238"/>
                    </a:cubicBezTo>
                    <a:cubicBezTo>
                      <a:pt x="592" y="212"/>
                      <a:pt x="654" y="199"/>
                      <a:pt x="716" y="199"/>
                    </a:cubicBezTo>
                    <a:cubicBezTo>
                      <a:pt x="797" y="199"/>
                      <a:pt x="877" y="221"/>
                      <a:pt x="946" y="262"/>
                    </a:cubicBezTo>
                    <a:cubicBezTo>
                      <a:pt x="1068" y="359"/>
                      <a:pt x="1152" y="505"/>
                      <a:pt x="1177" y="650"/>
                    </a:cubicBezTo>
                    <a:cubicBezTo>
                      <a:pt x="1225" y="1038"/>
                      <a:pt x="1140" y="1414"/>
                      <a:pt x="922" y="1729"/>
                    </a:cubicBezTo>
                    <a:cubicBezTo>
                      <a:pt x="777" y="1935"/>
                      <a:pt x="571" y="2080"/>
                      <a:pt x="340" y="2177"/>
                    </a:cubicBezTo>
                    <a:cubicBezTo>
                      <a:pt x="235" y="2212"/>
                      <a:pt x="265" y="2360"/>
                      <a:pt x="365" y="2360"/>
                    </a:cubicBezTo>
                    <a:cubicBezTo>
                      <a:pt x="369" y="2360"/>
                      <a:pt x="373" y="2360"/>
                      <a:pt x="377" y="2359"/>
                    </a:cubicBezTo>
                    <a:lnTo>
                      <a:pt x="413" y="2359"/>
                    </a:lnTo>
                    <a:cubicBezTo>
                      <a:pt x="680" y="2250"/>
                      <a:pt x="910" y="2080"/>
                      <a:pt x="1080" y="1850"/>
                    </a:cubicBezTo>
                    <a:cubicBezTo>
                      <a:pt x="1334" y="1487"/>
                      <a:pt x="1431" y="1050"/>
                      <a:pt x="1371" y="614"/>
                    </a:cubicBezTo>
                    <a:cubicBezTo>
                      <a:pt x="1346" y="408"/>
                      <a:pt x="1225" y="214"/>
                      <a:pt x="1068" y="93"/>
                    </a:cubicBezTo>
                    <a:cubicBezTo>
                      <a:pt x="958" y="31"/>
                      <a:pt x="842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57"/>
              <p:cNvSpPr/>
              <p:nvPr/>
            </p:nvSpPr>
            <p:spPr>
              <a:xfrm flipH="1">
                <a:off x="1516956" y="1655725"/>
                <a:ext cx="236052" cy="332879"/>
              </a:xfrm>
              <a:custGeom>
                <a:rect b="b" l="l" r="r" t="t"/>
                <a:pathLst>
                  <a:path extrusionOk="0" h="6171" w="4376">
                    <a:moveTo>
                      <a:pt x="1988" y="1"/>
                    </a:moveTo>
                    <a:cubicBezTo>
                      <a:pt x="1552" y="1104"/>
                      <a:pt x="1140" y="2292"/>
                      <a:pt x="752" y="3540"/>
                    </a:cubicBezTo>
                    <a:cubicBezTo>
                      <a:pt x="606" y="4013"/>
                      <a:pt x="461" y="4474"/>
                      <a:pt x="340" y="4922"/>
                    </a:cubicBezTo>
                    <a:cubicBezTo>
                      <a:pt x="218" y="5346"/>
                      <a:pt x="109" y="5758"/>
                      <a:pt x="0" y="6171"/>
                    </a:cubicBezTo>
                    <a:cubicBezTo>
                      <a:pt x="521" y="6025"/>
                      <a:pt x="1043" y="5880"/>
                      <a:pt x="1552" y="5722"/>
                    </a:cubicBezTo>
                    <a:cubicBezTo>
                      <a:pt x="1734" y="5455"/>
                      <a:pt x="1903" y="5189"/>
                      <a:pt x="2073" y="4922"/>
                    </a:cubicBezTo>
                    <a:cubicBezTo>
                      <a:pt x="2861" y="3734"/>
                      <a:pt x="3612" y="2558"/>
                      <a:pt x="4376" y="1358"/>
                    </a:cubicBezTo>
                    <a:cubicBezTo>
                      <a:pt x="3576" y="910"/>
                      <a:pt x="2776" y="449"/>
                      <a:pt x="1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57"/>
              <p:cNvSpPr/>
              <p:nvPr/>
            </p:nvSpPr>
            <p:spPr>
              <a:xfrm flipH="1">
                <a:off x="1499911" y="1914000"/>
                <a:ext cx="194948" cy="311949"/>
              </a:xfrm>
              <a:custGeom>
                <a:rect b="b" l="l" r="r" t="t"/>
                <a:pathLst>
                  <a:path extrusionOk="0" h="5783" w="3614">
                    <a:moveTo>
                      <a:pt x="3613" y="1"/>
                    </a:moveTo>
                    <a:lnTo>
                      <a:pt x="1068" y="134"/>
                    </a:lnTo>
                    <a:cubicBezTo>
                      <a:pt x="704" y="2025"/>
                      <a:pt x="352" y="3904"/>
                      <a:pt x="1" y="5783"/>
                    </a:cubicBezTo>
                    <a:cubicBezTo>
                      <a:pt x="946" y="4352"/>
                      <a:pt x="1880" y="2861"/>
                      <a:pt x="2813" y="1334"/>
                    </a:cubicBezTo>
                    <a:cubicBezTo>
                      <a:pt x="3092" y="886"/>
                      <a:pt x="3359" y="437"/>
                      <a:pt x="36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57"/>
              <p:cNvSpPr/>
              <p:nvPr/>
            </p:nvSpPr>
            <p:spPr>
              <a:xfrm flipH="1">
                <a:off x="1546355" y="1921228"/>
                <a:ext cx="206654" cy="67374"/>
              </a:xfrm>
              <a:custGeom>
                <a:rect b="b" l="l" r="r" t="t"/>
                <a:pathLst>
                  <a:path extrusionOk="0" h="1249" w="3831">
                    <a:moveTo>
                      <a:pt x="340" y="0"/>
                    </a:moveTo>
                    <a:cubicBezTo>
                      <a:pt x="218" y="424"/>
                      <a:pt x="109" y="836"/>
                      <a:pt x="0" y="1249"/>
                    </a:cubicBezTo>
                    <a:lnTo>
                      <a:pt x="3831" y="1249"/>
                    </a:lnTo>
                    <a:lnTo>
                      <a:pt x="383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57"/>
              <p:cNvSpPr/>
              <p:nvPr/>
            </p:nvSpPr>
            <p:spPr>
              <a:xfrm flipH="1">
                <a:off x="1797452" y="1496217"/>
                <a:ext cx="531603" cy="417299"/>
              </a:xfrm>
              <a:custGeom>
                <a:rect b="b" l="l" r="r" t="t"/>
                <a:pathLst>
                  <a:path extrusionOk="0" h="7736" w="9855">
                    <a:moveTo>
                      <a:pt x="388" y="0"/>
                    </a:moveTo>
                    <a:cubicBezTo>
                      <a:pt x="170" y="0"/>
                      <a:pt x="0" y="170"/>
                      <a:pt x="0" y="388"/>
                    </a:cubicBezTo>
                    <a:lnTo>
                      <a:pt x="0" y="5782"/>
                    </a:lnTo>
                    <a:cubicBezTo>
                      <a:pt x="0" y="6000"/>
                      <a:pt x="170" y="6170"/>
                      <a:pt x="388" y="6170"/>
                    </a:cubicBezTo>
                    <a:lnTo>
                      <a:pt x="800" y="6170"/>
                    </a:lnTo>
                    <a:cubicBezTo>
                      <a:pt x="994" y="6170"/>
                      <a:pt x="1152" y="6315"/>
                      <a:pt x="1188" y="6497"/>
                    </a:cubicBezTo>
                    <a:lnTo>
                      <a:pt x="1334" y="7418"/>
                    </a:lnTo>
                    <a:cubicBezTo>
                      <a:pt x="1379" y="7621"/>
                      <a:pt x="1549" y="7736"/>
                      <a:pt x="1725" y="7736"/>
                    </a:cubicBezTo>
                    <a:cubicBezTo>
                      <a:pt x="1832" y="7736"/>
                      <a:pt x="1941" y="7692"/>
                      <a:pt x="2024" y="7600"/>
                    </a:cubicBezTo>
                    <a:lnTo>
                      <a:pt x="3164" y="6291"/>
                    </a:lnTo>
                    <a:cubicBezTo>
                      <a:pt x="3237" y="6206"/>
                      <a:pt x="3346" y="6158"/>
                      <a:pt x="3455" y="6158"/>
                    </a:cubicBezTo>
                    <a:lnTo>
                      <a:pt x="9455" y="6158"/>
                    </a:lnTo>
                    <a:cubicBezTo>
                      <a:pt x="9673" y="6158"/>
                      <a:pt x="9843" y="5988"/>
                      <a:pt x="9855" y="5782"/>
                    </a:cubicBezTo>
                    <a:lnTo>
                      <a:pt x="9855" y="388"/>
                    </a:lnTo>
                    <a:cubicBezTo>
                      <a:pt x="9855" y="170"/>
                      <a:pt x="9673" y="0"/>
                      <a:pt x="94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57"/>
              <p:cNvSpPr/>
              <p:nvPr/>
            </p:nvSpPr>
            <p:spPr>
              <a:xfrm flipH="1">
                <a:off x="1809211" y="1486400"/>
                <a:ext cx="542068" cy="428303"/>
              </a:xfrm>
              <a:custGeom>
                <a:rect b="b" l="l" r="r" t="t"/>
                <a:pathLst>
                  <a:path extrusionOk="0" h="7940" w="10049">
                    <a:moveTo>
                      <a:pt x="9552" y="206"/>
                    </a:moveTo>
                    <a:cubicBezTo>
                      <a:pt x="9709" y="206"/>
                      <a:pt x="9843" y="328"/>
                      <a:pt x="9843" y="497"/>
                    </a:cubicBezTo>
                    <a:lnTo>
                      <a:pt x="9843" y="5891"/>
                    </a:lnTo>
                    <a:cubicBezTo>
                      <a:pt x="9843" y="6049"/>
                      <a:pt x="9709" y="6182"/>
                      <a:pt x="9552" y="6182"/>
                    </a:cubicBezTo>
                    <a:lnTo>
                      <a:pt x="3552" y="6182"/>
                    </a:lnTo>
                    <a:cubicBezTo>
                      <a:pt x="3418" y="6182"/>
                      <a:pt x="3285" y="6243"/>
                      <a:pt x="3188" y="6352"/>
                    </a:cubicBezTo>
                    <a:lnTo>
                      <a:pt x="2036" y="7649"/>
                    </a:lnTo>
                    <a:cubicBezTo>
                      <a:pt x="1979" y="7720"/>
                      <a:pt x="1900" y="7752"/>
                      <a:pt x="1821" y="7752"/>
                    </a:cubicBezTo>
                    <a:cubicBezTo>
                      <a:pt x="1685" y="7752"/>
                      <a:pt x="1550" y="7657"/>
                      <a:pt x="1527" y="7503"/>
                    </a:cubicBezTo>
                    <a:lnTo>
                      <a:pt x="1382" y="6582"/>
                    </a:lnTo>
                    <a:cubicBezTo>
                      <a:pt x="1346" y="6340"/>
                      <a:pt x="1139" y="6170"/>
                      <a:pt x="897" y="6170"/>
                    </a:cubicBezTo>
                    <a:lnTo>
                      <a:pt x="485" y="6170"/>
                    </a:lnTo>
                    <a:cubicBezTo>
                      <a:pt x="327" y="6170"/>
                      <a:pt x="194" y="6037"/>
                      <a:pt x="194" y="5879"/>
                    </a:cubicBezTo>
                    <a:lnTo>
                      <a:pt x="194" y="497"/>
                    </a:lnTo>
                    <a:cubicBezTo>
                      <a:pt x="194" y="340"/>
                      <a:pt x="327" y="206"/>
                      <a:pt x="485" y="206"/>
                    </a:cubicBezTo>
                    <a:close/>
                    <a:moveTo>
                      <a:pt x="485" y="0"/>
                    </a:moveTo>
                    <a:cubicBezTo>
                      <a:pt x="218" y="0"/>
                      <a:pt x="0" y="218"/>
                      <a:pt x="0" y="497"/>
                    </a:cubicBezTo>
                    <a:lnTo>
                      <a:pt x="0" y="5879"/>
                    </a:lnTo>
                    <a:cubicBezTo>
                      <a:pt x="0" y="6146"/>
                      <a:pt x="218" y="6364"/>
                      <a:pt x="485" y="6364"/>
                    </a:cubicBezTo>
                    <a:lnTo>
                      <a:pt x="897" y="6364"/>
                    </a:lnTo>
                    <a:cubicBezTo>
                      <a:pt x="1043" y="6364"/>
                      <a:pt x="1164" y="6473"/>
                      <a:pt x="1188" y="6619"/>
                    </a:cubicBezTo>
                    <a:lnTo>
                      <a:pt x="1346" y="7540"/>
                    </a:lnTo>
                    <a:cubicBezTo>
                      <a:pt x="1370" y="7722"/>
                      <a:pt x="1503" y="7867"/>
                      <a:pt x="1685" y="7928"/>
                    </a:cubicBezTo>
                    <a:cubicBezTo>
                      <a:pt x="1733" y="7940"/>
                      <a:pt x="1782" y="7940"/>
                      <a:pt x="1830" y="7940"/>
                    </a:cubicBezTo>
                    <a:cubicBezTo>
                      <a:pt x="1964" y="7940"/>
                      <a:pt x="2097" y="7891"/>
                      <a:pt x="2194" y="7782"/>
                    </a:cubicBezTo>
                    <a:lnTo>
                      <a:pt x="3333" y="6473"/>
                    </a:lnTo>
                    <a:cubicBezTo>
                      <a:pt x="3382" y="6400"/>
                      <a:pt x="3467" y="6364"/>
                      <a:pt x="3552" y="6364"/>
                    </a:cubicBezTo>
                    <a:lnTo>
                      <a:pt x="9552" y="6364"/>
                    </a:lnTo>
                    <a:cubicBezTo>
                      <a:pt x="9818" y="6364"/>
                      <a:pt x="10037" y="6146"/>
                      <a:pt x="10049" y="5879"/>
                    </a:cubicBezTo>
                    <a:lnTo>
                      <a:pt x="10049" y="497"/>
                    </a:lnTo>
                    <a:cubicBezTo>
                      <a:pt x="10037" y="218"/>
                      <a:pt x="9818" y="0"/>
                      <a:pt x="95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57"/>
              <p:cNvSpPr/>
              <p:nvPr/>
            </p:nvSpPr>
            <p:spPr>
              <a:xfrm flipH="1">
                <a:off x="2749425" y="3991154"/>
                <a:ext cx="47793" cy="130325"/>
              </a:xfrm>
              <a:custGeom>
                <a:rect b="b" l="l" r="r" t="t"/>
                <a:pathLst>
                  <a:path extrusionOk="0" h="2416" w="886">
                    <a:moveTo>
                      <a:pt x="782" y="0"/>
                    </a:moveTo>
                    <a:cubicBezTo>
                      <a:pt x="758" y="0"/>
                      <a:pt x="734" y="9"/>
                      <a:pt x="715" y="28"/>
                    </a:cubicBezTo>
                    <a:cubicBezTo>
                      <a:pt x="485" y="258"/>
                      <a:pt x="315" y="525"/>
                      <a:pt x="206" y="815"/>
                    </a:cubicBezTo>
                    <a:cubicBezTo>
                      <a:pt x="25" y="1312"/>
                      <a:pt x="0" y="1846"/>
                      <a:pt x="146" y="2343"/>
                    </a:cubicBezTo>
                    <a:cubicBezTo>
                      <a:pt x="158" y="2391"/>
                      <a:pt x="194" y="2416"/>
                      <a:pt x="243" y="2416"/>
                    </a:cubicBezTo>
                    <a:lnTo>
                      <a:pt x="279" y="2416"/>
                    </a:lnTo>
                    <a:cubicBezTo>
                      <a:pt x="328" y="2403"/>
                      <a:pt x="352" y="2355"/>
                      <a:pt x="340" y="2294"/>
                    </a:cubicBezTo>
                    <a:cubicBezTo>
                      <a:pt x="206" y="1834"/>
                      <a:pt x="231" y="1349"/>
                      <a:pt x="400" y="888"/>
                    </a:cubicBezTo>
                    <a:cubicBezTo>
                      <a:pt x="497" y="622"/>
                      <a:pt x="655" y="379"/>
                      <a:pt x="849" y="161"/>
                    </a:cubicBezTo>
                    <a:cubicBezTo>
                      <a:pt x="885" y="125"/>
                      <a:pt x="885" y="64"/>
                      <a:pt x="849" y="28"/>
                    </a:cubicBezTo>
                    <a:cubicBezTo>
                      <a:pt x="831" y="9"/>
                      <a:pt x="806" y="0"/>
                      <a:pt x="7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57"/>
              <p:cNvSpPr/>
              <p:nvPr/>
            </p:nvSpPr>
            <p:spPr>
              <a:xfrm flipH="1">
                <a:off x="2537595" y="3986731"/>
                <a:ext cx="81777" cy="69694"/>
              </a:xfrm>
              <a:custGeom>
                <a:rect b="b" l="l" r="r" t="t"/>
                <a:pathLst>
                  <a:path extrusionOk="0" h="1292" w="1516">
                    <a:moveTo>
                      <a:pt x="873" y="1"/>
                    </a:moveTo>
                    <a:cubicBezTo>
                      <a:pt x="291" y="1"/>
                      <a:pt x="0" y="704"/>
                      <a:pt x="412" y="1104"/>
                    </a:cubicBezTo>
                    <a:cubicBezTo>
                      <a:pt x="546" y="1233"/>
                      <a:pt x="708" y="1291"/>
                      <a:pt x="867" y="1291"/>
                    </a:cubicBezTo>
                    <a:cubicBezTo>
                      <a:pt x="1199" y="1291"/>
                      <a:pt x="1515" y="1036"/>
                      <a:pt x="1515" y="643"/>
                    </a:cubicBezTo>
                    <a:cubicBezTo>
                      <a:pt x="1515" y="291"/>
                      <a:pt x="1225" y="1"/>
                      <a:pt x="8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57"/>
              <p:cNvSpPr/>
              <p:nvPr/>
            </p:nvSpPr>
            <p:spPr>
              <a:xfrm flipH="1">
                <a:off x="2823326" y="3977561"/>
                <a:ext cx="81130" cy="69370"/>
              </a:xfrm>
              <a:custGeom>
                <a:rect b="b" l="l" r="r" t="t"/>
                <a:pathLst>
                  <a:path extrusionOk="0" h="1286" w="1504">
                    <a:moveTo>
                      <a:pt x="861" y="1"/>
                    </a:moveTo>
                    <a:cubicBezTo>
                      <a:pt x="291" y="1"/>
                      <a:pt x="0" y="692"/>
                      <a:pt x="400" y="1092"/>
                    </a:cubicBezTo>
                    <a:cubicBezTo>
                      <a:pt x="534" y="1226"/>
                      <a:pt x="698" y="1285"/>
                      <a:pt x="857" y="1285"/>
                    </a:cubicBezTo>
                    <a:cubicBezTo>
                      <a:pt x="1189" y="1285"/>
                      <a:pt x="1503" y="1028"/>
                      <a:pt x="1503" y="643"/>
                    </a:cubicBezTo>
                    <a:cubicBezTo>
                      <a:pt x="1503" y="292"/>
                      <a:pt x="1212" y="1"/>
                      <a:pt x="8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57"/>
              <p:cNvSpPr/>
              <p:nvPr/>
            </p:nvSpPr>
            <p:spPr>
              <a:xfrm flipH="1">
                <a:off x="2475502" y="3544728"/>
                <a:ext cx="667592" cy="10519"/>
              </a:xfrm>
              <a:custGeom>
                <a:rect b="b" l="l" r="r" t="t"/>
                <a:pathLst>
                  <a:path extrusionOk="0" h="195" w="12376">
                    <a:moveTo>
                      <a:pt x="121" y="0"/>
                    </a:moveTo>
                    <a:cubicBezTo>
                      <a:pt x="0" y="13"/>
                      <a:pt x="0" y="182"/>
                      <a:pt x="121" y="194"/>
                    </a:cubicBezTo>
                    <a:lnTo>
                      <a:pt x="12267" y="194"/>
                    </a:lnTo>
                    <a:cubicBezTo>
                      <a:pt x="12376" y="182"/>
                      <a:pt x="12376" y="13"/>
                      <a:pt x="12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57"/>
              <p:cNvSpPr/>
              <p:nvPr/>
            </p:nvSpPr>
            <p:spPr>
              <a:xfrm flipH="1">
                <a:off x="2489852" y="3474118"/>
                <a:ext cx="490445" cy="11166"/>
              </a:xfrm>
              <a:custGeom>
                <a:rect b="b" l="l" r="r" t="t"/>
                <a:pathLst>
                  <a:path extrusionOk="0" h="207" w="9092">
                    <a:moveTo>
                      <a:pt x="134" y="0"/>
                    </a:moveTo>
                    <a:cubicBezTo>
                      <a:pt x="0" y="0"/>
                      <a:pt x="0" y="206"/>
                      <a:pt x="134" y="206"/>
                    </a:cubicBezTo>
                    <a:lnTo>
                      <a:pt x="8958" y="206"/>
                    </a:lnTo>
                    <a:cubicBezTo>
                      <a:pt x="9091" y="206"/>
                      <a:pt x="9091" y="0"/>
                      <a:pt x="8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57"/>
              <p:cNvSpPr/>
              <p:nvPr/>
            </p:nvSpPr>
            <p:spPr>
              <a:xfrm flipH="1">
                <a:off x="2560463" y="3035352"/>
                <a:ext cx="457756" cy="10519"/>
              </a:xfrm>
              <a:custGeom>
                <a:rect b="b" l="l" r="r" t="t"/>
                <a:pathLst>
                  <a:path extrusionOk="0" h="195" w="8486">
                    <a:moveTo>
                      <a:pt x="97" y="1"/>
                    </a:moveTo>
                    <a:cubicBezTo>
                      <a:pt x="37" y="1"/>
                      <a:pt x="0" y="37"/>
                      <a:pt x="0" y="98"/>
                    </a:cubicBezTo>
                    <a:cubicBezTo>
                      <a:pt x="0" y="146"/>
                      <a:pt x="49" y="195"/>
                      <a:pt x="97" y="195"/>
                    </a:cubicBezTo>
                    <a:lnTo>
                      <a:pt x="8388" y="195"/>
                    </a:lnTo>
                    <a:cubicBezTo>
                      <a:pt x="8437" y="195"/>
                      <a:pt x="8485" y="146"/>
                      <a:pt x="8485" y="98"/>
                    </a:cubicBezTo>
                    <a:cubicBezTo>
                      <a:pt x="8485" y="37"/>
                      <a:pt x="8437" y="1"/>
                      <a:pt x="8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57"/>
              <p:cNvSpPr/>
              <p:nvPr/>
            </p:nvSpPr>
            <p:spPr>
              <a:xfrm flipH="1">
                <a:off x="2388495" y="2977202"/>
                <a:ext cx="474748" cy="11166"/>
              </a:xfrm>
              <a:custGeom>
                <a:rect b="b" l="l" r="r" t="t"/>
                <a:pathLst>
                  <a:path extrusionOk="0" h="207" w="8801">
                    <a:moveTo>
                      <a:pt x="97" y="0"/>
                    </a:moveTo>
                    <a:cubicBezTo>
                      <a:pt x="36" y="0"/>
                      <a:pt x="0" y="49"/>
                      <a:pt x="0" y="109"/>
                    </a:cubicBezTo>
                    <a:cubicBezTo>
                      <a:pt x="0" y="158"/>
                      <a:pt x="36" y="206"/>
                      <a:pt x="97" y="206"/>
                    </a:cubicBezTo>
                    <a:lnTo>
                      <a:pt x="8691" y="206"/>
                    </a:lnTo>
                    <a:cubicBezTo>
                      <a:pt x="8752" y="206"/>
                      <a:pt x="8800" y="158"/>
                      <a:pt x="8800" y="109"/>
                    </a:cubicBezTo>
                    <a:cubicBezTo>
                      <a:pt x="8800" y="49"/>
                      <a:pt x="8752" y="0"/>
                      <a:pt x="8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9" name="Google Shape;3649;p57"/>
            <p:cNvGrpSpPr/>
            <p:nvPr/>
          </p:nvGrpSpPr>
          <p:grpSpPr>
            <a:xfrm>
              <a:off x="2086636" y="1482475"/>
              <a:ext cx="1780520" cy="2643602"/>
              <a:chOff x="1499911" y="1486400"/>
              <a:chExt cx="1780520" cy="2643602"/>
            </a:xfrm>
          </p:grpSpPr>
          <p:sp>
            <p:nvSpPr>
              <p:cNvPr id="3650" name="Google Shape;3650;p57"/>
              <p:cNvSpPr/>
              <p:nvPr/>
            </p:nvSpPr>
            <p:spPr>
              <a:xfrm flipH="1">
                <a:off x="3131929" y="2977687"/>
                <a:ext cx="10519" cy="1148382"/>
              </a:xfrm>
              <a:custGeom>
                <a:rect b="b" l="l" r="r" t="t"/>
                <a:pathLst>
                  <a:path extrusionOk="0" h="21289" w="195">
                    <a:moveTo>
                      <a:pt x="97" y="0"/>
                    </a:moveTo>
                    <a:cubicBezTo>
                      <a:pt x="49" y="0"/>
                      <a:pt x="0" y="33"/>
                      <a:pt x="0" y="100"/>
                    </a:cubicBezTo>
                    <a:lnTo>
                      <a:pt x="0" y="21191"/>
                    </a:lnTo>
                    <a:cubicBezTo>
                      <a:pt x="0" y="21240"/>
                      <a:pt x="37" y="21288"/>
                      <a:pt x="97" y="21288"/>
                    </a:cubicBezTo>
                    <a:cubicBezTo>
                      <a:pt x="146" y="21288"/>
                      <a:pt x="194" y="21240"/>
                      <a:pt x="194" y="21191"/>
                    </a:cubicBezTo>
                    <a:lnTo>
                      <a:pt x="194" y="100"/>
                    </a:lnTo>
                    <a:cubicBezTo>
                      <a:pt x="194" y="33"/>
                      <a:pt x="146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57"/>
              <p:cNvSpPr/>
              <p:nvPr/>
            </p:nvSpPr>
            <p:spPr>
              <a:xfrm flipH="1">
                <a:off x="3077014" y="2076636"/>
                <a:ext cx="187073" cy="856121"/>
              </a:xfrm>
              <a:custGeom>
                <a:rect b="b" l="l" r="r" t="t"/>
                <a:pathLst>
                  <a:path extrusionOk="0" h="15871" w="3468">
                    <a:moveTo>
                      <a:pt x="366" y="1"/>
                    </a:moveTo>
                    <a:cubicBezTo>
                      <a:pt x="361" y="1"/>
                      <a:pt x="357" y="2"/>
                      <a:pt x="352" y="4"/>
                    </a:cubicBezTo>
                    <a:lnTo>
                      <a:pt x="49" y="65"/>
                    </a:lnTo>
                    <a:cubicBezTo>
                      <a:pt x="13" y="65"/>
                      <a:pt x="1" y="89"/>
                      <a:pt x="1" y="125"/>
                    </a:cubicBezTo>
                    <a:lnTo>
                      <a:pt x="3055" y="15822"/>
                    </a:lnTo>
                    <a:cubicBezTo>
                      <a:pt x="3055" y="15859"/>
                      <a:pt x="3092" y="15871"/>
                      <a:pt x="3116" y="15871"/>
                    </a:cubicBezTo>
                    <a:lnTo>
                      <a:pt x="3419" y="15810"/>
                    </a:lnTo>
                    <a:cubicBezTo>
                      <a:pt x="3455" y="15798"/>
                      <a:pt x="3467" y="15774"/>
                      <a:pt x="3467" y="15750"/>
                    </a:cubicBezTo>
                    <a:lnTo>
                      <a:pt x="413" y="40"/>
                    </a:lnTo>
                    <a:cubicBezTo>
                      <a:pt x="413" y="20"/>
                      <a:pt x="388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57"/>
              <p:cNvSpPr/>
              <p:nvPr/>
            </p:nvSpPr>
            <p:spPr>
              <a:xfrm flipH="1">
                <a:off x="2724608" y="1878452"/>
                <a:ext cx="555824" cy="250994"/>
              </a:xfrm>
              <a:custGeom>
                <a:rect b="b" l="l" r="r" t="t"/>
                <a:pathLst>
                  <a:path extrusionOk="0" h="4653" w="10304">
                    <a:moveTo>
                      <a:pt x="10203" y="0"/>
                    </a:moveTo>
                    <a:cubicBezTo>
                      <a:pt x="10197" y="0"/>
                      <a:pt x="10190" y="2"/>
                      <a:pt x="10183" y="5"/>
                    </a:cubicBezTo>
                    <a:lnTo>
                      <a:pt x="25" y="4429"/>
                    </a:lnTo>
                    <a:cubicBezTo>
                      <a:pt x="13" y="4442"/>
                      <a:pt x="1" y="4466"/>
                      <a:pt x="13" y="4478"/>
                    </a:cubicBezTo>
                    <a:lnTo>
                      <a:pt x="73" y="4623"/>
                    </a:lnTo>
                    <a:cubicBezTo>
                      <a:pt x="82" y="4641"/>
                      <a:pt x="98" y="4652"/>
                      <a:pt x="110" y="4652"/>
                    </a:cubicBezTo>
                    <a:cubicBezTo>
                      <a:pt x="114" y="4652"/>
                      <a:pt x="119" y="4651"/>
                      <a:pt x="122" y="4648"/>
                    </a:cubicBezTo>
                    <a:lnTo>
                      <a:pt x="10280" y="211"/>
                    </a:lnTo>
                    <a:cubicBezTo>
                      <a:pt x="10292" y="211"/>
                      <a:pt x="10304" y="187"/>
                      <a:pt x="10292" y="163"/>
                    </a:cubicBezTo>
                    <a:lnTo>
                      <a:pt x="10231" y="17"/>
                    </a:lnTo>
                    <a:cubicBezTo>
                      <a:pt x="10231" y="9"/>
                      <a:pt x="10219" y="0"/>
                      <a:pt x="10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57"/>
              <p:cNvSpPr/>
              <p:nvPr/>
            </p:nvSpPr>
            <p:spPr>
              <a:xfrm flipH="1">
                <a:off x="2395077" y="1825319"/>
                <a:ext cx="428303" cy="367294"/>
              </a:xfrm>
              <a:custGeom>
                <a:rect b="b" l="l" r="r" t="t"/>
                <a:pathLst>
                  <a:path extrusionOk="0" h="6809" w="7940">
                    <a:moveTo>
                      <a:pt x="4164" y="1"/>
                    </a:moveTo>
                    <a:cubicBezTo>
                      <a:pt x="3381" y="1"/>
                      <a:pt x="2598" y="241"/>
                      <a:pt x="1940" y="736"/>
                    </a:cubicBezTo>
                    <a:cubicBezTo>
                      <a:pt x="388" y="1923"/>
                      <a:pt x="0" y="4093"/>
                      <a:pt x="1031" y="5754"/>
                    </a:cubicBezTo>
                    <a:lnTo>
                      <a:pt x="1758" y="6808"/>
                    </a:lnTo>
                    <a:lnTo>
                      <a:pt x="7940" y="2530"/>
                    </a:lnTo>
                    <a:lnTo>
                      <a:pt x="7201" y="1475"/>
                    </a:lnTo>
                    <a:cubicBezTo>
                      <a:pt x="6440" y="506"/>
                      <a:pt x="5301" y="1"/>
                      <a:pt x="4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57"/>
              <p:cNvSpPr/>
              <p:nvPr/>
            </p:nvSpPr>
            <p:spPr>
              <a:xfrm flipH="1">
                <a:off x="2654001" y="1772456"/>
                <a:ext cx="143865" cy="136043"/>
              </a:xfrm>
              <a:custGeom>
                <a:rect b="b" l="l" r="r" t="t"/>
                <a:pathLst>
                  <a:path extrusionOk="0" h="2522" w="2667">
                    <a:moveTo>
                      <a:pt x="1253" y="0"/>
                    </a:moveTo>
                    <a:cubicBezTo>
                      <a:pt x="1072" y="0"/>
                      <a:pt x="889" y="53"/>
                      <a:pt x="727" y="164"/>
                    </a:cubicBezTo>
                    <a:lnTo>
                      <a:pt x="521" y="309"/>
                    </a:lnTo>
                    <a:cubicBezTo>
                      <a:pt x="97" y="600"/>
                      <a:pt x="0" y="1170"/>
                      <a:pt x="291" y="1594"/>
                    </a:cubicBezTo>
                    <a:lnTo>
                      <a:pt x="655" y="2128"/>
                    </a:lnTo>
                    <a:cubicBezTo>
                      <a:pt x="835" y="2383"/>
                      <a:pt x="1121" y="2522"/>
                      <a:pt x="1414" y="2522"/>
                    </a:cubicBezTo>
                    <a:cubicBezTo>
                      <a:pt x="1595" y="2522"/>
                      <a:pt x="1778" y="2469"/>
                      <a:pt x="1940" y="2358"/>
                    </a:cubicBezTo>
                    <a:lnTo>
                      <a:pt x="2146" y="2213"/>
                    </a:lnTo>
                    <a:cubicBezTo>
                      <a:pt x="2558" y="1922"/>
                      <a:pt x="2667" y="1352"/>
                      <a:pt x="2376" y="928"/>
                    </a:cubicBezTo>
                    <a:lnTo>
                      <a:pt x="2012" y="394"/>
                    </a:lnTo>
                    <a:cubicBezTo>
                      <a:pt x="1832" y="139"/>
                      <a:pt x="1546" y="0"/>
                      <a:pt x="1253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57"/>
              <p:cNvSpPr/>
              <p:nvPr/>
            </p:nvSpPr>
            <p:spPr>
              <a:xfrm flipH="1">
                <a:off x="3102530" y="2611689"/>
                <a:ext cx="68075" cy="126873"/>
              </a:xfrm>
              <a:custGeom>
                <a:rect b="b" l="l" r="r" t="t"/>
                <a:pathLst>
                  <a:path extrusionOk="0" h="2352" w="1262">
                    <a:moveTo>
                      <a:pt x="849" y="0"/>
                    </a:moveTo>
                    <a:lnTo>
                      <a:pt x="1" y="170"/>
                    </a:lnTo>
                    <a:lnTo>
                      <a:pt x="425" y="2352"/>
                    </a:lnTo>
                    <a:lnTo>
                      <a:pt x="1262" y="218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57"/>
              <p:cNvSpPr/>
              <p:nvPr/>
            </p:nvSpPr>
            <p:spPr>
              <a:xfrm flipH="1">
                <a:off x="3179667" y="2218720"/>
                <a:ext cx="68723" cy="126225"/>
              </a:xfrm>
              <a:custGeom>
                <a:rect b="b" l="l" r="r" t="t"/>
                <a:pathLst>
                  <a:path extrusionOk="0" h="2340" w="1274">
                    <a:moveTo>
                      <a:pt x="849" y="0"/>
                    </a:moveTo>
                    <a:lnTo>
                      <a:pt x="1" y="170"/>
                    </a:lnTo>
                    <a:lnTo>
                      <a:pt x="425" y="2340"/>
                    </a:lnTo>
                    <a:lnTo>
                      <a:pt x="1273" y="218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57"/>
              <p:cNvSpPr/>
              <p:nvPr/>
            </p:nvSpPr>
            <p:spPr>
              <a:xfrm flipH="1">
                <a:off x="2937735" y="2878434"/>
                <a:ext cx="232870" cy="59553"/>
              </a:xfrm>
              <a:custGeom>
                <a:rect b="b" l="l" r="r" t="t"/>
                <a:pathLst>
                  <a:path extrusionOk="0" h="1104" w="4317">
                    <a:moveTo>
                      <a:pt x="1" y="1"/>
                    </a:moveTo>
                    <a:lnTo>
                      <a:pt x="1" y="1104"/>
                    </a:lnTo>
                    <a:lnTo>
                      <a:pt x="4316" y="1104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57"/>
              <p:cNvSpPr/>
              <p:nvPr/>
            </p:nvSpPr>
            <p:spPr>
              <a:xfrm flipH="1">
                <a:off x="1501905" y="2782308"/>
                <a:ext cx="387793" cy="166790"/>
              </a:xfrm>
              <a:custGeom>
                <a:rect b="b" l="l" r="r" t="t"/>
                <a:pathLst>
                  <a:path extrusionOk="0" h="3092" w="7189">
                    <a:moveTo>
                      <a:pt x="1322" y="1"/>
                    </a:moveTo>
                    <a:cubicBezTo>
                      <a:pt x="595" y="1"/>
                      <a:pt x="1" y="583"/>
                      <a:pt x="1" y="1322"/>
                    </a:cubicBezTo>
                    <a:lnTo>
                      <a:pt x="1" y="1783"/>
                    </a:lnTo>
                    <a:cubicBezTo>
                      <a:pt x="1" y="2510"/>
                      <a:pt x="595" y="3092"/>
                      <a:pt x="1322" y="3092"/>
                    </a:cubicBezTo>
                    <a:lnTo>
                      <a:pt x="5868" y="3092"/>
                    </a:lnTo>
                    <a:cubicBezTo>
                      <a:pt x="6595" y="3092"/>
                      <a:pt x="7189" y="2510"/>
                      <a:pt x="7189" y="1783"/>
                    </a:cubicBezTo>
                    <a:lnTo>
                      <a:pt x="7189" y="1322"/>
                    </a:lnTo>
                    <a:cubicBezTo>
                      <a:pt x="7189" y="583"/>
                      <a:pt x="6595" y="1"/>
                      <a:pt x="5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57"/>
              <p:cNvSpPr/>
              <p:nvPr/>
            </p:nvSpPr>
            <p:spPr>
              <a:xfrm flipH="1">
                <a:off x="2096888" y="4020067"/>
                <a:ext cx="114466" cy="98175"/>
              </a:xfrm>
              <a:custGeom>
                <a:rect b="b" l="l" r="r" t="t"/>
                <a:pathLst>
                  <a:path extrusionOk="0" h="1820" w="2122">
                    <a:moveTo>
                      <a:pt x="1212" y="1"/>
                    </a:moveTo>
                    <a:cubicBezTo>
                      <a:pt x="400" y="1"/>
                      <a:pt x="0" y="983"/>
                      <a:pt x="570" y="1552"/>
                    </a:cubicBezTo>
                    <a:cubicBezTo>
                      <a:pt x="754" y="1737"/>
                      <a:pt x="982" y="1820"/>
                      <a:pt x="1206" y="1820"/>
                    </a:cubicBezTo>
                    <a:cubicBezTo>
                      <a:pt x="1673" y="1820"/>
                      <a:pt x="2121" y="1459"/>
                      <a:pt x="2121" y="910"/>
                    </a:cubicBezTo>
                    <a:cubicBezTo>
                      <a:pt x="2121" y="413"/>
                      <a:pt x="1721" y="1"/>
                      <a:pt x="1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57"/>
              <p:cNvSpPr/>
              <p:nvPr/>
            </p:nvSpPr>
            <p:spPr>
              <a:xfrm flipH="1">
                <a:off x="1575750" y="3294274"/>
                <a:ext cx="627136" cy="105350"/>
              </a:xfrm>
              <a:custGeom>
                <a:rect b="b" l="l" r="r" t="t"/>
                <a:pathLst>
                  <a:path extrusionOk="0" h="1953" w="11626">
                    <a:moveTo>
                      <a:pt x="982" y="1"/>
                    </a:moveTo>
                    <a:cubicBezTo>
                      <a:pt x="437" y="1"/>
                      <a:pt x="1" y="437"/>
                      <a:pt x="1" y="983"/>
                    </a:cubicBezTo>
                    <a:cubicBezTo>
                      <a:pt x="1" y="1516"/>
                      <a:pt x="437" y="1952"/>
                      <a:pt x="982" y="1952"/>
                    </a:cubicBezTo>
                    <a:lnTo>
                      <a:pt x="10655" y="1952"/>
                    </a:lnTo>
                    <a:cubicBezTo>
                      <a:pt x="11189" y="1952"/>
                      <a:pt x="11625" y="1516"/>
                      <a:pt x="11625" y="983"/>
                    </a:cubicBezTo>
                    <a:cubicBezTo>
                      <a:pt x="11625" y="437"/>
                      <a:pt x="11189" y="1"/>
                      <a:pt x="10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57"/>
              <p:cNvSpPr/>
              <p:nvPr/>
            </p:nvSpPr>
            <p:spPr>
              <a:xfrm flipH="1">
                <a:off x="1868066" y="3382578"/>
                <a:ext cx="42561" cy="664356"/>
              </a:xfrm>
              <a:custGeom>
                <a:rect b="b" l="l" r="r" t="t"/>
                <a:pathLst>
                  <a:path extrusionOk="0" h="12316" w="789">
                    <a:moveTo>
                      <a:pt x="1" y="0"/>
                    </a:moveTo>
                    <a:lnTo>
                      <a:pt x="1" y="12316"/>
                    </a:lnTo>
                    <a:lnTo>
                      <a:pt x="789" y="12316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57"/>
              <p:cNvSpPr/>
              <p:nvPr/>
            </p:nvSpPr>
            <p:spPr>
              <a:xfrm flipH="1">
                <a:off x="1887645" y="3870377"/>
                <a:ext cx="276024" cy="233463"/>
              </a:xfrm>
              <a:custGeom>
                <a:rect b="b" l="l" r="r" t="t"/>
                <a:pathLst>
                  <a:path extrusionOk="0" h="4328" w="5117">
                    <a:moveTo>
                      <a:pt x="3542" y="1"/>
                    </a:moveTo>
                    <a:cubicBezTo>
                      <a:pt x="3043" y="1"/>
                      <a:pt x="2475" y="104"/>
                      <a:pt x="1916" y="424"/>
                    </a:cubicBezTo>
                    <a:cubicBezTo>
                      <a:pt x="643" y="1164"/>
                      <a:pt x="1" y="2691"/>
                      <a:pt x="304" y="4242"/>
                    </a:cubicBezTo>
                    <a:cubicBezTo>
                      <a:pt x="316" y="4291"/>
                      <a:pt x="352" y="4327"/>
                      <a:pt x="401" y="4327"/>
                    </a:cubicBezTo>
                    <a:lnTo>
                      <a:pt x="425" y="4327"/>
                    </a:lnTo>
                    <a:cubicBezTo>
                      <a:pt x="474" y="4315"/>
                      <a:pt x="510" y="4255"/>
                      <a:pt x="498" y="4206"/>
                    </a:cubicBezTo>
                    <a:cubicBezTo>
                      <a:pt x="207" y="2739"/>
                      <a:pt x="813" y="1285"/>
                      <a:pt x="2013" y="594"/>
                    </a:cubicBezTo>
                    <a:cubicBezTo>
                      <a:pt x="2538" y="293"/>
                      <a:pt x="3074" y="196"/>
                      <a:pt x="3545" y="196"/>
                    </a:cubicBezTo>
                    <a:cubicBezTo>
                      <a:pt x="4249" y="196"/>
                      <a:pt x="4806" y="412"/>
                      <a:pt x="4959" y="485"/>
                    </a:cubicBezTo>
                    <a:cubicBezTo>
                      <a:pt x="4969" y="487"/>
                      <a:pt x="4979" y="488"/>
                      <a:pt x="4989" y="488"/>
                    </a:cubicBezTo>
                    <a:cubicBezTo>
                      <a:pt x="5035" y="488"/>
                      <a:pt x="5072" y="464"/>
                      <a:pt x="5092" y="424"/>
                    </a:cubicBezTo>
                    <a:cubicBezTo>
                      <a:pt x="5116" y="376"/>
                      <a:pt x="5092" y="315"/>
                      <a:pt x="5043" y="303"/>
                    </a:cubicBezTo>
                    <a:cubicBezTo>
                      <a:pt x="4876" y="230"/>
                      <a:pt x="4287" y="1"/>
                      <a:pt x="3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57"/>
              <p:cNvSpPr/>
              <p:nvPr/>
            </p:nvSpPr>
            <p:spPr>
              <a:xfrm flipH="1">
                <a:off x="1843846" y="4020067"/>
                <a:ext cx="115167" cy="98175"/>
              </a:xfrm>
              <a:custGeom>
                <a:rect b="b" l="l" r="r" t="t"/>
                <a:pathLst>
                  <a:path extrusionOk="0" h="1820" w="2135">
                    <a:moveTo>
                      <a:pt x="1225" y="1"/>
                    </a:moveTo>
                    <a:cubicBezTo>
                      <a:pt x="413" y="1"/>
                      <a:pt x="1" y="983"/>
                      <a:pt x="571" y="1552"/>
                    </a:cubicBezTo>
                    <a:cubicBezTo>
                      <a:pt x="759" y="1737"/>
                      <a:pt x="990" y="1820"/>
                      <a:pt x="1215" y="1820"/>
                    </a:cubicBezTo>
                    <a:cubicBezTo>
                      <a:pt x="1685" y="1820"/>
                      <a:pt x="2134" y="1459"/>
                      <a:pt x="2134" y="910"/>
                    </a:cubicBezTo>
                    <a:cubicBezTo>
                      <a:pt x="2134" y="413"/>
                      <a:pt x="1722" y="1"/>
                      <a:pt x="1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57"/>
              <p:cNvSpPr/>
              <p:nvPr/>
            </p:nvSpPr>
            <p:spPr>
              <a:xfrm flipH="1">
                <a:off x="1618906" y="3870377"/>
                <a:ext cx="276671" cy="233463"/>
              </a:xfrm>
              <a:custGeom>
                <a:rect b="b" l="l" r="r" t="t"/>
                <a:pathLst>
                  <a:path extrusionOk="0" h="4328" w="5129">
                    <a:moveTo>
                      <a:pt x="1580" y="1"/>
                    </a:moveTo>
                    <a:cubicBezTo>
                      <a:pt x="834" y="1"/>
                      <a:pt x="240" y="230"/>
                      <a:pt x="73" y="303"/>
                    </a:cubicBezTo>
                    <a:cubicBezTo>
                      <a:pt x="25" y="315"/>
                      <a:pt x="1" y="376"/>
                      <a:pt x="25" y="424"/>
                    </a:cubicBezTo>
                    <a:cubicBezTo>
                      <a:pt x="45" y="464"/>
                      <a:pt x="90" y="488"/>
                      <a:pt x="132" y="488"/>
                    </a:cubicBezTo>
                    <a:cubicBezTo>
                      <a:pt x="141" y="488"/>
                      <a:pt x="150" y="487"/>
                      <a:pt x="158" y="485"/>
                    </a:cubicBezTo>
                    <a:cubicBezTo>
                      <a:pt x="311" y="412"/>
                      <a:pt x="868" y="196"/>
                      <a:pt x="1572" y="196"/>
                    </a:cubicBezTo>
                    <a:cubicBezTo>
                      <a:pt x="2043" y="196"/>
                      <a:pt x="2579" y="293"/>
                      <a:pt x="3104" y="594"/>
                    </a:cubicBezTo>
                    <a:cubicBezTo>
                      <a:pt x="4304" y="1285"/>
                      <a:pt x="4910" y="2739"/>
                      <a:pt x="4619" y="4206"/>
                    </a:cubicBezTo>
                    <a:cubicBezTo>
                      <a:pt x="4619" y="4267"/>
                      <a:pt x="4655" y="4315"/>
                      <a:pt x="4716" y="4327"/>
                    </a:cubicBezTo>
                    <a:cubicBezTo>
                      <a:pt x="4764" y="4327"/>
                      <a:pt x="4813" y="4291"/>
                      <a:pt x="4825" y="4242"/>
                    </a:cubicBezTo>
                    <a:cubicBezTo>
                      <a:pt x="5128" y="2703"/>
                      <a:pt x="4473" y="1164"/>
                      <a:pt x="3201" y="424"/>
                    </a:cubicBezTo>
                    <a:cubicBezTo>
                      <a:pt x="2647" y="104"/>
                      <a:pt x="2080" y="1"/>
                      <a:pt x="1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57"/>
              <p:cNvSpPr/>
              <p:nvPr/>
            </p:nvSpPr>
            <p:spPr>
              <a:xfrm flipH="1">
                <a:off x="1571870" y="4020067"/>
                <a:ext cx="114466" cy="98175"/>
              </a:xfrm>
              <a:custGeom>
                <a:rect b="b" l="l" r="r" t="t"/>
                <a:pathLst>
                  <a:path extrusionOk="0" h="1820" w="2122">
                    <a:moveTo>
                      <a:pt x="910" y="1"/>
                    </a:moveTo>
                    <a:cubicBezTo>
                      <a:pt x="401" y="1"/>
                      <a:pt x="1" y="413"/>
                      <a:pt x="1" y="910"/>
                    </a:cubicBezTo>
                    <a:cubicBezTo>
                      <a:pt x="1" y="1459"/>
                      <a:pt x="449" y="1820"/>
                      <a:pt x="916" y="1820"/>
                    </a:cubicBezTo>
                    <a:cubicBezTo>
                      <a:pt x="1140" y="1820"/>
                      <a:pt x="1368" y="1737"/>
                      <a:pt x="1552" y="1552"/>
                    </a:cubicBezTo>
                    <a:cubicBezTo>
                      <a:pt x="2122" y="983"/>
                      <a:pt x="1722" y="1"/>
                      <a:pt x="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57"/>
              <p:cNvSpPr/>
              <p:nvPr/>
            </p:nvSpPr>
            <p:spPr>
              <a:xfrm flipH="1">
                <a:off x="1844493" y="3714754"/>
                <a:ext cx="90300" cy="204011"/>
              </a:xfrm>
              <a:custGeom>
                <a:rect b="b" l="l" r="r" t="t"/>
                <a:pathLst>
                  <a:path extrusionOk="0" h="3782" w="1674">
                    <a:moveTo>
                      <a:pt x="0" y="0"/>
                    </a:moveTo>
                    <a:lnTo>
                      <a:pt x="0" y="3782"/>
                    </a:lnTo>
                    <a:lnTo>
                      <a:pt x="1673" y="3782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57"/>
              <p:cNvSpPr/>
              <p:nvPr/>
            </p:nvSpPr>
            <p:spPr>
              <a:xfrm flipH="1">
                <a:off x="1646413" y="2085860"/>
                <a:ext cx="656480" cy="586679"/>
              </a:xfrm>
              <a:custGeom>
                <a:rect b="b" l="l" r="r" t="t"/>
                <a:pathLst>
                  <a:path extrusionOk="0" h="10876" w="12170">
                    <a:moveTo>
                      <a:pt x="2631" y="1"/>
                    </a:moveTo>
                    <a:cubicBezTo>
                      <a:pt x="2341" y="1"/>
                      <a:pt x="2063" y="47"/>
                      <a:pt x="1818" y="148"/>
                    </a:cubicBezTo>
                    <a:cubicBezTo>
                      <a:pt x="0" y="887"/>
                      <a:pt x="73" y="4597"/>
                      <a:pt x="473" y="6585"/>
                    </a:cubicBezTo>
                    <a:cubicBezTo>
                      <a:pt x="800" y="8172"/>
                      <a:pt x="1515" y="9639"/>
                      <a:pt x="2546" y="10876"/>
                    </a:cubicBezTo>
                    <a:lnTo>
                      <a:pt x="10061" y="10876"/>
                    </a:lnTo>
                    <a:cubicBezTo>
                      <a:pt x="10049" y="10791"/>
                      <a:pt x="10049" y="10706"/>
                      <a:pt x="10049" y="10609"/>
                    </a:cubicBezTo>
                    <a:lnTo>
                      <a:pt x="10049" y="10609"/>
                    </a:lnTo>
                    <a:lnTo>
                      <a:pt x="10206" y="10876"/>
                    </a:lnTo>
                    <a:lnTo>
                      <a:pt x="10849" y="10876"/>
                    </a:lnTo>
                    <a:cubicBezTo>
                      <a:pt x="10800" y="10572"/>
                      <a:pt x="10764" y="10269"/>
                      <a:pt x="10727" y="9966"/>
                    </a:cubicBezTo>
                    <a:lnTo>
                      <a:pt x="10727" y="9966"/>
                    </a:lnTo>
                    <a:cubicBezTo>
                      <a:pt x="10958" y="10269"/>
                      <a:pt x="11200" y="10572"/>
                      <a:pt x="11431" y="10876"/>
                    </a:cubicBezTo>
                    <a:lnTo>
                      <a:pt x="11637" y="10876"/>
                    </a:lnTo>
                    <a:cubicBezTo>
                      <a:pt x="11928" y="10306"/>
                      <a:pt x="12170" y="9579"/>
                      <a:pt x="11867" y="9130"/>
                    </a:cubicBezTo>
                    <a:cubicBezTo>
                      <a:pt x="11479" y="8585"/>
                      <a:pt x="10558" y="8851"/>
                      <a:pt x="10267" y="8318"/>
                    </a:cubicBezTo>
                    <a:cubicBezTo>
                      <a:pt x="9952" y="7700"/>
                      <a:pt x="11006" y="6936"/>
                      <a:pt x="10703" y="6306"/>
                    </a:cubicBezTo>
                    <a:cubicBezTo>
                      <a:pt x="10364" y="5591"/>
                      <a:pt x="8727" y="6185"/>
                      <a:pt x="7964" y="5191"/>
                    </a:cubicBezTo>
                    <a:cubicBezTo>
                      <a:pt x="7600" y="4718"/>
                      <a:pt x="7843" y="4403"/>
                      <a:pt x="7382" y="3942"/>
                    </a:cubicBezTo>
                    <a:cubicBezTo>
                      <a:pt x="6861" y="3421"/>
                      <a:pt x="6352" y="3615"/>
                      <a:pt x="5915" y="3118"/>
                    </a:cubicBezTo>
                    <a:cubicBezTo>
                      <a:pt x="5527" y="2669"/>
                      <a:pt x="5721" y="2233"/>
                      <a:pt x="5527" y="1687"/>
                    </a:cubicBezTo>
                    <a:cubicBezTo>
                      <a:pt x="5187" y="755"/>
                      <a:pt x="3803" y="1"/>
                      <a:pt x="2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57"/>
              <p:cNvSpPr/>
              <p:nvPr/>
            </p:nvSpPr>
            <p:spPr>
              <a:xfrm flipH="1">
                <a:off x="1620901" y="2179504"/>
                <a:ext cx="401602" cy="485860"/>
              </a:xfrm>
              <a:custGeom>
                <a:rect b="b" l="l" r="r" t="t"/>
                <a:pathLst>
                  <a:path extrusionOk="0" h="9007" w="7445">
                    <a:moveTo>
                      <a:pt x="135" y="1"/>
                    </a:moveTo>
                    <a:cubicBezTo>
                      <a:pt x="66" y="1"/>
                      <a:pt x="0" y="70"/>
                      <a:pt x="51" y="145"/>
                    </a:cubicBezTo>
                    <a:cubicBezTo>
                      <a:pt x="293" y="606"/>
                      <a:pt x="657" y="982"/>
                      <a:pt x="1105" y="1236"/>
                    </a:cubicBezTo>
                    <a:cubicBezTo>
                      <a:pt x="1263" y="1321"/>
                      <a:pt x="1420" y="1394"/>
                      <a:pt x="1590" y="1455"/>
                    </a:cubicBezTo>
                    <a:cubicBezTo>
                      <a:pt x="1942" y="1576"/>
                      <a:pt x="2269" y="1782"/>
                      <a:pt x="2548" y="2036"/>
                    </a:cubicBezTo>
                    <a:cubicBezTo>
                      <a:pt x="2717" y="2206"/>
                      <a:pt x="2826" y="2424"/>
                      <a:pt x="2851" y="2667"/>
                    </a:cubicBezTo>
                    <a:cubicBezTo>
                      <a:pt x="2887" y="2885"/>
                      <a:pt x="2984" y="3091"/>
                      <a:pt x="3117" y="3273"/>
                    </a:cubicBezTo>
                    <a:cubicBezTo>
                      <a:pt x="3554" y="3842"/>
                      <a:pt x="4233" y="3915"/>
                      <a:pt x="4826" y="3988"/>
                    </a:cubicBezTo>
                    <a:cubicBezTo>
                      <a:pt x="5299" y="4049"/>
                      <a:pt x="5711" y="4097"/>
                      <a:pt x="5845" y="4376"/>
                    </a:cubicBezTo>
                    <a:cubicBezTo>
                      <a:pt x="5978" y="4642"/>
                      <a:pt x="5808" y="4945"/>
                      <a:pt x="5626" y="5285"/>
                    </a:cubicBezTo>
                    <a:cubicBezTo>
                      <a:pt x="5433" y="5649"/>
                      <a:pt x="5226" y="6024"/>
                      <a:pt x="5420" y="6388"/>
                    </a:cubicBezTo>
                    <a:cubicBezTo>
                      <a:pt x="5578" y="6703"/>
                      <a:pt x="5917" y="6764"/>
                      <a:pt x="6245" y="6836"/>
                    </a:cubicBezTo>
                    <a:cubicBezTo>
                      <a:pt x="6560" y="6909"/>
                      <a:pt x="6839" y="6970"/>
                      <a:pt x="7008" y="7212"/>
                    </a:cubicBezTo>
                    <a:cubicBezTo>
                      <a:pt x="7239" y="7539"/>
                      <a:pt x="7166" y="8097"/>
                      <a:pt x="6790" y="8861"/>
                    </a:cubicBezTo>
                    <a:cubicBezTo>
                      <a:pt x="6754" y="8909"/>
                      <a:pt x="6778" y="8970"/>
                      <a:pt x="6826" y="8994"/>
                    </a:cubicBezTo>
                    <a:cubicBezTo>
                      <a:pt x="6839" y="8994"/>
                      <a:pt x="6863" y="8994"/>
                      <a:pt x="6875" y="9006"/>
                    </a:cubicBezTo>
                    <a:cubicBezTo>
                      <a:pt x="6911" y="9006"/>
                      <a:pt x="6948" y="8982"/>
                      <a:pt x="6960" y="8946"/>
                    </a:cubicBezTo>
                    <a:cubicBezTo>
                      <a:pt x="7372" y="8121"/>
                      <a:pt x="7445" y="7503"/>
                      <a:pt x="7178" y="7103"/>
                    </a:cubicBezTo>
                    <a:cubicBezTo>
                      <a:pt x="6960" y="6800"/>
                      <a:pt x="6584" y="6715"/>
                      <a:pt x="6281" y="6655"/>
                    </a:cubicBezTo>
                    <a:cubicBezTo>
                      <a:pt x="5978" y="6582"/>
                      <a:pt x="5711" y="6533"/>
                      <a:pt x="5590" y="6303"/>
                    </a:cubicBezTo>
                    <a:cubicBezTo>
                      <a:pt x="5445" y="6036"/>
                      <a:pt x="5602" y="5733"/>
                      <a:pt x="5796" y="5382"/>
                    </a:cubicBezTo>
                    <a:cubicBezTo>
                      <a:pt x="5990" y="5018"/>
                      <a:pt x="6196" y="4655"/>
                      <a:pt x="6026" y="4291"/>
                    </a:cubicBezTo>
                    <a:cubicBezTo>
                      <a:pt x="5845" y="3915"/>
                      <a:pt x="5360" y="3855"/>
                      <a:pt x="4851" y="3794"/>
                    </a:cubicBezTo>
                    <a:cubicBezTo>
                      <a:pt x="4293" y="3733"/>
                      <a:pt x="3663" y="3661"/>
                      <a:pt x="3275" y="3164"/>
                    </a:cubicBezTo>
                    <a:cubicBezTo>
                      <a:pt x="3154" y="3006"/>
                      <a:pt x="3081" y="2812"/>
                      <a:pt x="3045" y="2618"/>
                    </a:cubicBezTo>
                    <a:cubicBezTo>
                      <a:pt x="3008" y="2352"/>
                      <a:pt x="2875" y="2097"/>
                      <a:pt x="2681" y="1903"/>
                    </a:cubicBezTo>
                    <a:cubicBezTo>
                      <a:pt x="2390" y="1624"/>
                      <a:pt x="2039" y="1406"/>
                      <a:pt x="1663" y="1273"/>
                    </a:cubicBezTo>
                    <a:cubicBezTo>
                      <a:pt x="1505" y="1212"/>
                      <a:pt x="1348" y="1139"/>
                      <a:pt x="1190" y="1067"/>
                    </a:cubicBezTo>
                    <a:cubicBezTo>
                      <a:pt x="778" y="824"/>
                      <a:pt x="439" y="473"/>
                      <a:pt x="220" y="48"/>
                    </a:cubicBezTo>
                    <a:cubicBezTo>
                      <a:pt x="198" y="15"/>
                      <a:pt x="166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57"/>
              <p:cNvSpPr/>
              <p:nvPr/>
            </p:nvSpPr>
            <p:spPr>
              <a:xfrm flipH="1">
                <a:off x="2062901" y="3043874"/>
                <a:ext cx="529661" cy="291667"/>
              </a:xfrm>
              <a:custGeom>
                <a:rect b="b" l="l" r="r" t="t"/>
                <a:pathLst>
                  <a:path extrusionOk="0" h="5407" w="9819">
                    <a:moveTo>
                      <a:pt x="8013" y="0"/>
                    </a:moveTo>
                    <a:lnTo>
                      <a:pt x="5564" y="194"/>
                    </a:lnTo>
                    <a:lnTo>
                      <a:pt x="4170" y="291"/>
                    </a:lnTo>
                    <a:lnTo>
                      <a:pt x="1091" y="534"/>
                    </a:lnTo>
                    <a:lnTo>
                      <a:pt x="437" y="594"/>
                    </a:lnTo>
                    <a:lnTo>
                      <a:pt x="194" y="3358"/>
                    </a:lnTo>
                    <a:cubicBezTo>
                      <a:pt x="194" y="3358"/>
                      <a:pt x="0" y="5407"/>
                      <a:pt x="12" y="5407"/>
                    </a:cubicBezTo>
                    <a:lnTo>
                      <a:pt x="73" y="5407"/>
                    </a:lnTo>
                    <a:lnTo>
                      <a:pt x="509" y="5370"/>
                    </a:lnTo>
                    <a:lnTo>
                      <a:pt x="1685" y="5273"/>
                    </a:lnTo>
                    <a:lnTo>
                      <a:pt x="2691" y="5201"/>
                    </a:lnTo>
                    <a:lnTo>
                      <a:pt x="4449" y="5055"/>
                    </a:lnTo>
                    <a:lnTo>
                      <a:pt x="9406" y="4679"/>
                    </a:lnTo>
                    <a:lnTo>
                      <a:pt x="9491" y="3673"/>
                    </a:lnTo>
                    <a:lnTo>
                      <a:pt x="9819" y="110"/>
                    </a:lnTo>
                    <a:lnTo>
                      <a:pt x="8013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57"/>
              <p:cNvSpPr/>
              <p:nvPr/>
            </p:nvSpPr>
            <p:spPr>
              <a:xfrm flipH="1">
                <a:off x="2364333" y="3064157"/>
                <a:ext cx="58905" cy="89598"/>
              </a:xfrm>
              <a:custGeom>
                <a:rect b="b" l="l" r="r" t="t"/>
                <a:pathLst>
                  <a:path extrusionOk="0" h="1661" w="1092">
                    <a:moveTo>
                      <a:pt x="1" y="0"/>
                    </a:moveTo>
                    <a:lnTo>
                      <a:pt x="1" y="0"/>
                    </a:lnTo>
                    <a:cubicBezTo>
                      <a:pt x="86" y="558"/>
                      <a:pt x="183" y="1115"/>
                      <a:pt x="267" y="1661"/>
                    </a:cubicBezTo>
                    <a:lnTo>
                      <a:pt x="1092" y="1624"/>
                    </a:lnTo>
                    <a:lnTo>
                      <a:pt x="1092" y="1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57"/>
              <p:cNvSpPr/>
              <p:nvPr/>
            </p:nvSpPr>
            <p:spPr>
              <a:xfrm flipH="1">
                <a:off x="2232227" y="2440045"/>
                <a:ext cx="266206" cy="533276"/>
              </a:xfrm>
              <a:custGeom>
                <a:rect b="b" l="l" r="r" t="t"/>
                <a:pathLst>
                  <a:path extrusionOk="0" h="9886" w="4935">
                    <a:moveTo>
                      <a:pt x="3709" y="1"/>
                    </a:moveTo>
                    <a:cubicBezTo>
                      <a:pt x="3564" y="1"/>
                      <a:pt x="3409" y="20"/>
                      <a:pt x="3249" y="67"/>
                    </a:cubicBezTo>
                    <a:cubicBezTo>
                      <a:pt x="2389" y="322"/>
                      <a:pt x="1734" y="1219"/>
                      <a:pt x="1661" y="2297"/>
                    </a:cubicBezTo>
                    <a:cubicBezTo>
                      <a:pt x="1601" y="2564"/>
                      <a:pt x="1516" y="2831"/>
                      <a:pt x="1443" y="3109"/>
                    </a:cubicBezTo>
                    <a:cubicBezTo>
                      <a:pt x="1443" y="3146"/>
                      <a:pt x="1419" y="3182"/>
                      <a:pt x="1419" y="3206"/>
                    </a:cubicBezTo>
                    <a:cubicBezTo>
                      <a:pt x="1370" y="3388"/>
                      <a:pt x="1322" y="3558"/>
                      <a:pt x="1273" y="3740"/>
                    </a:cubicBezTo>
                    <a:cubicBezTo>
                      <a:pt x="1249" y="3837"/>
                      <a:pt x="1213" y="3934"/>
                      <a:pt x="1177" y="4055"/>
                    </a:cubicBezTo>
                    <a:cubicBezTo>
                      <a:pt x="1152" y="4164"/>
                      <a:pt x="1116" y="4273"/>
                      <a:pt x="1104" y="4394"/>
                    </a:cubicBezTo>
                    <a:cubicBezTo>
                      <a:pt x="995" y="4685"/>
                      <a:pt x="922" y="5000"/>
                      <a:pt x="825" y="5316"/>
                    </a:cubicBezTo>
                    <a:cubicBezTo>
                      <a:pt x="789" y="5485"/>
                      <a:pt x="728" y="5655"/>
                      <a:pt x="680" y="5849"/>
                    </a:cubicBezTo>
                    <a:cubicBezTo>
                      <a:pt x="643" y="5946"/>
                      <a:pt x="631" y="6043"/>
                      <a:pt x="595" y="6140"/>
                    </a:cubicBezTo>
                    <a:cubicBezTo>
                      <a:pt x="570" y="6273"/>
                      <a:pt x="522" y="6382"/>
                      <a:pt x="486" y="6564"/>
                    </a:cubicBezTo>
                    <a:cubicBezTo>
                      <a:pt x="437" y="6734"/>
                      <a:pt x="389" y="6903"/>
                      <a:pt x="340" y="7085"/>
                    </a:cubicBezTo>
                    <a:cubicBezTo>
                      <a:pt x="231" y="7364"/>
                      <a:pt x="158" y="7655"/>
                      <a:pt x="86" y="7958"/>
                    </a:cubicBezTo>
                    <a:cubicBezTo>
                      <a:pt x="1" y="8358"/>
                      <a:pt x="25" y="8782"/>
                      <a:pt x="146" y="9182"/>
                    </a:cubicBezTo>
                    <a:cubicBezTo>
                      <a:pt x="243" y="9437"/>
                      <a:pt x="389" y="9667"/>
                      <a:pt x="583" y="9861"/>
                    </a:cubicBezTo>
                    <a:cubicBezTo>
                      <a:pt x="595" y="9873"/>
                      <a:pt x="619" y="9873"/>
                      <a:pt x="631" y="9885"/>
                    </a:cubicBezTo>
                    <a:cubicBezTo>
                      <a:pt x="632" y="9886"/>
                      <a:pt x="633" y="9886"/>
                      <a:pt x="634" y="9886"/>
                    </a:cubicBezTo>
                    <a:cubicBezTo>
                      <a:pt x="716" y="9886"/>
                      <a:pt x="1904" y="8657"/>
                      <a:pt x="2396" y="8657"/>
                    </a:cubicBezTo>
                    <a:cubicBezTo>
                      <a:pt x="2459" y="8657"/>
                      <a:pt x="2510" y="8677"/>
                      <a:pt x="2546" y="8722"/>
                    </a:cubicBezTo>
                    <a:lnTo>
                      <a:pt x="2643" y="8479"/>
                    </a:lnTo>
                    <a:cubicBezTo>
                      <a:pt x="2752" y="8213"/>
                      <a:pt x="2861" y="7922"/>
                      <a:pt x="2970" y="7643"/>
                    </a:cubicBezTo>
                    <a:lnTo>
                      <a:pt x="3274" y="6794"/>
                    </a:lnTo>
                    <a:cubicBezTo>
                      <a:pt x="3322" y="6613"/>
                      <a:pt x="3383" y="6443"/>
                      <a:pt x="3455" y="6261"/>
                    </a:cubicBezTo>
                    <a:cubicBezTo>
                      <a:pt x="3637" y="5728"/>
                      <a:pt x="3783" y="5279"/>
                      <a:pt x="3904" y="4903"/>
                    </a:cubicBezTo>
                    <a:cubicBezTo>
                      <a:pt x="3964" y="4722"/>
                      <a:pt x="4013" y="4564"/>
                      <a:pt x="4061" y="4406"/>
                    </a:cubicBezTo>
                    <a:cubicBezTo>
                      <a:pt x="4401" y="3303"/>
                      <a:pt x="4498" y="2879"/>
                      <a:pt x="4498" y="2879"/>
                    </a:cubicBezTo>
                    <a:cubicBezTo>
                      <a:pt x="4692" y="2079"/>
                      <a:pt x="4837" y="1267"/>
                      <a:pt x="4934" y="455"/>
                    </a:cubicBezTo>
                    <a:cubicBezTo>
                      <a:pt x="4845" y="386"/>
                      <a:pt x="4360" y="1"/>
                      <a:pt x="3709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57"/>
              <p:cNvSpPr/>
              <p:nvPr/>
            </p:nvSpPr>
            <p:spPr>
              <a:xfrm flipH="1">
                <a:off x="1796103" y="2400775"/>
                <a:ext cx="582687" cy="712365"/>
              </a:xfrm>
              <a:custGeom>
                <a:rect b="b" l="l" r="r" t="t"/>
                <a:pathLst>
                  <a:path extrusionOk="0" h="13206" w="10802">
                    <a:moveTo>
                      <a:pt x="5052" y="1"/>
                    </a:moveTo>
                    <a:cubicBezTo>
                      <a:pt x="3871" y="1"/>
                      <a:pt x="2446" y="256"/>
                      <a:pt x="1237" y="1219"/>
                    </a:cubicBezTo>
                    <a:cubicBezTo>
                      <a:pt x="740" y="1619"/>
                      <a:pt x="328" y="2080"/>
                      <a:pt x="1" y="2613"/>
                    </a:cubicBezTo>
                    <a:cubicBezTo>
                      <a:pt x="1710" y="5607"/>
                      <a:pt x="2983" y="8831"/>
                      <a:pt x="3771" y="12177"/>
                    </a:cubicBezTo>
                    <a:cubicBezTo>
                      <a:pt x="4913" y="12861"/>
                      <a:pt x="6203" y="13205"/>
                      <a:pt x="7495" y="13205"/>
                    </a:cubicBezTo>
                    <a:cubicBezTo>
                      <a:pt x="8629" y="13205"/>
                      <a:pt x="9764" y="12940"/>
                      <a:pt x="10801" y="12407"/>
                    </a:cubicBezTo>
                    <a:cubicBezTo>
                      <a:pt x="9662" y="8371"/>
                      <a:pt x="8522" y="4347"/>
                      <a:pt x="7383" y="310"/>
                    </a:cubicBezTo>
                    <a:cubicBezTo>
                      <a:pt x="7125" y="244"/>
                      <a:pt x="6205" y="1"/>
                      <a:pt x="5052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57"/>
              <p:cNvSpPr/>
              <p:nvPr/>
            </p:nvSpPr>
            <p:spPr>
              <a:xfrm flipH="1">
                <a:off x="2125693" y="2237006"/>
                <a:ext cx="104648" cy="235783"/>
              </a:xfrm>
              <a:custGeom>
                <a:rect b="b" l="l" r="r" t="t"/>
                <a:pathLst>
                  <a:path extrusionOk="0" h="4371" w="1940">
                    <a:moveTo>
                      <a:pt x="1019" y="1"/>
                    </a:moveTo>
                    <a:lnTo>
                      <a:pt x="679" y="170"/>
                    </a:lnTo>
                    <a:lnTo>
                      <a:pt x="170" y="437"/>
                    </a:lnTo>
                    <a:cubicBezTo>
                      <a:pt x="158" y="534"/>
                      <a:pt x="146" y="643"/>
                      <a:pt x="146" y="740"/>
                    </a:cubicBezTo>
                    <a:cubicBezTo>
                      <a:pt x="134" y="1043"/>
                      <a:pt x="110" y="1455"/>
                      <a:pt x="97" y="1855"/>
                    </a:cubicBezTo>
                    <a:cubicBezTo>
                      <a:pt x="85" y="1940"/>
                      <a:pt x="85" y="2037"/>
                      <a:pt x="85" y="2122"/>
                    </a:cubicBezTo>
                    <a:cubicBezTo>
                      <a:pt x="73" y="2413"/>
                      <a:pt x="61" y="2655"/>
                      <a:pt x="49" y="2849"/>
                    </a:cubicBezTo>
                    <a:lnTo>
                      <a:pt x="49" y="2886"/>
                    </a:lnTo>
                    <a:lnTo>
                      <a:pt x="49" y="3128"/>
                    </a:lnTo>
                    <a:cubicBezTo>
                      <a:pt x="49" y="3225"/>
                      <a:pt x="49" y="3310"/>
                      <a:pt x="37" y="3407"/>
                    </a:cubicBezTo>
                    <a:cubicBezTo>
                      <a:pt x="1" y="3916"/>
                      <a:pt x="134" y="4122"/>
                      <a:pt x="182" y="4183"/>
                    </a:cubicBezTo>
                    <a:cubicBezTo>
                      <a:pt x="281" y="4306"/>
                      <a:pt x="433" y="4371"/>
                      <a:pt x="618" y="4371"/>
                    </a:cubicBezTo>
                    <a:cubicBezTo>
                      <a:pt x="979" y="4371"/>
                      <a:pt x="1467" y="4125"/>
                      <a:pt x="1940" y="3589"/>
                    </a:cubicBezTo>
                    <a:cubicBezTo>
                      <a:pt x="1928" y="3443"/>
                      <a:pt x="1904" y="3310"/>
                      <a:pt x="1867" y="3176"/>
                    </a:cubicBezTo>
                    <a:cubicBezTo>
                      <a:pt x="1758" y="2740"/>
                      <a:pt x="1649" y="2304"/>
                      <a:pt x="1540" y="1855"/>
                    </a:cubicBezTo>
                    <a:lnTo>
                      <a:pt x="1455" y="1540"/>
                    </a:lnTo>
                    <a:cubicBezTo>
                      <a:pt x="1382" y="1261"/>
                      <a:pt x="1322" y="995"/>
                      <a:pt x="1249" y="716"/>
                    </a:cubicBezTo>
                    <a:cubicBezTo>
                      <a:pt x="1225" y="582"/>
                      <a:pt x="1188" y="449"/>
                      <a:pt x="1140" y="279"/>
                    </a:cubicBezTo>
                    <a:cubicBezTo>
                      <a:pt x="1104" y="207"/>
                      <a:pt x="1079" y="122"/>
                      <a:pt x="1043" y="49"/>
                    </a:cubicBezTo>
                    <a:cubicBezTo>
                      <a:pt x="1043" y="25"/>
                      <a:pt x="1019" y="1"/>
                      <a:pt x="1019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57"/>
              <p:cNvSpPr/>
              <p:nvPr/>
            </p:nvSpPr>
            <p:spPr>
              <a:xfrm flipH="1">
                <a:off x="2146569" y="2245529"/>
                <a:ext cx="81831" cy="173965"/>
              </a:xfrm>
              <a:custGeom>
                <a:rect b="b" l="l" r="r" t="t"/>
                <a:pathLst>
                  <a:path extrusionOk="0" h="3225" w="1517">
                    <a:moveTo>
                      <a:pt x="643" y="0"/>
                    </a:moveTo>
                    <a:lnTo>
                      <a:pt x="134" y="267"/>
                    </a:lnTo>
                    <a:cubicBezTo>
                      <a:pt x="122" y="364"/>
                      <a:pt x="122" y="461"/>
                      <a:pt x="122" y="570"/>
                    </a:cubicBezTo>
                    <a:cubicBezTo>
                      <a:pt x="98" y="861"/>
                      <a:pt x="86" y="1273"/>
                      <a:pt x="61" y="1673"/>
                    </a:cubicBezTo>
                    <a:cubicBezTo>
                      <a:pt x="49" y="1770"/>
                      <a:pt x="49" y="1867"/>
                      <a:pt x="49" y="1952"/>
                    </a:cubicBezTo>
                    <a:cubicBezTo>
                      <a:pt x="49" y="2231"/>
                      <a:pt x="37" y="2485"/>
                      <a:pt x="25" y="2667"/>
                    </a:cubicBezTo>
                    <a:lnTo>
                      <a:pt x="25" y="2715"/>
                    </a:lnTo>
                    <a:lnTo>
                      <a:pt x="25" y="2958"/>
                    </a:lnTo>
                    <a:cubicBezTo>
                      <a:pt x="25" y="3043"/>
                      <a:pt x="13" y="3140"/>
                      <a:pt x="1" y="3225"/>
                    </a:cubicBezTo>
                    <a:cubicBezTo>
                      <a:pt x="813" y="3140"/>
                      <a:pt x="1455" y="2497"/>
                      <a:pt x="1516" y="1685"/>
                    </a:cubicBezTo>
                    <a:cubicBezTo>
                      <a:pt x="1516" y="1624"/>
                      <a:pt x="1516" y="1576"/>
                      <a:pt x="1516" y="1515"/>
                    </a:cubicBezTo>
                    <a:cubicBezTo>
                      <a:pt x="1516" y="1164"/>
                      <a:pt x="1419" y="824"/>
                      <a:pt x="1225" y="534"/>
                    </a:cubicBezTo>
                    <a:cubicBezTo>
                      <a:pt x="1068" y="315"/>
                      <a:pt x="874" y="134"/>
                      <a:pt x="643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57"/>
              <p:cNvSpPr/>
              <p:nvPr/>
            </p:nvSpPr>
            <p:spPr>
              <a:xfrm flipH="1">
                <a:off x="2069431" y="2123458"/>
                <a:ext cx="224994" cy="232276"/>
              </a:xfrm>
              <a:custGeom>
                <a:rect b="b" l="l" r="r" t="t"/>
                <a:pathLst>
                  <a:path extrusionOk="0" h="4306" w="4171">
                    <a:moveTo>
                      <a:pt x="2473" y="1"/>
                    </a:moveTo>
                    <a:cubicBezTo>
                      <a:pt x="2233" y="1"/>
                      <a:pt x="1992" y="56"/>
                      <a:pt x="1770" y="166"/>
                    </a:cubicBezTo>
                    <a:cubicBezTo>
                      <a:pt x="1322" y="372"/>
                      <a:pt x="946" y="687"/>
                      <a:pt x="679" y="1100"/>
                    </a:cubicBezTo>
                    <a:lnTo>
                      <a:pt x="558" y="1281"/>
                    </a:lnTo>
                    <a:cubicBezTo>
                      <a:pt x="461" y="1451"/>
                      <a:pt x="389" y="1621"/>
                      <a:pt x="328" y="1803"/>
                    </a:cubicBezTo>
                    <a:cubicBezTo>
                      <a:pt x="1" y="2748"/>
                      <a:pt x="231" y="3706"/>
                      <a:pt x="934" y="4118"/>
                    </a:cubicBezTo>
                    <a:cubicBezTo>
                      <a:pt x="1151" y="4246"/>
                      <a:pt x="1394" y="4306"/>
                      <a:pt x="1646" y="4306"/>
                    </a:cubicBezTo>
                    <a:cubicBezTo>
                      <a:pt x="2350" y="4306"/>
                      <a:pt x="3121" y="3834"/>
                      <a:pt x="3576" y="3039"/>
                    </a:cubicBezTo>
                    <a:cubicBezTo>
                      <a:pt x="3637" y="2930"/>
                      <a:pt x="3698" y="2833"/>
                      <a:pt x="3746" y="2736"/>
                    </a:cubicBezTo>
                    <a:cubicBezTo>
                      <a:pt x="4170" y="1766"/>
                      <a:pt x="4001" y="712"/>
                      <a:pt x="3310" y="251"/>
                    </a:cubicBezTo>
                    <a:lnTo>
                      <a:pt x="3225" y="190"/>
                    </a:lnTo>
                    <a:cubicBezTo>
                      <a:pt x="2992" y="65"/>
                      <a:pt x="2733" y="1"/>
                      <a:pt x="2473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57"/>
              <p:cNvSpPr/>
              <p:nvPr/>
            </p:nvSpPr>
            <p:spPr>
              <a:xfrm flipH="1">
                <a:off x="2128283" y="2270127"/>
                <a:ext cx="60092" cy="48980"/>
              </a:xfrm>
              <a:custGeom>
                <a:rect b="b" l="l" r="r" t="t"/>
                <a:pathLst>
                  <a:path extrusionOk="0" h="908" w="1114">
                    <a:moveTo>
                      <a:pt x="554" y="0"/>
                    </a:moveTo>
                    <a:cubicBezTo>
                      <a:pt x="375" y="0"/>
                      <a:pt x="206" y="106"/>
                      <a:pt x="132" y="284"/>
                    </a:cubicBezTo>
                    <a:cubicBezTo>
                      <a:pt x="1" y="596"/>
                      <a:pt x="246" y="907"/>
                      <a:pt x="548" y="907"/>
                    </a:cubicBezTo>
                    <a:cubicBezTo>
                      <a:pt x="610" y="907"/>
                      <a:pt x="674" y="894"/>
                      <a:pt x="738" y="865"/>
                    </a:cubicBezTo>
                    <a:cubicBezTo>
                      <a:pt x="1113" y="708"/>
                      <a:pt x="1101" y="175"/>
                      <a:pt x="713" y="29"/>
                    </a:cubicBezTo>
                    <a:cubicBezTo>
                      <a:pt x="661" y="10"/>
                      <a:pt x="607" y="0"/>
                      <a:pt x="554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57"/>
              <p:cNvSpPr/>
              <p:nvPr/>
            </p:nvSpPr>
            <p:spPr>
              <a:xfrm flipH="1">
                <a:off x="2225702" y="2221093"/>
                <a:ext cx="60146" cy="49357"/>
              </a:xfrm>
              <a:custGeom>
                <a:rect b="b" l="l" r="r" t="t"/>
                <a:pathLst>
                  <a:path extrusionOk="0" h="915" w="1115">
                    <a:moveTo>
                      <a:pt x="555" y="0"/>
                    </a:moveTo>
                    <a:cubicBezTo>
                      <a:pt x="376" y="0"/>
                      <a:pt x="207" y="106"/>
                      <a:pt x="133" y="284"/>
                    </a:cubicBezTo>
                    <a:cubicBezTo>
                      <a:pt x="0" y="599"/>
                      <a:pt x="252" y="914"/>
                      <a:pt x="559" y="914"/>
                    </a:cubicBezTo>
                    <a:cubicBezTo>
                      <a:pt x="618" y="914"/>
                      <a:pt x="678" y="903"/>
                      <a:pt x="739" y="877"/>
                    </a:cubicBezTo>
                    <a:cubicBezTo>
                      <a:pt x="1114" y="708"/>
                      <a:pt x="1102" y="174"/>
                      <a:pt x="714" y="29"/>
                    </a:cubicBezTo>
                    <a:cubicBezTo>
                      <a:pt x="662" y="10"/>
                      <a:pt x="608" y="0"/>
                      <a:pt x="555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57"/>
              <p:cNvSpPr/>
              <p:nvPr/>
            </p:nvSpPr>
            <p:spPr>
              <a:xfrm flipH="1">
                <a:off x="2191071" y="2288683"/>
                <a:ext cx="53673" cy="26270"/>
              </a:xfrm>
              <a:custGeom>
                <a:rect b="b" l="l" r="r" t="t"/>
                <a:pathLst>
                  <a:path extrusionOk="0" h="487" w="995">
                    <a:moveTo>
                      <a:pt x="25" y="0"/>
                    </a:moveTo>
                    <a:lnTo>
                      <a:pt x="25" y="0"/>
                    </a:lnTo>
                    <a:cubicBezTo>
                      <a:pt x="1" y="146"/>
                      <a:pt x="37" y="291"/>
                      <a:pt x="134" y="400"/>
                    </a:cubicBezTo>
                    <a:cubicBezTo>
                      <a:pt x="195" y="456"/>
                      <a:pt x="283" y="486"/>
                      <a:pt x="385" y="486"/>
                    </a:cubicBezTo>
                    <a:cubicBezTo>
                      <a:pt x="569" y="486"/>
                      <a:pt x="800" y="388"/>
                      <a:pt x="995" y="170"/>
                    </a:cubicBezTo>
                    <a:cubicBezTo>
                      <a:pt x="789" y="121"/>
                      <a:pt x="571" y="85"/>
                      <a:pt x="352" y="49"/>
                    </a:cubicBezTo>
                    <a:cubicBezTo>
                      <a:pt x="243" y="37"/>
                      <a:pt x="134" y="12"/>
                      <a:pt x="25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57"/>
              <p:cNvSpPr/>
              <p:nvPr/>
            </p:nvSpPr>
            <p:spPr>
              <a:xfrm flipH="1">
                <a:off x="2074017" y="2255562"/>
                <a:ext cx="54698" cy="46283"/>
              </a:xfrm>
              <a:custGeom>
                <a:rect b="b" l="l" r="r" t="t"/>
                <a:pathLst>
                  <a:path extrusionOk="0" h="858" w="1014">
                    <a:moveTo>
                      <a:pt x="504" y="0"/>
                    </a:moveTo>
                    <a:cubicBezTo>
                      <a:pt x="308" y="0"/>
                      <a:pt x="127" y="126"/>
                      <a:pt x="68" y="323"/>
                    </a:cubicBezTo>
                    <a:cubicBezTo>
                      <a:pt x="0" y="614"/>
                      <a:pt x="226" y="858"/>
                      <a:pt x="487" y="858"/>
                    </a:cubicBezTo>
                    <a:cubicBezTo>
                      <a:pt x="553" y="858"/>
                      <a:pt x="620" y="842"/>
                      <a:pt x="686" y="808"/>
                    </a:cubicBezTo>
                    <a:cubicBezTo>
                      <a:pt x="1014" y="638"/>
                      <a:pt x="989" y="154"/>
                      <a:pt x="638" y="20"/>
                    </a:cubicBezTo>
                    <a:cubicBezTo>
                      <a:pt x="593" y="7"/>
                      <a:pt x="548" y="0"/>
                      <a:pt x="504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57"/>
              <p:cNvSpPr/>
              <p:nvPr/>
            </p:nvSpPr>
            <p:spPr>
              <a:xfrm flipH="1">
                <a:off x="2477448" y="3073273"/>
                <a:ext cx="233463" cy="291128"/>
              </a:xfrm>
              <a:custGeom>
                <a:rect b="b" l="l" r="r" t="t"/>
                <a:pathLst>
                  <a:path extrusionOk="0" h="5397" w="4328">
                    <a:moveTo>
                      <a:pt x="2728" y="1"/>
                    </a:moveTo>
                    <a:lnTo>
                      <a:pt x="2473" y="13"/>
                    </a:lnTo>
                    <a:cubicBezTo>
                      <a:pt x="1746" y="110"/>
                      <a:pt x="994" y="765"/>
                      <a:pt x="570" y="1771"/>
                    </a:cubicBezTo>
                    <a:cubicBezTo>
                      <a:pt x="0" y="3128"/>
                      <a:pt x="231" y="4631"/>
                      <a:pt x="1103" y="5177"/>
                    </a:cubicBezTo>
                    <a:cubicBezTo>
                      <a:pt x="1128" y="5189"/>
                      <a:pt x="1152" y="5213"/>
                      <a:pt x="1176" y="5225"/>
                    </a:cubicBezTo>
                    <a:cubicBezTo>
                      <a:pt x="1309" y="5298"/>
                      <a:pt x="1467" y="5346"/>
                      <a:pt x="1612" y="5383"/>
                    </a:cubicBezTo>
                    <a:cubicBezTo>
                      <a:pt x="1677" y="5392"/>
                      <a:pt x="1740" y="5396"/>
                      <a:pt x="1803" y="5396"/>
                    </a:cubicBezTo>
                    <a:cubicBezTo>
                      <a:pt x="1904" y="5396"/>
                      <a:pt x="2005" y="5386"/>
                      <a:pt x="2109" y="5371"/>
                    </a:cubicBezTo>
                    <a:cubicBezTo>
                      <a:pt x="2582" y="5274"/>
                      <a:pt x="3055" y="4946"/>
                      <a:pt x="3455" y="4437"/>
                    </a:cubicBezTo>
                    <a:cubicBezTo>
                      <a:pt x="3649" y="4195"/>
                      <a:pt x="3806" y="3916"/>
                      <a:pt x="3928" y="3625"/>
                    </a:cubicBezTo>
                    <a:cubicBezTo>
                      <a:pt x="4303" y="2740"/>
                      <a:pt x="4328" y="1783"/>
                      <a:pt x="4049" y="1080"/>
                    </a:cubicBezTo>
                    <a:cubicBezTo>
                      <a:pt x="4037" y="1019"/>
                      <a:pt x="4012" y="959"/>
                      <a:pt x="3988" y="898"/>
                    </a:cubicBezTo>
                    <a:cubicBezTo>
                      <a:pt x="3879" y="680"/>
                      <a:pt x="3722" y="474"/>
                      <a:pt x="3528" y="316"/>
                    </a:cubicBezTo>
                    <a:cubicBezTo>
                      <a:pt x="3467" y="255"/>
                      <a:pt x="3394" y="207"/>
                      <a:pt x="3309" y="158"/>
                    </a:cubicBezTo>
                    <a:cubicBezTo>
                      <a:pt x="3128" y="62"/>
                      <a:pt x="2934" y="13"/>
                      <a:pt x="2728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57"/>
              <p:cNvSpPr/>
              <p:nvPr/>
            </p:nvSpPr>
            <p:spPr>
              <a:xfrm flipH="1">
                <a:off x="2435588" y="3298859"/>
                <a:ext cx="307364" cy="647364"/>
              </a:xfrm>
              <a:custGeom>
                <a:rect b="b" l="l" r="r" t="t"/>
                <a:pathLst>
                  <a:path extrusionOk="0" h="12001" w="5698">
                    <a:moveTo>
                      <a:pt x="1079" y="1"/>
                    </a:moveTo>
                    <a:lnTo>
                      <a:pt x="1055" y="389"/>
                    </a:lnTo>
                    <a:lnTo>
                      <a:pt x="243" y="8934"/>
                    </a:lnTo>
                    <a:lnTo>
                      <a:pt x="97" y="10534"/>
                    </a:lnTo>
                    <a:lnTo>
                      <a:pt x="0" y="11565"/>
                    </a:lnTo>
                    <a:lnTo>
                      <a:pt x="4606" y="12001"/>
                    </a:lnTo>
                    <a:lnTo>
                      <a:pt x="4643" y="11637"/>
                    </a:lnTo>
                    <a:lnTo>
                      <a:pt x="4752" y="10486"/>
                    </a:lnTo>
                    <a:lnTo>
                      <a:pt x="4776" y="10219"/>
                    </a:lnTo>
                    <a:lnTo>
                      <a:pt x="4800" y="9977"/>
                    </a:lnTo>
                    <a:lnTo>
                      <a:pt x="4849" y="9431"/>
                    </a:lnTo>
                    <a:lnTo>
                      <a:pt x="4897" y="9019"/>
                    </a:lnTo>
                    <a:lnTo>
                      <a:pt x="4897" y="8959"/>
                    </a:lnTo>
                    <a:lnTo>
                      <a:pt x="5103" y="6704"/>
                    </a:lnTo>
                    <a:lnTo>
                      <a:pt x="5140" y="6340"/>
                    </a:lnTo>
                    <a:lnTo>
                      <a:pt x="5188" y="5892"/>
                    </a:lnTo>
                    <a:lnTo>
                      <a:pt x="5237" y="5383"/>
                    </a:lnTo>
                    <a:lnTo>
                      <a:pt x="5285" y="4886"/>
                    </a:lnTo>
                    <a:lnTo>
                      <a:pt x="5285" y="4789"/>
                    </a:lnTo>
                    <a:lnTo>
                      <a:pt x="5516" y="2425"/>
                    </a:lnTo>
                    <a:lnTo>
                      <a:pt x="5564" y="1928"/>
                    </a:lnTo>
                    <a:lnTo>
                      <a:pt x="5564" y="1819"/>
                    </a:lnTo>
                    <a:lnTo>
                      <a:pt x="5685" y="619"/>
                    </a:lnTo>
                    <a:lnTo>
                      <a:pt x="5697" y="437"/>
                    </a:lnTo>
                    <a:lnTo>
                      <a:pt x="5600" y="425"/>
                    </a:lnTo>
                    <a:lnTo>
                      <a:pt x="4413" y="316"/>
                    </a:lnTo>
                    <a:lnTo>
                      <a:pt x="3867" y="267"/>
                    </a:lnTo>
                    <a:lnTo>
                      <a:pt x="1079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57"/>
              <p:cNvSpPr/>
              <p:nvPr/>
            </p:nvSpPr>
            <p:spPr>
              <a:xfrm flipH="1">
                <a:off x="2434291" y="3918062"/>
                <a:ext cx="618613" cy="202770"/>
              </a:xfrm>
              <a:custGeom>
                <a:rect b="b" l="l" r="r" t="t"/>
                <a:pathLst>
                  <a:path extrusionOk="0" h="3759" w="11468">
                    <a:moveTo>
                      <a:pt x="4800" y="1"/>
                    </a:moveTo>
                    <a:cubicBezTo>
                      <a:pt x="2388" y="1"/>
                      <a:pt x="568" y="882"/>
                      <a:pt x="146" y="2183"/>
                    </a:cubicBezTo>
                    <a:cubicBezTo>
                      <a:pt x="1" y="2655"/>
                      <a:pt x="13" y="3140"/>
                      <a:pt x="170" y="3601"/>
                    </a:cubicBezTo>
                    <a:cubicBezTo>
                      <a:pt x="3831" y="3661"/>
                      <a:pt x="7492" y="3710"/>
                      <a:pt x="11152" y="3758"/>
                    </a:cubicBezTo>
                    <a:cubicBezTo>
                      <a:pt x="11213" y="3698"/>
                      <a:pt x="11274" y="3637"/>
                      <a:pt x="11334" y="3564"/>
                    </a:cubicBezTo>
                    <a:cubicBezTo>
                      <a:pt x="11383" y="3492"/>
                      <a:pt x="11419" y="3419"/>
                      <a:pt x="11431" y="3334"/>
                    </a:cubicBezTo>
                    <a:cubicBezTo>
                      <a:pt x="11468" y="3019"/>
                      <a:pt x="11201" y="2777"/>
                      <a:pt x="11104" y="2692"/>
                    </a:cubicBezTo>
                    <a:cubicBezTo>
                      <a:pt x="11043" y="2619"/>
                      <a:pt x="10983" y="2546"/>
                      <a:pt x="10922" y="2474"/>
                    </a:cubicBezTo>
                    <a:cubicBezTo>
                      <a:pt x="10910" y="2449"/>
                      <a:pt x="10886" y="2425"/>
                      <a:pt x="10862" y="2364"/>
                    </a:cubicBezTo>
                    <a:cubicBezTo>
                      <a:pt x="10837" y="2340"/>
                      <a:pt x="10825" y="2304"/>
                      <a:pt x="10813" y="2280"/>
                    </a:cubicBezTo>
                    <a:cubicBezTo>
                      <a:pt x="10752" y="2158"/>
                      <a:pt x="10704" y="2025"/>
                      <a:pt x="10668" y="1904"/>
                    </a:cubicBezTo>
                    <a:cubicBezTo>
                      <a:pt x="10656" y="1855"/>
                      <a:pt x="10631" y="1807"/>
                      <a:pt x="10619" y="1746"/>
                    </a:cubicBezTo>
                    <a:cubicBezTo>
                      <a:pt x="10595" y="1661"/>
                      <a:pt x="10583" y="1577"/>
                      <a:pt x="10559" y="1504"/>
                    </a:cubicBezTo>
                    <a:cubicBezTo>
                      <a:pt x="10449" y="1116"/>
                      <a:pt x="10352" y="716"/>
                      <a:pt x="10352" y="716"/>
                    </a:cubicBezTo>
                    <a:cubicBezTo>
                      <a:pt x="10352" y="692"/>
                      <a:pt x="10352" y="667"/>
                      <a:pt x="10352" y="643"/>
                    </a:cubicBezTo>
                    <a:cubicBezTo>
                      <a:pt x="10316" y="534"/>
                      <a:pt x="10280" y="389"/>
                      <a:pt x="10243" y="219"/>
                    </a:cubicBezTo>
                    <a:cubicBezTo>
                      <a:pt x="10231" y="195"/>
                      <a:pt x="10219" y="158"/>
                      <a:pt x="10207" y="134"/>
                    </a:cubicBezTo>
                    <a:lnTo>
                      <a:pt x="9237" y="134"/>
                    </a:lnTo>
                    <a:cubicBezTo>
                      <a:pt x="8867" y="140"/>
                      <a:pt x="8545" y="142"/>
                      <a:pt x="8265" y="142"/>
                    </a:cubicBezTo>
                    <a:cubicBezTo>
                      <a:pt x="7380" y="142"/>
                      <a:pt x="6910" y="119"/>
                      <a:pt x="6643" y="110"/>
                    </a:cubicBezTo>
                    <a:cubicBezTo>
                      <a:pt x="6583" y="98"/>
                      <a:pt x="6377" y="98"/>
                      <a:pt x="6062" y="61"/>
                    </a:cubicBezTo>
                    <a:cubicBezTo>
                      <a:pt x="5940" y="61"/>
                      <a:pt x="5819" y="37"/>
                      <a:pt x="5674" y="37"/>
                    </a:cubicBezTo>
                    <a:lnTo>
                      <a:pt x="5589" y="37"/>
                    </a:lnTo>
                    <a:cubicBezTo>
                      <a:pt x="5383" y="25"/>
                      <a:pt x="5177" y="1"/>
                      <a:pt x="4983" y="1"/>
                    </a:cubicBezTo>
                    <a:lnTo>
                      <a:pt x="4849" y="1"/>
                    </a:lnTo>
                    <a:cubicBezTo>
                      <a:pt x="4833" y="1"/>
                      <a:pt x="4816" y="1"/>
                      <a:pt x="480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57"/>
              <p:cNvSpPr/>
              <p:nvPr/>
            </p:nvSpPr>
            <p:spPr>
              <a:xfrm flipH="1">
                <a:off x="2435586" y="3917955"/>
                <a:ext cx="617318" cy="202878"/>
              </a:xfrm>
              <a:custGeom>
                <a:rect b="b" l="l" r="r" t="t"/>
                <a:pathLst>
                  <a:path extrusionOk="0" h="3761" w="11444">
                    <a:moveTo>
                      <a:pt x="4661" y="0"/>
                    </a:moveTo>
                    <a:cubicBezTo>
                      <a:pt x="3719" y="0"/>
                      <a:pt x="2790" y="172"/>
                      <a:pt x="1904" y="524"/>
                    </a:cubicBezTo>
                    <a:cubicBezTo>
                      <a:pt x="995" y="912"/>
                      <a:pt x="377" y="1482"/>
                      <a:pt x="146" y="2185"/>
                    </a:cubicBezTo>
                    <a:cubicBezTo>
                      <a:pt x="1" y="2657"/>
                      <a:pt x="13" y="3142"/>
                      <a:pt x="170" y="3603"/>
                    </a:cubicBezTo>
                    <a:cubicBezTo>
                      <a:pt x="3831" y="3663"/>
                      <a:pt x="7492" y="3712"/>
                      <a:pt x="11152" y="3760"/>
                    </a:cubicBezTo>
                    <a:cubicBezTo>
                      <a:pt x="11213" y="3700"/>
                      <a:pt x="11274" y="3639"/>
                      <a:pt x="11334" y="3566"/>
                    </a:cubicBezTo>
                    <a:cubicBezTo>
                      <a:pt x="11383" y="3494"/>
                      <a:pt x="11419" y="3421"/>
                      <a:pt x="11431" y="3336"/>
                    </a:cubicBezTo>
                    <a:cubicBezTo>
                      <a:pt x="11443" y="3215"/>
                      <a:pt x="11431" y="3106"/>
                      <a:pt x="11371" y="3009"/>
                    </a:cubicBezTo>
                    <a:cubicBezTo>
                      <a:pt x="11298" y="2888"/>
                      <a:pt x="11213" y="2779"/>
                      <a:pt x="11116" y="2682"/>
                    </a:cubicBezTo>
                    <a:cubicBezTo>
                      <a:pt x="11056" y="2609"/>
                      <a:pt x="10995" y="2536"/>
                      <a:pt x="10934" y="2463"/>
                    </a:cubicBezTo>
                    <a:cubicBezTo>
                      <a:pt x="10922" y="2439"/>
                      <a:pt x="10898" y="2415"/>
                      <a:pt x="10874" y="2354"/>
                    </a:cubicBezTo>
                    <a:cubicBezTo>
                      <a:pt x="10849" y="2330"/>
                      <a:pt x="10837" y="2294"/>
                      <a:pt x="10825" y="2269"/>
                    </a:cubicBezTo>
                    <a:cubicBezTo>
                      <a:pt x="10765" y="2148"/>
                      <a:pt x="10716" y="2015"/>
                      <a:pt x="10680" y="1894"/>
                    </a:cubicBezTo>
                    <a:cubicBezTo>
                      <a:pt x="10612" y="1891"/>
                      <a:pt x="10545" y="1889"/>
                      <a:pt x="10478" y="1889"/>
                    </a:cubicBezTo>
                    <a:cubicBezTo>
                      <a:pt x="9429" y="1889"/>
                      <a:pt x="8394" y="2224"/>
                      <a:pt x="7449" y="2224"/>
                    </a:cubicBezTo>
                    <a:cubicBezTo>
                      <a:pt x="6950" y="2224"/>
                      <a:pt x="6476" y="2131"/>
                      <a:pt x="6037" y="1845"/>
                    </a:cubicBezTo>
                    <a:cubicBezTo>
                      <a:pt x="5637" y="1591"/>
                      <a:pt x="5140" y="1082"/>
                      <a:pt x="4849" y="3"/>
                    </a:cubicBezTo>
                    <a:cubicBezTo>
                      <a:pt x="4787" y="1"/>
                      <a:pt x="4724" y="0"/>
                      <a:pt x="46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57"/>
              <p:cNvSpPr/>
              <p:nvPr/>
            </p:nvSpPr>
            <p:spPr>
              <a:xfrm flipH="1">
                <a:off x="2229640" y="2175728"/>
                <a:ext cx="15535" cy="33229"/>
              </a:xfrm>
              <a:custGeom>
                <a:rect b="b" l="l" r="r" t="t"/>
                <a:pathLst>
                  <a:path extrusionOk="0" h="616" w="288">
                    <a:moveTo>
                      <a:pt x="116" y="1"/>
                    </a:moveTo>
                    <a:cubicBezTo>
                      <a:pt x="59" y="1"/>
                      <a:pt x="1" y="45"/>
                      <a:pt x="21" y="118"/>
                    </a:cubicBezTo>
                    <a:lnTo>
                      <a:pt x="94" y="531"/>
                    </a:lnTo>
                    <a:cubicBezTo>
                      <a:pt x="94" y="579"/>
                      <a:pt x="142" y="615"/>
                      <a:pt x="191" y="615"/>
                    </a:cubicBezTo>
                    <a:lnTo>
                      <a:pt x="203" y="615"/>
                    </a:lnTo>
                    <a:cubicBezTo>
                      <a:pt x="251" y="603"/>
                      <a:pt x="288" y="555"/>
                      <a:pt x="288" y="506"/>
                    </a:cubicBezTo>
                    <a:lnTo>
                      <a:pt x="215" y="94"/>
                    </a:lnTo>
                    <a:cubicBezTo>
                      <a:pt x="210" y="29"/>
                      <a:pt x="163" y="1"/>
                      <a:pt x="116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57"/>
              <p:cNvSpPr/>
              <p:nvPr/>
            </p:nvSpPr>
            <p:spPr>
              <a:xfrm flipH="1">
                <a:off x="2213296" y="2181338"/>
                <a:ext cx="11813" cy="32851"/>
              </a:xfrm>
              <a:custGeom>
                <a:rect b="b" l="l" r="r" t="t"/>
                <a:pathLst>
                  <a:path extrusionOk="0" h="609" w="219">
                    <a:moveTo>
                      <a:pt x="104" y="0"/>
                    </a:moveTo>
                    <a:cubicBezTo>
                      <a:pt x="98" y="0"/>
                      <a:pt x="92" y="1"/>
                      <a:pt x="85" y="2"/>
                    </a:cubicBezTo>
                    <a:cubicBezTo>
                      <a:pt x="37" y="2"/>
                      <a:pt x="0" y="51"/>
                      <a:pt x="0" y="99"/>
                    </a:cubicBezTo>
                    <a:lnTo>
                      <a:pt x="13" y="511"/>
                    </a:lnTo>
                    <a:cubicBezTo>
                      <a:pt x="25" y="560"/>
                      <a:pt x="61" y="608"/>
                      <a:pt x="122" y="608"/>
                    </a:cubicBezTo>
                    <a:cubicBezTo>
                      <a:pt x="170" y="596"/>
                      <a:pt x="219" y="548"/>
                      <a:pt x="219" y="499"/>
                    </a:cubicBezTo>
                    <a:lnTo>
                      <a:pt x="194" y="87"/>
                    </a:lnTo>
                    <a:cubicBezTo>
                      <a:pt x="194" y="44"/>
                      <a:pt x="156" y="0"/>
                      <a:pt x="104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57"/>
              <p:cNvSpPr/>
              <p:nvPr/>
            </p:nvSpPr>
            <p:spPr>
              <a:xfrm flipH="1">
                <a:off x="2238594" y="2219961"/>
                <a:ext cx="21145" cy="19743"/>
              </a:xfrm>
              <a:custGeom>
                <a:rect b="b" l="l" r="r" t="t"/>
                <a:pathLst>
                  <a:path extrusionOk="0" h="366" w="392">
                    <a:moveTo>
                      <a:pt x="235" y="1"/>
                    </a:moveTo>
                    <a:cubicBezTo>
                      <a:pt x="213" y="1"/>
                      <a:pt x="194" y="11"/>
                      <a:pt x="182" y="38"/>
                    </a:cubicBezTo>
                    <a:lnTo>
                      <a:pt x="36" y="220"/>
                    </a:lnTo>
                    <a:cubicBezTo>
                      <a:pt x="0" y="280"/>
                      <a:pt x="36" y="365"/>
                      <a:pt x="121" y="365"/>
                    </a:cubicBezTo>
                    <a:cubicBezTo>
                      <a:pt x="146" y="365"/>
                      <a:pt x="170" y="353"/>
                      <a:pt x="194" y="341"/>
                    </a:cubicBezTo>
                    <a:lnTo>
                      <a:pt x="327" y="159"/>
                    </a:lnTo>
                    <a:cubicBezTo>
                      <a:pt x="392" y="104"/>
                      <a:pt x="303" y="1"/>
                      <a:pt x="235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57"/>
              <p:cNvSpPr/>
              <p:nvPr/>
            </p:nvSpPr>
            <p:spPr>
              <a:xfrm flipH="1">
                <a:off x="2224731" y="2227620"/>
                <a:ext cx="16722" cy="21847"/>
              </a:xfrm>
              <a:custGeom>
                <a:rect b="b" l="l" r="r" t="t"/>
                <a:pathLst>
                  <a:path extrusionOk="0" h="405" w="310">
                    <a:moveTo>
                      <a:pt x="184" y="0"/>
                    </a:moveTo>
                    <a:cubicBezTo>
                      <a:pt x="147" y="0"/>
                      <a:pt x="111" y="20"/>
                      <a:pt x="97" y="66"/>
                    </a:cubicBezTo>
                    <a:lnTo>
                      <a:pt x="25" y="272"/>
                    </a:lnTo>
                    <a:cubicBezTo>
                      <a:pt x="0" y="320"/>
                      <a:pt x="37" y="381"/>
                      <a:pt x="122" y="405"/>
                    </a:cubicBezTo>
                    <a:cubicBezTo>
                      <a:pt x="158" y="405"/>
                      <a:pt x="194" y="381"/>
                      <a:pt x="207" y="344"/>
                    </a:cubicBezTo>
                    <a:lnTo>
                      <a:pt x="279" y="138"/>
                    </a:lnTo>
                    <a:cubicBezTo>
                      <a:pt x="310" y="55"/>
                      <a:pt x="245" y="0"/>
                      <a:pt x="184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57"/>
              <p:cNvSpPr/>
              <p:nvPr/>
            </p:nvSpPr>
            <p:spPr>
              <a:xfrm flipH="1">
                <a:off x="2205420" y="2195147"/>
                <a:ext cx="53025" cy="41698"/>
              </a:xfrm>
              <a:custGeom>
                <a:rect b="b" l="l" r="r" t="t"/>
                <a:pathLst>
                  <a:path extrusionOk="0" h="773" w="983">
                    <a:moveTo>
                      <a:pt x="376" y="1"/>
                    </a:moveTo>
                    <a:cubicBezTo>
                      <a:pt x="194" y="13"/>
                      <a:pt x="49" y="74"/>
                      <a:pt x="12" y="183"/>
                    </a:cubicBezTo>
                    <a:cubicBezTo>
                      <a:pt x="0" y="280"/>
                      <a:pt x="37" y="389"/>
                      <a:pt x="122" y="449"/>
                    </a:cubicBezTo>
                    <a:cubicBezTo>
                      <a:pt x="134" y="461"/>
                      <a:pt x="146" y="474"/>
                      <a:pt x="146" y="486"/>
                    </a:cubicBezTo>
                    <a:cubicBezTo>
                      <a:pt x="206" y="546"/>
                      <a:pt x="267" y="595"/>
                      <a:pt x="340" y="631"/>
                    </a:cubicBezTo>
                    <a:cubicBezTo>
                      <a:pt x="364" y="655"/>
                      <a:pt x="388" y="668"/>
                      <a:pt x="400" y="680"/>
                    </a:cubicBezTo>
                    <a:cubicBezTo>
                      <a:pt x="449" y="692"/>
                      <a:pt x="497" y="716"/>
                      <a:pt x="546" y="728"/>
                    </a:cubicBezTo>
                    <a:cubicBezTo>
                      <a:pt x="615" y="753"/>
                      <a:pt x="692" y="772"/>
                      <a:pt x="759" y="772"/>
                    </a:cubicBezTo>
                    <a:cubicBezTo>
                      <a:pt x="821" y="772"/>
                      <a:pt x="875" y="757"/>
                      <a:pt x="909" y="716"/>
                    </a:cubicBezTo>
                    <a:cubicBezTo>
                      <a:pt x="970" y="619"/>
                      <a:pt x="982" y="498"/>
                      <a:pt x="934" y="389"/>
                    </a:cubicBezTo>
                    <a:cubicBezTo>
                      <a:pt x="909" y="316"/>
                      <a:pt x="861" y="243"/>
                      <a:pt x="812" y="183"/>
                    </a:cubicBezTo>
                    <a:cubicBezTo>
                      <a:pt x="788" y="158"/>
                      <a:pt x="776" y="134"/>
                      <a:pt x="752" y="122"/>
                    </a:cubicBezTo>
                    <a:cubicBezTo>
                      <a:pt x="715" y="86"/>
                      <a:pt x="679" y="74"/>
                      <a:pt x="631" y="49"/>
                    </a:cubicBezTo>
                    <a:lnTo>
                      <a:pt x="582" y="37"/>
                    </a:lnTo>
                    <a:cubicBezTo>
                      <a:pt x="509" y="13"/>
                      <a:pt x="449" y="1"/>
                      <a:pt x="376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57"/>
              <p:cNvSpPr/>
              <p:nvPr/>
            </p:nvSpPr>
            <p:spPr>
              <a:xfrm flipH="1">
                <a:off x="2214590" y="2194985"/>
                <a:ext cx="43855" cy="27187"/>
              </a:xfrm>
              <a:custGeom>
                <a:rect b="b" l="l" r="r" t="t"/>
                <a:pathLst>
                  <a:path extrusionOk="0" h="504" w="813">
                    <a:moveTo>
                      <a:pt x="415" y="1"/>
                    </a:moveTo>
                    <a:cubicBezTo>
                      <a:pt x="402" y="1"/>
                      <a:pt x="389" y="2"/>
                      <a:pt x="376" y="4"/>
                    </a:cubicBezTo>
                    <a:cubicBezTo>
                      <a:pt x="194" y="4"/>
                      <a:pt x="49" y="77"/>
                      <a:pt x="12" y="174"/>
                    </a:cubicBezTo>
                    <a:cubicBezTo>
                      <a:pt x="0" y="283"/>
                      <a:pt x="37" y="380"/>
                      <a:pt x="122" y="452"/>
                    </a:cubicBezTo>
                    <a:cubicBezTo>
                      <a:pt x="134" y="464"/>
                      <a:pt x="146" y="477"/>
                      <a:pt x="158" y="489"/>
                    </a:cubicBezTo>
                    <a:cubicBezTo>
                      <a:pt x="194" y="501"/>
                      <a:pt x="243" y="501"/>
                      <a:pt x="291" y="501"/>
                    </a:cubicBezTo>
                    <a:cubicBezTo>
                      <a:pt x="308" y="503"/>
                      <a:pt x="326" y="504"/>
                      <a:pt x="343" y="504"/>
                    </a:cubicBezTo>
                    <a:cubicBezTo>
                      <a:pt x="543" y="504"/>
                      <a:pt x="734" y="376"/>
                      <a:pt x="812" y="186"/>
                    </a:cubicBezTo>
                    <a:cubicBezTo>
                      <a:pt x="788" y="161"/>
                      <a:pt x="776" y="137"/>
                      <a:pt x="752" y="113"/>
                    </a:cubicBezTo>
                    <a:cubicBezTo>
                      <a:pt x="715" y="89"/>
                      <a:pt x="679" y="64"/>
                      <a:pt x="631" y="52"/>
                    </a:cubicBezTo>
                    <a:lnTo>
                      <a:pt x="582" y="40"/>
                    </a:lnTo>
                    <a:cubicBezTo>
                      <a:pt x="523" y="20"/>
                      <a:pt x="471" y="1"/>
                      <a:pt x="415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57"/>
              <p:cNvSpPr/>
              <p:nvPr/>
            </p:nvSpPr>
            <p:spPr>
              <a:xfrm flipH="1">
                <a:off x="2143333" y="2208795"/>
                <a:ext cx="15104" cy="32851"/>
              </a:xfrm>
              <a:custGeom>
                <a:rect b="b" l="l" r="r" t="t"/>
                <a:pathLst>
                  <a:path extrusionOk="0" h="609" w="280">
                    <a:moveTo>
                      <a:pt x="109" y="0"/>
                    </a:moveTo>
                    <a:cubicBezTo>
                      <a:pt x="101" y="0"/>
                      <a:pt x="94" y="1"/>
                      <a:pt x="86" y="2"/>
                    </a:cubicBezTo>
                    <a:cubicBezTo>
                      <a:pt x="37" y="15"/>
                      <a:pt x="1" y="63"/>
                      <a:pt x="13" y="112"/>
                    </a:cubicBezTo>
                    <a:lnTo>
                      <a:pt x="74" y="524"/>
                    </a:lnTo>
                    <a:cubicBezTo>
                      <a:pt x="86" y="572"/>
                      <a:pt x="122" y="609"/>
                      <a:pt x="171" y="609"/>
                    </a:cubicBezTo>
                    <a:lnTo>
                      <a:pt x="195" y="609"/>
                    </a:lnTo>
                    <a:cubicBezTo>
                      <a:pt x="243" y="596"/>
                      <a:pt x="280" y="548"/>
                      <a:pt x="268" y="499"/>
                    </a:cubicBezTo>
                    <a:lnTo>
                      <a:pt x="207" y="87"/>
                    </a:lnTo>
                    <a:cubicBezTo>
                      <a:pt x="196" y="35"/>
                      <a:pt x="158" y="0"/>
                      <a:pt x="109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57"/>
              <p:cNvSpPr/>
              <p:nvPr/>
            </p:nvSpPr>
            <p:spPr>
              <a:xfrm flipH="1">
                <a:off x="2126988" y="2213649"/>
                <a:ext cx="12461" cy="33229"/>
              </a:xfrm>
              <a:custGeom>
                <a:rect b="b" l="l" r="r" t="t"/>
                <a:pathLst>
                  <a:path extrusionOk="0" h="616" w="231">
                    <a:moveTo>
                      <a:pt x="106" y="0"/>
                    </a:moveTo>
                    <a:cubicBezTo>
                      <a:pt x="53" y="0"/>
                      <a:pt x="0" y="37"/>
                      <a:pt x="0" y="106"/>
                    </a:cubicBezTo>
                    <a:lnTo>
                      <a:pt x="25" y="519"/>
                    </a:lnTo>
                    <a:cubicBezTo>
                      <a:pt x="25" y="567"/>
                      <a:pt x="73" y="615"/>
                      <a:pt x="122" y="615"/>
                    </a:cubicBezTo>
                    <a:lnTo>
                      <a:pt x="134" y="615"/>
                    </a:lnTo>
                    <a:cubicBezTo>
                      <a:pt x="182" y="603"/>
                      <a:pt x="231" y="567"/>
                      <a:pt x="219" y="506"/>
                    </a:cubicBezTo>
                    <a:lnTo>
                      <a:pt x="206" y="94"/>
                    </a:lnTo>
                    <a:cubicBezTo>
                      <a:pt x="201" y="31"/>
                      <a:pt x="153" y="0"/>
                      <a:pt x="106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57"/>
              <p:cNvSpPr/>
              <p:nvPr/>
            </p:nvSpPr>
            <p:spPr>
              <a:xfrm flipH="1">
                <a:off x="2153798" y="2252164"/>
                <a:ext cx="19635" cy="20228"/>
              </a:xfrm>
              <a:custGeom>
                <a:rect b="b" l="l" r="r" t="t"/>
                <a:pathLst>
                  <a:path extrusionOk="0" h="375" w="364">
                    <a:moveTo>
                      <a:pt x="251" y="1"/>
                    </a:moveTo>
                    <a:cubicBezTo>
                      <a:pt x="220" y="1"/>
                      <a:pt x="191" y="14"/>
                      <a:pt x="170" y="35"/>
                    </a:cubicBezTo>
                    <a:lnTo>
                      <a:pt x="36" y="217"/>
                    </a:lnTo>
                    <a:cubicBezTo>
                      <a:pt x="0" y="265"/>
                      <a:pt x="12" y="326"/>
                      <a:pt x="49" y="362"/>
                    </a:cubicBezTo>
                    <a:cubicBezTo>
                      <a:pt x="73" y="374"/>
                      <a:pt x="85" y="374"/>
                      <a:pt x="109" y="374"/>
                    </a:cubicBezTo>
                    <a:cubicBezTo>
                      <a:pt x="146" y="374"/>
                      <a:pt x="170" y="362"/>
                      <a:pt x="194" y="338"/>
                    </a:cubicBezTo>
                    <a:lnTo>
                      <a:pt x="327" y="156"/>
                    </a:lnTo>
                    <a:cubicBezTo>
                      <a:pt x="364" y="120"/>
                      <a:pt x="352" y="47"/>
                      <a:pt x="315" y="23"/>
                    </a:cubicBezTo>
                    <a:cubicBezTo>
                      <a:pt x="295" y="7"/>
                      <a:pt x="273" y="1"/>
                      <a:pt x="251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57"/>
              <p:cNvSpPr/>
              <p:nvPr/>
            </p:nvSpPr>
            <p:spPr>
              <a:xfrm flipH="1">
                <a:off x="2138856" y="2260309"/>
                <a:ext cx="16291" cy="21901"/>
              </a:xfrm>
              <a:custGeom>
                <a:rect b="b" l="l" r="r" t="t"/>
                <a:pathLst>
                  <a:path extrusionOk="0" h="406" w="302">
                    <a:moveTo>
                      <a:pt x="178" y="0"/>
                    </a:moveTo>
                    <a:cubicBezTo>
                      <a:pt x="141" y="0"/>
                      <a:pt x="104" y="20"/>
                      <a:pt x="85" y="66"/>
                    </a:cubicBezTo>
                    <a:lnTo>
                      <a:pt x="25" y="272"/>
                    </a:lnTo>
                    <a:cubicBezTo>
                      <a:pt x="0" y="332"/>
                      <a:pt x="25" y="381"/>
                      <a:pt x="110" y="405"/>
                    </a:cubicBezTo>
                    <a:cubicBezTo>
                      <a:pt x="158" y="405"/>
                      <a:pt x="194" y="381"/>
                      <a:pt x="207" y="344"/>
                    </a:cubicBezTo>
                    <a:lnTo>
                      <a:pt x="279" y="138"/>
                    </a:lnTo>
                    <a:cubicBezTo>
                      <a:pt x="302" y="55"/>
                      <a:pt x="240" y="0"/>
                      <a:pt x="178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57"/>
              <p:cNvSpPr/>
              <p:nvPr/>
            </p:nvSpPr>
            <p:spPr>
              <a:xfrm flipH="1">
                <a:off x="2119113" y="2227836"/>
                <a:ext cx="54320" cy="41698"/>
              </a:xfrm>
              <a:custGeom>
                <a:rect b="b" l="l" r="r" t="t"/>
                <a:pathLst>
                  <a:path extrusionOk="0" h="773" w="1007">
                    <a:moveTo>
                      <a:pt x="388" y="1"/>
                    </a:moveTo>
                    <a:cubicBezTo>
                      <a:pt x="218" y="13"/>
                      <a:pt x="73" y="74"/>
                      <a:pt x="36" y="183"/>
                    </a:cubicBezTo>
                    <a:cubicBezTo>
                      <a:pt x="0" y="256"/>
                      <a:pt x="49" y="365"/>
                      <a:pt x="146" y="449"/>
                    </a:cubicBezTo>
                    <a:cubicBezTo>
                      <a:pt x="146" y="462"/>
                      <a:pt x="158" y="474"/>
                      <a:pt x="170" y="486"/>
                    </a:cubicBezTo>
                    <a:cubicBezTo>
                      <a:pt x="230" y="546"/>
                      <a:pt x="291" y="595"/>
                      <a:pt x="364" y="643"/>
                    </a:cubicBezTo>
                    <a:cubicBezTo>
                      <a:pt x="388" y="656"/>
                      <a:pt x="400" y="668"/>
                      <a:pt x="424" y="680"/>
                    </a:cubicBezTo>
                    <a:cubicBezTo>
                      <a:pt x="473" y="692"/>
                      <a:pt x="509" y="716"/>
                      <a:pt x="558" y="728"/>
                    </a:cubicBezTo>
                    <a:cubicBezTo>
                      <a:pt x="634" y="754"/>
                      <a:pt x="710" y="772"/>
                      <a:pt x="775" y="772"/>
                    </a:cubicBezTo>
                    <a:cubicBezTo>
                      <a:pt x="835" y="772"/>
                      <a:pt x="887" y="757"/>
                      <a:pt x="921" y="716"/>
                    </a:cubicBezTo>
                    <a:cubicBezTo>
                      <a:pt x="994" y="619"/>
                      <a:pt x="1006" y="498"/>
                      <a:pt x="958" y="389"/>
                    </a:cubicBezTo>
                    <a:cubicBezTo>
                      <a:pt x="933" y="316"/>
                      <a:pt x="885" y="243"/>
                      <a:pt x="824" y="183"/>
                    </a:cubicBezTo>
                    <a:cubicBezTo>
                      <a:pt x="812" y="159"/>
                      <a:pt x="800" y="134"/>
                      <a:pt x="776" y="122"/>
                    </a:cubicBezTo>
                    <a:cubicBezTo>
                      <a:pt x="739" y="86"/>
                      <a:pt x="691" y="74"/>
                      <a:pt x="655" y="49"/>
                    </a:cubicBezTo>
                    <a:lnTo>
                      <a:pt x="594" y="37"/>
                    </a:lnTo>
                    <a:cubicBezTo>
                      <a:pt x="533" y="13"/>
                      <a:pt x="461" y="1"/>
                      <a:pt x="388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 flipH="1">
                <a:off x="2128930" y="2227836"/>
                <a:ext cx="44503" cy="27025"/>
              </a:xfrm>
              <a:custGeom>
                <a:rect b="b" l="l" r="r" t="t"/>
                <a:pathLst>
                  <a:path extrusionOk="0" h="501" w="825">
                    <a:moveTo>
                      <a:pt x="388" y="1"/>
                    </a:moveTo>
                    <a:cubicBezTo>
                      <a:pt x="218" y="1"/>
                      <a:pt x="73" y="74"/>
                      <a:pt x="36" y="171"/>
                    </a:cubicBezTo>
                    <a:cubicBezTo>
                      <a:pt x="0" y="243"/>
                      <a:pt x="61" y="365"/>
                      <a:pt x="146" y="449"/>
                    </a:cubicBezTo>
                    <a:cubicBezTo>
                      <a:pt x="146" y="462"/>
                      <a:pt x="158" y="474"/>
                      <a:pt x="170" y="486"/>
                    </a:cubicBezTo>
                    <a:cubicBezTo>
                      <a:pt x="218" y="498"/>
                      <a:pt x="267" y="498"/>
                      <a:pt x="315" y="498"/>
                    </a:cubicBezTo>
                    <a:cubicBezTo>
                      <a:pt x="332" y="500"/>
                      <a:pt x="349" y="501"/>
                      <a:pt x="366" y="501"/>
                    </a:cubicBezTo>
                    <a:cubicBezTo>
                      <a:pt x="565" y="501"/>
                      <a:pt x="746" y="373"/>
                      <a:pt x="824" y="183"/>
                    </a:cubicBezTo>
                    <a:cubicBezTo>
                      <a:pt x="812" y="159"/>
                      <a:pt x="800" y="134"/>
                      <a:pt x="776" y="110"/>
                    </a:cubicBezTo>
                    <a:cubicBezTo>
                      <a:pt x="739" y="86"/>
                      <a:pt x="691" y="62"/>
                      <a:pt x="655" y="49"/>
                    </a:cubicBezTo>
                    <a:lnTo>
                      <a:pt x="594" y="37"/>
                    </a:lnTo>
                    <a:cubicBezTo>
                      <a:pt x="533" y="13"/>
                      <a:pt x="461" y="1"/>
                      <a:pt x="388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57"/>
              <p:cNvSpPr/>
              <p:nvPr/>
            </p:nvSpPr>
            <p:spPr>
              <a:xfrm flipH="1">
                <a:off x="2100177" y="3045169"/>
                <a:ext cx="323062" cy="166143"/>
              </a:xfrm>
              <a:custGeom>
                <a:rect b="b" l="l" r="r" t="t"/>
                <a:pathLst>
                  <a:path extrusionOk="0" h="3080" w="5989">
                    <a:moveTo>
                      <a:pt x="4546" y="1"/>
                    </a:moveTo>
                    <a:lnTo>
                      <a:pt x="1" y="352"/>
                    </a:lnTo>
                    <a:lnTo>
                      <a:pt x="1213" y="3080"/>
                    </a:lnTo>
                    <a:lnTo>
                      <a:pt x="5989" y="437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84DB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57"/>
              <p:cNvSpPr/>
              <p:nvPr/>
            </p:nvSpPr>
            <p:spPr>
              <a:xfrm flipH="1">
                <a:off x="1764062" y="3053045"/>
                <a:ext cx="566990" cy="291667"/>
              </a:xfrm>
              <a:custGeom>
                <a:rect b="b" l="l" r="r" t="t"/>
                <a:pathLst>
                  <a:path extrusionOk="0" h="5407" w="10511">
                    <a:moveTo>
                      <a:pt x="8001" y="0"/>
                    </a:moveTo>
                    <a:lnTo>
                      <a:pt x="5552" y="182"/>
                    </a:lnTo>
                    <a:lnTo>
                      <a:pt x="4171" y="291"/>
                    </a:lnTo>
                    <a:lnTo>
                      <a:pt x="1092" y="521"/>
                    </a:lnTo>
                    <a:lnTo>
                      <a:pt x="425" y="582"/>
                    </a:lnTo>
                    <a:lnTo>
                      <a:pt x="401" y="824"/>
                    </a:lnTo>
                    <a:lnTo>
                      <a:pt x="364" y="1237"/>
                    </a:lnTo>
                    <a:lnTo>
                      <a:pt x="183" y="3358"/>
                    </a:lnTo>
                    <a:lnTo>
                      <a:pt x="37" y="4885"/>
                    </a:lnTo>
                    <a:cubicBezTo>
                      <a:pt x="37" y="4885"/>
                      <a:pt x="1" y="5394"/>
                      <a:pt x="1" y="5406"/>
                    </a:cubicBezTo>
                    <a:lnTo>
                      <a:pt x="74" y="5406"/>
                    </a:lnTo>
                    <a:lnTo>
                      <a:pt x="498" y="5370"/>
                    </a:lnTo>
                    <a:lnTo>
                      <a:pt x="1686" y="5261"/>
                    </a:lnTo>
                    <a:lnTo>
                      <a:pt x="2607" y="5200"/>
                    </a:lnTo>
                    <a:lnTo>
                      <a:pt x="2680" y="5200"/>
                    </a:lnTo>
                    <a:lnTo>
                      <a:pt x="2910" y="5188"/>
                    </a:lnTo>
                    <a:lnTo>
                      <a:pt x="4158" y="5079"/>
                    </a:lnTo>
                    <a:lnTo>
                      <a:pt x="4437" y="5055"/>
                    </a:lnTo>
                    <a:lnTo>
                      <a:pt x="9395" y="4679"/>
                    </a:lnTo>
                    <a:cubicBezTo>
                      <a:pt x="9856" y="4182"/>
                      <a:pt x="10171" y="3576"/>
                      <a:pt x="10316" y="2934"/>
                    </a:cubicBezTo>
                    <a:cubicBezTo>
                      <a:pt x="10510" y="1952"/>
                      <a:pt x="10328" y="946"/>
                      <a:pt x="9807" y="109"/>
                    </a:cubicBezTo>
                    <a:lnTo>
                      <a:pt x="8001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57"/>
              <p:cNvSpPr/>
              <p:nvPr/>
            </p:nvSpPr>
            <p:spPr>
              <a:xfrm flipH="1">
                <a:off x="2242692" y="3081796"/>
                <a:ext cx="226289" cy="274298"/>
              </a:xfrm>
              <a:custGeom>
                <a:rect b="b" l="l" r="r" t="t"/>
                <a:pathLst>
                  <a:path extrusionOk="0" h="5085" w="4195">
                    <a:moveTo>
                      <a:pt x="2655" y="0"/>
                    </a:moveTo>
                    <a:lnTo>
                      <a:pt x="2400" y="13"/>
                    </a:lnTo>
                    <a:cubicBezTo>
                      <a:pt x="1697" y="97"/>
                      <a:pt x="970" y="716"/>
                      <a:pt x="558" y="1661"/>
                    </a:cubicBezTo>
                    <a:cubicBezTo>
                      <a:pt x="0" y="2958"/>
                      <a:pt x="231" y="4376"/>
                      <a:pt x="1067" y="4885"/>
                    </a:cubicBezTo>
                    <a:cubicBezTo>
                      <a:pt x="1091" y="4898"/>
                      <a:pt x="1115" y="4910"/>
                      <a:pt x="1140" y="4934"/>
                    </a:cubicBezTo>
                    <a:cubicBezTo>
                      <a:pt x="1273" y="5007"/>
                      <a:pt x="1418" y="5055"/>
                      <a:pt x="1564" y="5067"/>
                    </a:cubicBezTo>
                    <a:cubicBezTo>
                      <a:pt x="1635" y="5078"/>
                      <a:pt x="1706" y="5084"/>
                      <a:pt x="1776" y="5084"/>
                    </a:cubicBezTo>
                    <a:cubicBezTo>
                      <a:pt x="1863" y="5084"/>
                      <a:pt x="1950" y="5075"/>
                      <a:pt x="2037" y="5055"/>
                    </a:cubicBezTo>
                    <a:cubicBezTo>
                      <a:pt x="2558" y="4934"/>
                      <a:pt x="3031" y="4619"/>
                      <a:pt x="3346" y="4182"/>
                    </a:cubicBezTo>
                    <a:cubicBezTo>
                      <a:pt x="3528" y="3952"/>
                      <a:pt x="3685" y="3698"/>
                      <a:pt x="3794" y="3419"/>
                    </a:cubicBezTo>
                    <a:cubicBezTo>
                      <a:pt x="4170" y="2570"/>
                      <a:pt x="4194" y="1673"/>
                      <a:pt x="3928" y="1007"/>
                    </a:cubicBezTo>
                    <a:cubicBezTo>
                      <a:pt x="3903" y="946"/>
                      <a:pt x="3891" y="897"/>
                      <a:pt x="3867" y="837"/>
                    </a:cubicBezTo>
                    <a:cubicBezTo>
                      <a:pt x="3758" y="631"/>
                      <a:pt x="3612" y="437"/>
                      <a:pt x="3431" y="291"/>
                    </a:cubicBezTo>
                    <a:cubicBezTo>
                      <a:pt x="3358" y="231"/>
                      <a:pt x="3297" y="182"/>
                      <a:pt x="3225" y="146"/>
                    </a:cubicBezTo>
                    <a:cubicBezTo>
                      <a:pt x="3043" y="61"/>
                      <a:pt x="2849" y="0"/>
                      <a:pt x="2655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57"/>
              <p:cNvSpPr/>
              <p:nvPr/>
            </p:nvSpPr>
            <p:spPr>
              <a:xfrm flipH="1">
                <a:off x="2174077" y="3308030"/>
                <a:ext cx="307364" cy="646717"/>
              </a:xfrm>
              <a:custGeom>
                <a:rect b="b" l="l" r="r" t="t"/>
                <a:pathLst>
                  <a:path extrusionOk="0" h="11989" w="5698">
                    <a:moveTo>
                      <a:pt x="1068" y="0"/>
                    </a:moveTo>
                    <a:lnTo>
                      <a:pt x="1043" y="376"/>
                    </a:lnTo>
                    <a:lnTo>
                      <a:pt x="1043" y="473"/>
                    </a:lnTo>
                    <a:lnTo>
                      <a:pt x="243" y="8922"/>
                    </a:lnTo>
                    <a:lnTo>
                      <a:pt x="86" y="10522"/>
                    </a:lnTo>
                    <a:lnTo>
                      <a:pt x="1" y="11564"/>
                    </a:lnTo>
                    <a:lnTo>
                      <a:pt x="4607" y="11989"/>
                    </a:lnTo>
                    <a:lnTo>
                      <a:pt x="4631" y="11637"/>
                    </a:lnTo>
                    <a:lnTo>
                      <a:pt x="4752" y="10473"/>
                    </a:lnTo>
                    <a:lnTo>
                      <a:pt x="4765" y="10219"/>
                    </a:lnTo>
                    <a:lnTo>
                      <a:pt x="4801" y="9976"/>
                    </a:lnTo>
                    <a:lnTo>
                      <a:pt x="4837" y="9431"/>
                    </a:lnTo>
                    <a:lnTo>
                      <a:pt x="4886" y="9019"/>
                    </a:lnTo>
                    <a:lnTo>
                      <a:pt x="4886" y="8970"/>
                    </a:lnTo>
                    <a:lnTo>
                      <a:pt x="5104" y="6716"/>
                    </a:lnTo>
                    <a:lnTo>
                      <a:pt x="5140" y="6340"/>
                    </a:lnTo>
                    <a:lnTo>
                      <a:pt x="5177" y="5904"/>
                    </a:lnTo>
                    <a:lnTo>
                      <a:pt x="5225" y="5395"/>
                    </a:lnTo>
                    <a:lnTo>
                      <a:pt x="5286" y="4898"/>
                    </a:lnTo>
                    <a:lnTo>
                      <a:pt x="5286" y="4801"/>
                    </a:lnTo>
                    <a:lnTo>
                      <a:pt x="5504" y="2437"/>
                    </a:lnTo>
                    <a:lnTo>
                      <a:pt x="5553" y="1940"/>
                    </a:lnTo>
                    <a:lnTo>
                      <a:pt x="5553" y="1831"/>
                    </a:lnTo>
                    <a:lnTo>
                      <a:pt x="5649" y="922"/>
                    </a:lnTo>
                    <a:lnTo>
                      <a:pt x="5674" y="619"/>
                    </a:lnTo>
                    <a:cubicBezTo>
                      <a:pt x="5674" y="619"/>
                      <a:pt x="5698" y="461"/>
                      <a:pt x="5698" y="437"/>
                    </a:cubicBezTo>
                    <a:lnTo>
                      <a:pt x="5589" y="425"/>
                    </a:lnTo>
                    <a:lnTo>
                      <a:pt x="5334" y="401"/>
                    </a:lnTo>
                    <a:lnTo>
                      <a:pt x="4401" y="304"/>
                    </a:lnTo>
                    <a:lnTo>
                      <a:pt x="3856" y="267"/>
                    </a:lnTo>
                    <a:lnTo>
                      <a:pt x="3371" y="219"/>
                    </a:lnTo>
                    <a:lnTo>
                      <a:pt x="2825" y="170"/>
                    </a:lnTo>
                    <a:cubicBezTo>
                      <a:pt x="2825" y="170"/>
                      <a:pt x="1068" y="0"/>
                      <a:pt x="1068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57"/>
              <p:cNvSpPr/>
              <p:nvPr/>
            </p:nvSpPr>
            <p:spPr>
              <a:xfrm flipH="1">
                <a:off x="2172726" y="3927233"/>
                <a:ext cx="618613" cy="202770"/>
              </a:xfrm>
              <a:custGeom>
                <a:rect b="b" l="l" r="r" t="t"/>
                <a:pathLst>
                  <a:path extrusionOk="0" h="3759" w="11468">
                    <a:moveTo>
                      <a:pt x="4799" y="0"/>
                    </a:moveTo>
                    <a:cubicBezTo>
                      <a:pt x="2387" y="0"/>
                      <a:pt x="567" y="870"/>
                      <a:pt x="134" y="2182"/>
                    </a:cubicBezTo>
                    <a:cubicBezTo>
                      <a:pt x="0" y="2655"/>
                      <a:pt x="12" y="3140"/>
                      <a:pt x="158" y="3601"/>
                    </a:cubicBezTo>
                    <a:cubicBezTo>
                      <a:pt x="3831" y="3661"/>
                      <a:pt x="7491" y="3710"/>
                      <a:pt x="11152" y="3758"/>
                    </a:cubicBezTo>
                    <a:cubicBezTo>
                      <a:pt x="11213" y="3697"/>
                      <a:pt x="11261" y="3637"/>
                      <a:pt x="11322" y="3564"/>
                    </a:cubicBezTo>
                    <a:cubicBezTo>
                      <a:pt x="11382" y="3491"/>
                      <a:pt x="11419" y="3419"/>
                      <a:pt x="11431" y="3334"/>
                    </a:cubicBezTo>
                    <a:cubicBezTo>
                      <a:pt x="11467" y="3019"/>
                      <a:pt x="11201" y="2776"/>
                      <a:pt x="11091" y="2679"/>
                    </a:cubicBezTo>
                    <a:cubicBezTo>
                      <a:pt x="11031" y="2619"/>
                      <a:pt x="10970" y="2534"/>
                      <a:pt x="10910" y="2461"/>
                    </a:cubicBezTo>
                    <a:cubicBezTo>
                      <a:pt x="10885" y="2425"/>
                      <a:pt x="10873" y="2388"/>
                      <a:pt x="10849" y="2352"/>
                    </a:cubicBezTo>
                    <a:cubicBezTo>
                      <a:pt x="10837" y="2328"/>
                      <a:pt x="10825" y="2304"/>
                      <a:pt x="10813" y="2267"/>
                    </a:cubicBezTo>
                    <a:cubicBezTo>
                      <a:pt x="10752" y="2146"/>
                      <a:pt x="10691" y="2025"/>
                      <a:pt x="10655" y="1891"/>
                    </a:cubicBezTo>
                    <a:cubicBezTo>
                      <a:pt x="10643" y="1843"/>
                      <a:pt x="10631" y="1794"/>
                      <a:pt x="10619" y="1746"/>
                    </a:cubicBezTo>
                    <a:cubicBezTo>
                      <a:pt x="10594" y="1661"/>
                      <a:pt x="10570" y="1576"/>
                      <a:pt x="10546" y="1491"/>
                    </a:cubicBezTo>
                    <a:cubicBezTo>
                      <a:pt x="10437" y="1104"/>
                      <a:pt x="10340" y="704"/>
                      <a:pt x="10340" y="704"/>
                    </a:cubicBezTo>
                    <a:cubicBezTo>
                      <a:pt x="10340" y="679"/>
                      <a:pt x="10340" y="667"/>
                      <a:pt x="10340" y="643"/>
                    </a:cubicBezTo>
                    <a:cubicBezTo>
                      <a:pt x="10316" y="534"/>
                      <a:pt x="10279" y="388"/>
                      <a:pt x="10231" y="219"/>
                    </a:cubicBezTo>
                    <a:cubicBezTo>
                      <a:pt x="10231" y="182"/>
                      <a:pt x="10219" y="158"/>
                      <a:pt x="10207" y="122"/>
                    </a:cubicBezTo>
                    <a:lnTo>
                      <a:pt x="9601" y="122"/>
                    </a:lnTo>
                    <a:cubicBezTo>
                      <a:pt x="9467" y="122"/>
                      <a:pt x="9346" y="134"/>
                      <a:pt x="9237" y="134"/>
                    </a:cubicBezTo>
                    <a:cubicBezTo>
                      <a:pt x="8943" y="136"/>
                      <a:pt x="8679" y="137"/>
                      <a:pt x="8442" y="137"/>
                    </a:cubicBezTo>
                    <a:cubicBezTo>
                      <a:pt x="7438" y="137"/>
                      <a:pt x="6915" y="119"/>
                      <a:pt x="6631" y="110"/>
                    </a:cubicBezTo>
                    <a:cubicBezTo>
                      <a:pt x="6582" y="97"/>
                      <a:pt x="6376" y="97"/>
                      <a:pt x="6061" y="61"/>
                    </a:cubicBezTo>
                    <a:cubicBezTo>
                      <a:pt x="5940" y="61"/>
                      <a:pt x="5819" y="37"/>
                      <a:pt x="5661" y="37"/>
                    </a:cubicBezTo>
                    <a:lnTo>
                      <a:pt x="5576" y="37"/>
                    </a:lnTo>
                    <a:cubicBezTo>
                      <a:pt x="5382" y="13"/>
                      <a:pt x="5176" y="0"/>
                      <a:pt x="4970" y="0"/>
                    </a:cubicBezTo>
                    <a:lnTo>
                      <a:pt x="4849" y="0"/>
                    </a:lnTo>
                    <a:cubicBezTo>
                      <a:pt x="4832" y="0"/>
                      <a:pt x="4816" y="0"/>
                      <a:pt x="4799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57"/>
              <p:cNvSpPr/>
              <p:nvPr/>
            </p:nvSpPr>
            <p:spPr>
              <a:xfrm flipH="1">
                <a:off x="2174075" y="3926963"/>
                <a:ext cx="617264" cy="203040"/>
              </a:xfrm>
              <a:custGeom>
                <a:rect b="b" l="l" r="r" t="t"/>
                <a:pathLst>
                  <a:path extrusionOk="0" h="3764" w="11443">
                    <a:moveTo>
                      <a:pt x="4596" y="1"/>
                    </a:moveTo>
                    <a:cubicBezTo>
                      <a:pt x="3675" y="1"/>
                      <a:pt x="2759" y="182"/>
                      <a:pt x="1903" y="527"/>
                    </a:cubicBezTo>
                    <a:cubicBezTo>
                      <a:pt x="994" y="915"/>
                      <a:pt x="364" y="1484"/>
                      <a:pt x="134" y="2187"/>
                    </a:cubicBezTo>
                    <a:cubicBezTo>
                      <a:pt x="0" y="2660"/>
                      <a:pt x="12" y="3145"/>
                      <a:pt x="158" y="3606"/>
                    </a:cubicBezTo>
                    <a:cubicBezTo>
                      <a:pt x="3831" y="3666"/>
                      <a:pt x="7491" y="3715"/>
                      <a:pt x="11152" y="3763"/>
                    </a:cubicBezTo>
                    <a:cubicBezTo>
                      <a:pt x="11213" y="3702"/>
                      <a:pt x="11261" y="3642"/>
                      <a:pt x="11322" y="3569"/>
                    </a:cubicBezTo>
                    <a:cubicBezTo>
                      <a:pt x="11382" y="3496"/>
                      <a:pt x="11419" y="3424"/>
                      <a:pt x="11431" y="3339"/>
                    </a:cubicBezTo>
                    <a:cubicBezTo>
                      <a:pt x="11443" y="3218"/>
                      <a:pt x="11419" y="3109"/>
                      <a:pt x="11358" y="3012"/>
                    </a:cubicBezTo>
                    <a:cubicBezTo>
                      <a:pt x="11298" y="2890"/>
                      <a:pt x="11213" y="2781"/>
                      <a:pt x="11104" y="2684"/>
                    </a:cubicBezTo>
                    <a:cubicBezTo>
                      <a:pt x="11043" y="2612"/>
                      <a:pt x="10982" y="2539"/>
                      <a:pt x="10934" y="2466"/>
                    </a:cubicBezTo>
                    <a:cubicBezTo>
                      <a:pt x="10910" y="2430"/>
                      <a:pt x="10885" y="2393"/>
                      <a:pt x="10861" y="2357"/>
                    </a:cubicBezTo>
                    <a:cubicBezTo>
                      <a:pt x="10849" y="2333"/>
                      <a:pt x="10837" y="2296"/>
                      <a:pt x="10825" y="2272"/>
                    </a:cubicBezTo>
                    <a:cubicBezTo>
                      <a:pt x="10764" y="2151"/>
                      <a:pt x="10716" y="2018"/>
                      <a:pt x="10667" y="1896"/>
                    </a:cubicBezTo>
                    <a:cubicBezTo>
                      <a:pt x="10600" y="1893"/>
                      <a:pt x="10533" y="1892"/>
                      <a:pt x="10467" y="1892"/>
                    </a:cubicBezTo>
                    <a:cubicBezTo>
                      <a:pt x="9425" y="1892"/>
                      <a:pt x="8393" y="2227"/>
                      <a:pt x="7448" y="2227"/>
                    </a:cubicBezTo>
                    <a:cubicBezTo>
                      <a:pt x="6949" y="2227"/>
                      <a:pt x="6475" y="2133"/>
                      <a:pt x="6037" y="1848"/>
                    </a:cubicBezTo>
                    <a:cubicBezTo>
                      <a:pt x="5637" y="1581"/>
                      <a:pt x="5140" y="1084"/>
                      <a:pt x="4849" y="5"/>
                    </a:cubicBezTo>
                    <a:cubicBezTo>
                      <a:pt x="4765" y="2"/>
                      <a:pt x="4680" y="1"/>
                      <a:pt x="45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57"/>
              <p:cNvSpPr/>
              <p:nvPr/>
            </p:nvSpPr>
            <p:spPr>
              <a:xfrm flipH="1">
                <a:off x="2106704" y="3087675"/>
                <a:ext cx="222998" cy="270090"/>
              </a:xfrm>
              <a:custGeom>
                <a:rect b="b" l="l" r="r" t="t"/>
                <a:pathLst>
                  <a:path extrusionOk="0" h="5007" w="4134">
                    <a:moveTo>
                      <a:pt x="0" y="1"/>
                    </a:moveTo>
                    <a:lnTo>
                      <a:pt x="0" y="1"/>
                    </a:lnTo>
                    <a:cubicBezTo>
                      <a:pt x="109" y="207"/>
                      <a:pt x="230" y="413"/>
                      <a:pt x="339" y="607"/>
                    </a:cubicBezTo>
                    <a:cubicBezTo>
                      <a:pt x="715" y="1261"/>
                      <a:pt x="1091" y="1940"/>
                      <a:pt x="1455" y="2582"/>
                    </a:cubicBezTo>
                    <a:cubicBezTo>
                      <a:pt x="1818" y="3225"/>
                      <a:pt x="2170" y="3855"/>
                      <a:pt x="2533" y="4498"/>
                    </a:cubicBezTo>
                    <a:cubicBezTo>
                      <a:pt x="2546" y="4522"/>
                      <a:pt x="2570" y="4546"/>
                      <a:pt x="2582" y="4570"/>
                    </a:cubicBezTo>
                    <a:cubicBezTo>
                      <a:pt x="2667" y="4704"/>
                      <a:pt x="2740" y="4861"/>
                      <a:pt x="2836" y="5007"/>
                    </a:cubicBezTo>
                    <a:lnTo>
                      <a:pt x="2861" y="4704"/>
                    </a:lnTo>
                    <a:lnTo>
                      <a:pt x="2885" y="4546"/>
                    </a:lnTo>
                    <a:lnTo>
                      <a:pt x="4133" y="4437"/>
                    </a:lnTo>
                    <a:lnTo>
                      <a:pt x="4133" y="2061"/>
                    </a:lnTo>
                    <a:cubicBezTo>
                      <a:pt x="3152" y="1576"/>
                      <a:pt x="2170" y="1079"/>
                      <a:pt x="1200" y="607"/>
                    </a:cubicBezTo>
                    <a:cubicBezTo>
                      <a:pt x="921" y="473"/>
                      <a:pt x="655" y="328"/>
                      <a:pt x="376" y="195"/>
                    </a:cubicBezTo>
                    <a:cubicBezTo>
                      <a:pt x="255" y="134"/>
                      <a:pt x="121" y="73"/>
                      <a:pt x="0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57"/>
              <p:cNvSpPr/>
              <p:nvPr/>
            </p:nvSpPr>
            <p:spPr>
              <a:xfrm flipH="1">
                <a:off x="1752950" y="3040584"/>
                <a:ext cx="581338" cy="298895"/>
              </a:xfrm>
              <a:custGeom>
                <a:rect b="b" l="l" r="r" t="t"/>
                <a:pathLst>
                  <a:path extrusionOk="0" h="5541" w="10777">
                    <a:moveTo>
                      <a:pt x="9831" y="1"/>
                    </a:moveTo>
                    <a:cubicBezTo>
                      <a:pt x="9055" y="86"/>
                      <a:pt x="8267" y="158"/>
                      <a:pt x="7479" y="231"/>
                    </a:cubicBezTo>
                    <a:cubicBezTo>
                      <a:pt x="4922" y="461"/>
                      <a:pt x="2425" y="643"/>
                      <a:pt x="0" y="752"/>
                    </a:cubicBezTo>
                    <a:lnTo>
                      <a:pt x="3831" y="5540"/>
                    </a:lnTo>
                    <a:lnTo>
                      <a:pt x="9467" y="5104"/>
                    </a:lnTo>
                    <a:cubicBezTo>
                      <a:pt x="9649" y="4910"/>
                      <a:pt x="10776" y="3722"/>
                      <a:pt x="10619" y="2001"/>
                    </a:cubicBezTo>
                    <a:cubicBezTo>
                      <a:pt x="10558" y="1274"/>
                      <a:pt x="10279" y="583"/>
                      <a:pt x="9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57"/>
              <p:cNvSpPr/>
              <p:nvPr/>
            </p:nvSpPr>
            <p:spPr>
              <a:xfrm flipH="1">
                <a:off x="2402092" y="3119555"/>
                <a:ext cx="66241" cy="219276"/>
              </a:xfrm>
              <a:custGeom>
                <a:rect b="b" l="l" r="r" t="t"/>
                <a:pathLst>
                  <a:path extrusionOk="0" h="4065" w="1228">
                    <a:moveTo>
                      <a:pt x="1086" y="1"/>
                    </a:moveTo>
                    <a:cubicBezTo>
                      <a:pt x="1064" y="1"/>
                      <a:pt x="1040" y="9"/>
                      <a:pt x="1019" y="28"/>
                    </a:cubicBezTo>
                    <a:cubicBezTo>
                      <a:pt x="546" y="476"/>
                      <a:pt x="231" y="1058"/>
                      <a:pt x="122" y="1701"/>
                    </a:cubicBezTo>
                    <a:cubicBezTo>
                      <a:pt x="0" y="2525"/>
                      <a:pt x="219" y="3361"/>
                      <a:pt x="715" y="4028"/>
                    </a:cubicBezTo>
                    <a:cubicBezTo>
                      <a:pt x="740" y="4052"/>
                      <a:pt x="764" y="4064"/>
                      <a:pt x="800" y="4064"/>
                    </a:cubicBezTo>
                    <a:cubicBezTo>
                      <a:pt x="825" y="4064"/>
                      <a:pt x="837" y="4052"/>
                      <a:pt x="861" y="4040"/>
                    </a:cubicBezTo>
                    <a:cubicBezTo>
                      <a:pt x="897" y="4004"/>
                      <a:pt x="909" y="3943"/>
                      <a:pt x="873" y="3907"/>
                    </a:cubicBezTo>
                    <a:cubicBezTo>
                      <a:pt x="412" y="3276"/>
                      <a:pt x="206" y="2501"/>
                      <a:pt x="315" y="1725"/>
                    </a:cubicBezTo>
                    <a:cubicBezTo>
                      <a:pt x="425" y="1131"/>
                      <a:pt x="715" y="585"/>
                      <a:pt x="1152" y="173"/>
                    </a:cubicBezTo>
                    <a:cubicBezTo>
                      <a:pt x="1227" y="98"/>
                      <a:pt x="1164" y="1"/>
                      <a:pt x="1086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57"/>
              <p:cNvSpPr/>
              <p:nvPr/>
            </p:nvSpPr>
            <p:spPr>
              <a:xfrm flipH="1">
                <a:off x="1752950" y="2392630"/>
                <a:ext cx="580691" cy="701145"/>
              </a:xfrm>
              <a:custGeom>
                <a:rect b="b" l="l" r="r" t="t"/>
                <a:pathLst>
                  <a:path extrusionOk="0" h="12998" w="10765">
                    <a:moveTo>
                      <a:pt x="3734" y="1"/>
                    </a:moveTo>
                    <a:cubicBezTo>
                      <a:pt x="3584" y="508"/>
                      <a:pt x="3149" y="840"/>
                      <a:pt x="2711" y="840"/>
                    </a:cubicBezTo>
                    <a:cubicBezTo>
                      <a:pt x="2688" y="840"/>
                      <a:pt x="2665" y="839"/>
                      <a:pt x="2643" y="837"/>
                    </a:cubicBezTo>
                    <a:cubicBezTo>
                      <a:pt x="2340" y="801"/>
                      <a:pt x="2061" y="631"/>
                      <a:pt x="1891" y="376"/>
                    </a:cubicBezTo>
                    <a:lnTo>
                      <a:pt x="0" y="1019"/>
                    </a:lnTo>
                    <a:cubicBezTo>
                      <a:pt x="122" y="2352"/>
                      <a:pt x="243" y="3698"/>
                      <a:pt x="364" y="5031"/>
                    </a:cubicBezTo>
                    <a:cubicBezTo>
                      <a:pt x="1116" y="7407"/>
                      <a:pt x="1879" y="9783"/>
                      <a:pt x="2631" y="12170"/>
                    </a:cubicBezTo>
                    <a:cubicBezTo>
                      <a:pt x="3716" y="12719"/>
                      <a:pt x="4908" y="12998"/>
                      <a:pt x="6127" y="12998"/>
                    </a:cubicBezTo>
                    <a:cubicBezTo>
                      <a:pt x="6202" y="12998"/>
                      <a:pt x="6277" y="12997"/>
                      <a:pt x="6352" y="12995"/>
                    </a:cubicBezTo>
                    <a:cubicBezTo>
                      <a:pt x="7952" y="12934"/>
                      <a:pt x="9491" y="12364"/>
                      <a:pt x="10764" y="11383"/>
                    </a:cubicBezTo>
                    <a:lnTo>
                      <a:pt x="6643" y="340"/>
                    </a:lnTo>
                    <a:lnTo>
                      <a:pt x="37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57"/>
              <p:cNvSpPr/>
              <p:nvPr/>
            </p:nvSpPr>
            <p:spPr>
              <a:xfrm flipH="1">
                <a:off x="1796106" y="2406709"/>
                <a:ext cx="266854" cy="532682"/>
              </a:xfrm>
              <a:custGeom>
                <a:rect b="b" l="l" r="r" t="t"/>
                <a:pathLst>
                  <a:path extrusionOk="0" h="9875" w="4947">
                    <a:moveTo>
                      <a:pt x="1239" y="1"/>
                    </a:moveTo>
                    <a:cubicBezTo>
                      <a:pt x="575" y="1"/>
                      <a:pt x="90" y="385"/>
                      <a:pt x="1" y="455"/>
                    </a:cubicBezTo>
                    <a:cubicBezTo>
                      <a:pt x="98" y="1267"/>
                      <a:pt x="243" y="2079"/>
                      <a:pt x="449" y="2879"/>
                    </a:cubicBezTo>
                    <a:cubicBezTo>
                      <a:pt x="449" y="2879"/>
                      <a:pt x="534" y="3303"/>
                      <a:pt x="873" y="4394"/>
                    </a:cubicBezTo>
                    <a:cubicBezTo>
                      <a:pt x="922" y="4564"/>
                      <a:pt x="970" y="4721"/>
                      <a:pt x="1031" y="4891"/>
                    </a:cubicBezTo>
                    <a:cubicBezTo>
                      <a:pt x="1128" y="5194"/>
                      <a:pt x="1237" y="5546"/>
                      <a:pt x="1370" y="5934"/>
                    </a:cubicBezTo>
                    <a:cubicBezTo>
                      <a:pt x="1407" y="6031"/>
                      <a:pt x="1455" y="6140"/>
                      <a:pt x="1492" y="6261"/>
                    </a:cubicBezTo>
                    <a:cubicBezTo>
                      <a:pt x="1552" y="6431"/>
                      <a:pt x="1613" y="6612"/>
                      <a:pt x="1661" y="6782"/>
                    </a:cubicBezTo>
                    <a:lnTo>
                      <a:pt x="1964" y="7631"/>
                    </a:lnTo>
                    <a:cubicBezTo>
                      <a:pt x="2073" y="7909"/>
                      <a:pt x="2182" y="8200"/>
                      <a:pt x="2292" y="8467"/>
                    </a:cubicBezTo>
                    <a:lnTo>
                      <a:pt x="2389" y="8709"/>
                    </a:lnTo>
                    <a:cubicBezTo>
                      <a:pt x="2424" y="8667"/>
                      <a:pt x="2473" y="8649"/>
                      <a:pt x="2534" y="8649"/>
                    </a:cubicBezTo>
                    <a:cubicBezTo>
                      <a:pt x="3021" y="8649"/>
                      <a:pt x="4209" y="9874"/>
                      <a:pt x="4300" y="9874"/>
                    </a:cubicBezTo>
                    <a:cubicBezTo>
                      <a:pt x="4302" y="9874"/>
                      <a:pt x="4303" y="9874"/>
                      <a:pt x="4304" y="9873"/>
                    </a:cubicBezTo>
                    <a:cubicBezTo>
                      <a:pt x="4316" y="9873"/>
                      <a:pt x="4340" y="9861"/>
                      <a:pt x="4352" y="9849"/>
                    </a:cubicBezTo>
                    <a:cubicBezTo>
                      <a:pt x="4546" y="9655"/>
                      <a:pt x="4692" y="9425"/>
                      <a:pt x="4789" y="9170"/>
                    </a:cubicBezTo>
                    <a:cubicBezTo>
                      <a:pt x="4910" y="8770"/>
                      <a:pt x="4946" y="8358"/>
                      <a:pt x="4873" y="7946"/>
                    </a:cubicBezTo>
                    <a:cubicBezTo>
                      <a:pt x="4801" y="7655"/>
                      <a:pt x="4728" y="7364"/>
                      <a:pt x="4619" y="7073"/>
                    </a:cubicBezTo>
                    <a:cubicBezTo>
                      <a:pt x="4558" y="6903"/>
                      <a:pt x="4522" y="6721"/>
                      <a:pt x="4461" y="6540"/>
                    </a:cubicBezTo>
                    <a:cubicBezTo>
                      <a:pt x="4425" y="6406"/>
                      <a:pt x="4389" y="6273"/>
                      <a:pt x="4352" y="6140"/>
                    </a:cubicBezTo>
                    <a:cubicBezTo>
                      <a:pt x="4340" y="6115"/>
                      <a:pt x="4340" y="6091"/>
                      <a:pt x="4340" y="6067"/>
                    </a:cubicBezTo>
                    <a:cubicBezTo>
                      <a:pt x="4316" y="5994"/>
                      <a:pt x="4292" y="5909"/>
                      <a:pt x="4267" y="5849"/>
                    </a:cubicBezTo>
                    <a:cubicBezTo>
                      <a:pt x="4231" y="5691"/>
                      <a:pt x="4195" y="5546"/>
                      <a:pt x="4146" y="5412"/>
                    </a:cubicBezTo>
                    <a:cubicBezTo>
                      <a:pt x="4146" y="5376"/>
                      <a:pt x="4122" y="5340"/>
                      <a:pt x="4122" y="5315"/>
                    </a:cubicBezTo>
                    <a:cubicBezTo>
                      <a:pt x="4025" y="4988"/>
                      <a:pt x="3952" y="4685"/>
                      <a:pt x="3855" y="4370"/>
                    </a:cubicBezTo>
                    <a:cubicBezTo>
                      <a:pt x="3831" y="4249"/>
                      <a:pt x="3807" y="4140"/>
                      <a:pt x="3770" y="4031"/>
                    </a:cubicBezTo>
                    <a:cubicBezTo>
                      <a:pt x="3734" y="3934"/>
                      <a:pt x="3710" y="3824"/>
                      <a:pt x="3686" y="3740"/>
                    </a:cubicBezTo>
                    <a:cubicBezTo>
                      <a:pt x="3625" y="3546"/>
                      <a:pt x="3589" y="3376"/>
                      <a:pt x="3528" y="3206"/>
                    </a:cubicBezTo>
                    <a:cubicBezTo>
                      <a:pt x="3516" y="3170"/>
                      <a:pt x="3516" y="3146"/>
                      <a:pt x="3516" y="3109"/>
                    </a:cubicBezTo>
                    <a:cubicBezTo>
                      <a:pt x="3443" y="2831"/>
                      <a:pt x="3346" y="2552"/>
                      <a:pt x="3286" y="2285"/>
                    </a:cubicBezTo>
                    <a:cubicBezTo>
                      <a:pt x="3225" y="1218"/>
                      <a:pt x="2558" y="309"/>
                      <a:pt x="1710" y="67"/>
                    </a:cubicBezTo>
                    <a:cubicBezTo>
                      <a:pt x="1545" y="20"/>
                      <a:pt x="1387" y="1"/>
                      <a:pt x="1239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 flipH="1">
                <a:off x="1829497" y="2697997"/>
                <a:ext cx="159562" cy="35980"/>
              </a:xfrm>
              <a:custGeom>
                <a:rect b="b" l="l" r="r" t="t"/>
                <a:pathLst>
                  <a:path extrusionOk="0" h="667" w="2958">
                    <a:moveTo>
                      <a:pt x="2764" y="0"/>
                    </a:moveTo>
                    <a:lnTo>
                      <a:pt x="0" y="534"/>
                    </a:lnTo>
                    <a:lnTo>
                      <a:pt x="2958" y="667"/>
                    </a:lnTo>
                    <a:cubicBezTo>
                      <a:pt x="2934" y="594"/>
                      <a:pt x="2909" y="509"/>
                      <a:pt x="2885" y="437"/>
                    </a:cubicBezTo>
                    <a:cubicBezTo>
                      <a:pt x="2849" y="291"/>
                      <a:pt x="2812" y="146"/>
                      <a:pt x="2764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57"/>
              <p:cNvSpPr/>
              <p:nvPr/>
            </p:nvSpPr>
            <p:spPr>
              <a:xfrm flipH="1">
                <a:off x="1824911" y="2401638"/>
                <a:ext cx="263563" cy="333041"/>
              </a:xfrm>
              <a:custGeom>
                <a:rect b="b" l="l" r="r" t="t"/>
                <a:pathLst>
                  <a:path extrusionOk="0" h="6174" w="4886">
                    <a:moveTo>
                      <a:pt x="1676" y="1"/>
                    </a:moveTo>
                    <a:cubicBezTo>
                      <a:pt x="1505" y="1"/>
                      <a:pt x="1335" y="23"/>
                      <a:pt x="1177" y="64"/>
                    </a:cubicBezTo>
                    <a:cubicBezTo>
                      <a:pt x="898" y="64"/>
                      <a:pt x="643" y="161"/>
                      <a:pt x="449" y="331"/>
                    </a:cubicBezTo>
                    <a:cubicBezTo>
                      <a:pt x="122" y="646"/>
                      <a:pt x="1" y="1118"/>
                      <a:pt x="146" y="1543"/>
                    </a:cubicBezTo>
                    <a:cubicBezTo>
                      <a:pt x="425" y="3094"/>
                      <a:pt x="716" y="4634"/>
                      <a:pt x="995" y="6173"/>
                    </a:cubicBezTo>
                    <a:lnTo>
                      <a:pt x="4886" y="5494"/>
                    </a:lnTo>
                    <a:cubicBezTo>
                      <a:pt x="4655" y="2549"/>
                      <a:pt x="3552" y="343"/>
                      <a:pt x="2062" y="40"/>
                    </a:cubicBezTo>
                    <a:cubicBezTo>
                      <a:pt x="1936" y="13"/>
                      <a:pt x="1805" y="1"/>
                      <a:pt x="1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57"/>
              <p:cNvSpPr/>
              <p:nvPr/>
            </p:nvSpPr>
            <p:spPr>
              <a:xfrm flipH="1">
                <a:off x="2300249" y="2713047"/>
                <a:ext cx="148504" cy="63436"/>
              </a:xfrm>
              <a:custGeom>
                <a:rect b="b" l="l" r="r" t="t"/>
                <a:pathLst>
                  <a:path extrusionOk="0" h="1176" w="2753">
                    <a:moveTo>
                      <a:pt x="1" y="0"/>
                    </a:moveTo>
                    <a:lnTo>
                      <a:pt x="1" y="0"/>
                    </a:lnTo>
                    <a:cubicBezTo>
                      <a:pt x="849" y="388"/>
                      <a:pt x="1686" y="788"/>
                      <a:pt x="2534" y="1176"/>
                    </a:cubicBezTo>
                    <a:lnTo>
                      <a:pt x="2753" y="533"/>
                    </a:lnTo>
                    <a:cubicBezTo>
                      <a:pt x="2571" y="485"/>
                      <a:pt x="2389" y="436"/>
                      <a:pt x="2195" y="388"/>
                    </a:cubicBezTo>
                    <a:cubicBezTo>
                      <a:pt x="1468" y="255"/>
                      <a:pt x="728" y="121"/>
                      <a:pt x="1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 flipH="1">
                <a:off x="2278672" y="2436431"/>
                <a:ext cx="181840" cy="320472"/>
              </a:xfrm>
              <a:custGeom>
                <a:rect b="b" l="l" r="r" t="t"/>
                <a:pathLst>
                  <a:path extrusionOk="0" h="5941" w="3371">
                    <a:moveTo>
                      <a:pt x="2971" y="1"/>
                    </a:moveTo>
                    <a:cubicBezTo>
                      <a:pt x="2704" y="13"/>
                      <a:pt x="2437" y="86"/>
                      <a:pt x="2183" y="207"/>
                    </a:cubicBezTo>
                    <a:cubicBezTo>
                      <a:pt x="1261" y="643"/>
                      <a:pt x="922" y="1661"/>
                      <a:pt x="510" y="2910"/>
                    </a:cubicBezTo>
                    <a:cubicBezTo>
                      <a:pt x="267" y="3613"/>
                      <a:pt x="98" y="4340"/>
                      <a:pt x="1" y="5080"/>
                    </a:cubicBezTo>
                    <a:lnTo>
                      <a:pt x="3043" y="5940"/>
                    </a:lnTo>
                    <a:cubicBezTo>
                      <a:pt x="3152" y="4680"/>
                      <a:pt x="3261" y="3431"/>
                      <a:pt x="3371" y="2183"/>
                    </a:cubicBez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C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 flipH="1">
                <a:off x="2334880" y="2392630"/>
                <a:ext cx="185131" cy="545413"/>
              </a:xfrm>
              <a:custGeom>
                <a:rect b="b" l="l" r="r" t="t"/>
                <a:pathLst>
                  <a:path extrusionOk="0" h="10111" w="3432">
                    <a:moveTo>
                      <a:pt x="3431" y="1"/>
                    </a:moveTo>
                    <a:lnTo>
                      <a:pt x="3431" y="1"/>
                    </a:lnTo>
                    <a:cubicBezTo>
                      <a:pt x="2849" y="13"/>
                      <a:pt x="2280" y="158"/>
                      <a:pt x="1770" y="449"/>
                    </a:cubicBezTo>
                    <a:cubicBezTo>
                      <a:pt x="1613" y="534"/>
                      <a:pt x="1480" y="631"/>
                      <a:pt x="1370" y="716"/>
                    </a:cubicBezTo>
                    <a:cubicBezTo>
                      <a:pt x="1152" y="1007"/>
                      <a:pt x="1" y="8195"/>
                      <a:pt x="389" y="9164"/>
                    </a:cubicBezTo>
                    <a:cubicBezTo>
                      <a:pt x="389" y="9189"/>
                      <a:pt x="389" y="9201"/>
                      <a:pt x="401" y="9225"/>
                    </a:cubicBezTo>
                    <a:cubicBezTo>
                      <a:pt x="413" y="9298"/>
                      <a:pt x="437" y="9370"/>
                      <a:pt x="461" y="9443"/>
                    </a:cubicBezTo>
                    <a:cubicBezTo>
                      <a:pt x="643" y="10001"/>
                      <a:pt x="1455" y="10086"/>
                      <a:pt x="1552" y="10098"/>
                    </a:cubicBezTo>
                    <a:cubicBezTo>
                      <a:pt x="1585" y="10101"/>
                      <a:pt x="1673" y="10111"/>
                      <a:pt x="1791" y="10111"/>
                    </a:cubicBezTo>
                    <a:cubicBezTo>
                      <a:pt x="2108" y="10111"/>
                      <a:pt x="2646" y="10042"/>
                      <a:pt x="2946" y="9601"/>
                    </a:cubicBezTo>
                    <a:cubicBezTo>
                      <a:pt x="3067" y="9395"/>
                      <a:pt x="3128" y="9152"/>
                      <a:pt x="3116" y="8910"/>
                    </a:cubicBezTo>
                    <a:cubicBezTo>
                      <a:pt x="3152" y="7855"/>
                      <a:pt x="3189" y="6813"/>
                      <a:pt x="3225" y="5746"/>
                    </a:cubicBezTo>
                    <a:cubicBezTo>
                      <a:pt x="3298" y="3831"/>
                      <a:pt x="3370" y="1916"/>
                      <a:pt x="343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 flipH="1">
                <a:off x="2334232" y="2252650"/>
                <a:ext cx="229579" cy="187774"/>
              </a:xfrm>
              <a:custGeom>
                <a:rect b="b" l="l" r="r" t="t"/>
                <a:pathLst>
                  <a:path extrusionOk="0" h="3481" w="4256">
                    <a:moveTo>
                      <a:pt x="89" y="0"/>
                    </a:moveTo>
                    <a:cubicBezTo>
                      <a:pt x="60" y="0"/>
                      <a:pt x="30" y="1"/>
                      <a:pt x="1" y="2"/>
                    </a:cubicBezTo>
                    <a:lnTo>
                      <a:pt x="2122" y="3480"/>
                    </a:lnTo>
                    <a:lnTo>
                      <a:pt x="4255" y="2596"/>
                    </a:lnTo>
                    <a:cubicBezTo>
                      <a:pt x="4231" y="2438"/>
                      <a:pt x="4195" y="2280"/>
                      <a:pt x="4158" y="2123"/>
                    </a:cubicBezTo>
                    <a:cubicBezTo>
                      <a:pt x="4098" y="1893"/>
                      <a:pt x="4013" y="1662"/>
                      <a:pt x="3904" y="1432"/>
                    </a:cubicBezTo>
                    <a:cubicBezTo>
                      <a:pt x="3819" y="729"/>
                      <a:pt x="3722" y="353"/>
                      <a:pt x="3601" y="353"/>
                    </a:cubicBezTo>
                    <a:cubicBezTo>
                      <a:pt x="3598" y="353"/>
                      <a:pt x="3595" y="352"/>
                      <a:pt x="3592" y="352"/>
                    </a:cubicBezTo>
                    <a:cubicBezTo>
                      <a:pt x="3510" y="352"/>
                      <a:pt x="3427" y="510"/>
                      <a:pt x="3322" y="814"/>
                    </a:cubicBezTo>
                    <a:cubicBezTo>
                      <a:pt x="3346" y="1444"/>
                      <a:pt x="3225" y="1626"/>
                      <a:pt x="3116" y="1662"/>
                    </a:cubicBezTo>
                    <a:cubicBezTo>
                      <a:pt x="3098" y="1668"/>
                      <a:pt x="3081" y="1671"/>
                      <a:pt x="3063" y="1671"/>
                    </a:cubicBezTo>
                    <a:cubicBezTo>
                      <a:pt x="2730" y="1671"/>
                      <a:pt x="2282" y="656"/>
                      <a:pt x="1213" y="208"/>
                    </a:cubicBezTo>
                    <a:cubicBezTo>
                      <a:pt x="853" y="73"/>
                      <a:pt x="472" y="0"/>
                      <a:pt x="89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 flipH="1">
                <a:off x="1784344" y="2782308"/>
                <a:ext cx="555824" cy="167060"/>
              </a:xfrm>
              <a:custGeom>
                <a:rect b="b" l="l" r="r" t="t"/>
                <a:pathLst>
                  <a:path extrusionOk="0" h="3097" w="10304">
                    <a:moveTo>
                      <a:pt x="9093" y="1"/>
                    </a:moveTo>
                    <a:cubicBezTo>
                      <a:pt x="9012" y="1"/>
                      <a:pt x="8930" y="9"/>
                      <a:pt x="8849" y="25"/>
                    </a:cubicBezTo>
                    <a:lnTo>
                      <a:pt x="5709" y="377"/>
                    </a:lnTo>
                    <a:lnTo>
                      <a:pt x="0" y="1019"/>
                    </a:lnTo>
                    <a:cubicBezTo>
                      <a:pt x="97" y="1601"/>
                      <a:pt x="327" y="2146"/>
                      <a:pt x="679" y="2607"/>
                    </a:cubicBezTo>
                    <a:cubicBezTo>
                      <a:pt x="800" y="2740"/>
                      <a:pt x="909" y="2862"/>
                      <a:pt x="1006" y="2971"/>
                    </a:cubicBezTo>
                    <a:cubicBezTo>
                      <a:pt x="1144" y="3042"/>
                      <a:pt x="2512" y="3096"/>
                      <a:pt x="4119" y="3096"/>
                    </a:cubicBezTo>
                    <a:cubicBezTo>
                      <a:pt x="6329" y="3096"/>
                      <a:pt x="8989" y="2994"/>
                      <a:pt x="9515" y="2692"/>
                    </a:cubicBezTo>
                    <a:cubicBezTo>
                      <a:pt x="9528" y="2692"/>
                      <a:pt x="9552" y="2680"/>
                      <a:pt x="9564" y="2668"/>
                    </a:cubicBezTo>
                    <a:cubicBezTo>
                      <a:pt x="9637" y="2643"/>
                      <a:pt x="9697" y="2619"/>
                      <a:pt x="9770" y="2583"/>
                    </a:cubicBezTo>
                    <a:cubicBezTo>
                      <a:pt x="10303" y="2316"/>
                      <a:pt x="10267" y="1528"/>
                      <a:pt x="10267" y="1407"/>
                    </a:cubicBezTo>
                    <a:cubicBezTo>
                      <a:pt x="10255" y="1286"/>
                      <a:pt x="10231" y="413"/>
                      <a:pt x="9564" y="98"/>
                    </a:cubicBezTo>
                    <a:cubicBezTo>
                      <a:pt x="9418" y="33"/>
                      <a:pt x="9257" y="1"/>
                      <a:pt x="9093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 flipH="1">
                <a:off x="2277378" y="2734785"/>
                <a:ext cx="125578" cy="165118"/>
              </a:xfrm>
              <a:custGeom>
                <a:rect b="b" l="l" r="r" t="t"/>
                <a:pathLst>
                  <a:path extrusionOk="0" h="3061" w="2328">
                    <a:moveTo>
                      <a:pt x="2193" y="0"/>
                    </a:moveTo>
                    <a:cubicBezTo>
                      <a:pt x="2155" y="0"/>
                      <a:pt x="2120" y="16"/>
                      <a:pt x="2097" y="46"/>
                    </a:cubicBezTo>
                    <a:lnTo>
                      <a:pt x="37" y="2870"/>
                    </a:lnTo>
                    <a:cubicBezTo>
                      <a:pt x="0" y="2918"/>
                      <a:pt x="13" y="3003"/>
                      <a:pt x="61" y="3040"/>
                    </a:cubicBezTo>
                    <a:cubicBezTo>
                      <a:pt x="85" y="3054"/>
                      <a:pt x="111" y="3061"/>
                      <a:pt x="135" y="3061"/>
                    </a:cubicBezTo>
                    <a:cubicBezTo>
                      <a:pt x="173" y="3061"/>
                      <a:pt x="209" y="3045"/>
                      <a:pt x="231" y="3015"/>
                    </a:cubicBezTo>
                    <a:lnTo>
                      <a:pt x="2291" y="191"/>
                    </a:lnTo>
                    <a:cubicBezTo>
                      <a:pt x="2328" y="142"/>
                      <a:pt x="2316" y="58"/>
                      <a:pt x="2267" y="21"/>
                    </a:cubicBezTo>
                    <a:cubicBezTo>
                      <a:pt x="2243" y="7"/>
                      <a:pt x="2217" y="0"/>
                      <a:pt x="2193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57"/>
              <p:cNvSpPr/>
              <p:nvPr/>
            </p:nvSpPr>
            <p:spPr>
              <a:xfrm flipH="1">
                <a:off x="2300249" y="2835280"/>
                <a:ext cx="187720" cy="87009"/>
              </a:xfrm>
              <a:custGeom>
                <a:rect b="b" l="l" r="r" t="t"/>
                <a:pathLst>
                  <a:path extrusionOk="0" h="1613" w="3480">
                    <a:moveTo>
                      <a:pt x="3080" y="1"/>
                    </a:moveTo>
                    <a:lnTo>
                      <a:pt x="2449" y="61"/>
                    </a:lnTo>
                    <a:cubicBezTo>
                      <a:pt x="2110" y="110"/>
                      <a:pt x="1770" y="146"/>
                      <a:pt x="1431" y="183"/>
                    </a:cubicBezTo>
                    <a:cubicBezTo>
                      <a:pt x="764" y="376"/>
                      <a:pt x="231" y="886"/>
                      <a:pt x="1" y="1528"/>
                    </a:cubicBezTo>
                    <a:lnTo>
                      <a:pt x="2195" y="1613"/>
                    </a:lnTo>
                    <a:lnTo>
                      <a:pt x="3480" y="1613"/>
                    </a:lnTo>
                    <a:cubicBezTo>
                      <a:pt x="3346" y="1080"/>
                      <a:pt x="3213" y="534"/>
                      <a:pt x="308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57"/>
              <p:cNvSpPr/>
              <p:nvPr/>
            </p:nvSpPr>
            <p:spPr>
              <a:xfrm flipH="1">
                <a:off x="1759523" y="2915708"/>
                <a:ext cx="1471875" cy="67428"/>
              </a:xfrm>
              <a:custGeom>
                <a:rect b="b" l="l" r="r" t="t"/>
                <a:pathLst>
                  <a:path extrusionOk="0" h="1250" w="27286">
                    <a:moveTo>
                      <a:pt x="825" y="1"/>
                    </a:moveTo>
                    <a:cubicBezTo>
                      <a:pt x="1" y="1"/>
                      <a:pt x="1" y="1249"/>
                      <a:pt x="825" y="1249"/>
                    </a:cubicBezTo>
                    <a:lnTo>
                      <a:pt x="26462" y="1249"/>
                    </a:lnTo>
                    <a:cubicBezTo>
                      <a:pt x="27286" y="1249"/>
                      <a:pt x="27286" y="1"/>
                      <a:pt x="26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 flipH="1">
                <a:off x="2359100" y="2833230"/>
                <a:ext cx="137338" cy="83827"/>
              </a:xfrm>
              <a:custGeom>
                <a:rect b="b" l="l" r="r" t="t"/>
                <a:pathLst>
                  <a:path extrusionOk="0" h="1554" w="2546">
                    <a:moveTo>
                      <a:pt x="2115" y="1"/>
                    </a:moveTo>
                    <a:cubicBezTo>
                      <a:pt x="1202" y="1"/>
                      <a:pt x="369" y="546"/>
                      <a:pt x="24" y="1408"/>
                    </a:cubicBezTo>
                    <a:cubicBezTo>
                      <a:pt x="0" y="1457"/>
                      <a:pt x="24" y="1518"/>
                      <a:pt x="109" y="1554"/>
                    </a:cubicBezTo>
                    <a:cubicBezTo>
                      <a:pt x="158" y="1554"/>
                      <a:pt x="194" y="1530"/>
                      <a:pt x="206" y="1493"/>
                    </a:cubicBezTo>
                    <a:cubicBezTo>
                      <a:pt x="530" y="706"/>
                      <a:pt x="1285" y="197"/>
                      <a:pt x="2114" y="197"/>
                    </a:cubicBezTo>
                    <a:cubicBezTo>
                      <a:pt x="2217" y="197"/>
                      <a:pt x="2320" y="205"/>
                      <a:pt x="2424" y="221"/>
                    </a:cubicBezTo>
                    <a:cubicBezTo>
                      <a:pt x="2432" y="222"/>
                      <a:pt x="2440" y="223"/>
                      <a:pt x="2447" y="223"/>
                    </a:cubicBezTo>
                    <a:cubicBezTo>
                      <a:pt x="2497" y="223"/>
                      <a:pt x="2535" y="188"/>
                      <a:pt x="2546" y="136"/>
                    </a:cubicBezTo>
                    <a:cubicBezTo>
                      <a:pt x="2546" y="87"/>
                      <a:pt x="2509" y="27"/>
                      <a:pt x="2461" y="27"/>
                    </a:cubicBezTo>
                    <a:cubicBezTo>
                      <a:pt x="2345" y="9"/>
                      <a:pt x="2230" y="1"/>
                      <a:pt x="2115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57"/>
              <p:cNvSpPr/>
              <p:nvPr/>
            </p:nvSpPr>
            <p:spPr>
              <a:xfrm flipH="1">
                <a:off x="2045912" y="2074209"/>
                <a:ext cx="208596" cy="187504"/>
              </a:xfrm>
              <a:custGeom>
                <a:rect b="b" l="l" r="r" t="t"/>
                <a:pathLst>
                  <a:path extrusionOk="0" h="3476" w="3867">
                    <a:moveTo>
                      <a:pt x="691" y="0"/>
                    </a:moveTo>
                    <a:cubicBezTo>
                      <a:pt x="400" y="170"/>
                      <a:pt x="182" y="437"/>
                      <a:pt x="73" y="752"/>
                    </a:cubicBezTo>
                    <a:cubicBezTo>
                      <a:pt x="0" y="970"/>
                      <a:pt x="0" y="1213"/>
                      <a:pt x="49" y="1431"/>
                    </a:cubicBezTo>
                    <a:lnTo>
                      <a:pt x="461" y="1588"/>
                    </a:lnTo>
                    <a:lnTo>
                      <a:pt x="800" y="1297"/>
                    </a:lnTo>
                    <a:lnTo>
                      <a:pt x="679" y="1661"/>
                    </a:lnTo>
                    <a:lnTo>
                      <a:pt x="2376" y="2388"/>
                    </a:lnTo>
                    <a:cubicBezTo>
                      <a:pt x="2679" y="2522"/>
                      <a:pt x="2776" y="2679"/>
                      <a:pt x="2812" y="2788"/>
                    </a:cubicBezTo>
                    <a:cubicBezTo>
                      <a:pt x="2885" y="3043"/>
                      <a:pt x="2703" y="3297"/>
                      <a:pt x="2824" y="3407"/>
                    </a:cubicBezTo>
                    <a:cubicBezTo>
                      <a:pt x="2873" y="3439"/>
                      <a:pt x="2932" y="3455"/>
                      <a:pt x="2991" y="3455"/>
                    </a:cubicBezTo>
                    <a:cubicBezTo>
                      <a:pt x="3021" y="3455"/>
                      <a:pt x="3051" y="3451"/>
                      <a:pt x="3079" y="3443"/>
                    </a:cubicBezTo>
                    <a:cubicBezTo>
                      <a:pt x="3137" y="3465"/>
                      <a:pt x="3198" y="3476"/>
                      <a:pt x="3259" y="3476"/>
                    </a:cubicBezTo>
                    <a:cubicBezTo>
                      <a:pt x="3365" y="3476"/>
                      <a:pt x="3472" y="3444"/>
                      <a:pt x="3564" y="3382"/>
                    </a:cubicBezTo>
                    <a:cubicBezTo>
                      <a:pt x="3830" y="3200"/>
                      <a:pt x="3867" y="2655"/>
                      <a:pt x="3515" y="2110"/>
                    </a:cubicBezTo>
                    <a:cubicBezTo>
                      <a:pt x="3503" y="1891"/>
                      <a:pt x="3443" y="1685"/>
                      <a:pt x="3358" y="1479"/>
                    </a:cubicBezTo>
                    <a:cubicBezTo>
                      <a:pt x="2788" y="170"/>
                      <a:pt x="873" y="13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57"/>
              <p:cNvSpPr/>
              <p:nvPr/>
            </p:nvSpPr>
            <p:spPr>
              <a:xfrm flipH="1">
                <a:off x="1713091" y="2865380"/>
                <a:ext cx="22278" cy="442706"/>
              </a:xfrm>
              <a:custGeom>
                <a:rect b="b" l="l" r="r" t="t"/>
                <a:pathLst>
                  <a:path extrusionOk="0" h="8207" w="413">
                    <a:moveTo>
                      <a:pt x="0" y="0"/>
                    </a:moveTo>
                    <a:lnTo>
                      <a:pt x="0" y="8206"/>
                    </a:lnTo>
                    <a:lnTo>
                      <a:pt x="413" y="8206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 flipH="1">
                <a:off x="2159021" y="2915708"/>
                <a:ext cx="1035103" cy="704273"/>
              </a:xfrm>
              <a:custGeom>
                <a:rect b="b" l="l" r="r" t="t"/>
                <a:pathLst>
                  <a:path extrusionOk="0" h="13056" w="19189">
                    <a:moveTo>
                      <a:pt x="3516" y="1"/>
                    </a:moveTo>
                    <a:cubicBezTo>
                      <a:pt x="1928" y="2122"/>
                      <a:pt x="861" y="4583"/>
                      <a:pt x="376" y="7177"/>
                    </a:cubicBezTo>
                    <a:cubicBezTo>
                      <a:pt x="37" y="9055"/>
                      <a:pt x="1" y="10983"/>
                      <a:pt x="291" y="12874"/>
                    </a:cubicBezTo>
                    <a:lnTo>
                      <a:pt x="16910" y="13055"/>
                    </a:lnTo>
                    <a:lnTo>
                      <a:pt x="191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 flipH="1">
                <a:off x="2204772" y="3479997"/>
                <a:ext cx="139981" cy="139981"/>
              </a:xfrm>
              <a:custGeom>
                <a:rect b="b" l="l" r="r" t="t"/>
                <a:pathLst>
                  <a:path extrusionOk="0" h="2595" w="2595">
                    <a:moveTo>
                      <a:pt x="1297" y="0"/>
                    </a:moveTo>
                    <a:cubicBezTo>
                      <a:pt x="582" y="0"/>
                      <a:pt x="0" y="582"/>
                      <a:pt x="0" y="1297"/>
                    </a:cubicBezTo>
                    <a:cubicBezTo>
                      <a:pt x="0" y="2013"/>
                      <a:pt x="582" y="2594"/>
                      <a:pt x="1297" y="2594"/>
                    </a:cubicBezTo>
                    <a:cubicBezTo>
                      <a:pt x="2012" y="2594"/>
                      <a:pt x="2594" y="2013"/>
                      <a:pt x="2594" y="1297"/>
                    </a:cubicBezTo>
                    <a:cubicBezTo>
                      <a:pt x="2594" y="582"/>
                      <a:pt x="2012" y="0"/>
                      <a:pt x="1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57"/>
              <p:cNvSpPr/>
              <p:nvPr/>
            </p:nvSpPr>
            <p:spPr>
              <a:xfrm flipH="1">
                <a:off x="2151793" y="2910475"/>
                <a:ext cx="1047563" cy="714738"/>
              </a:xfrm>
              <a:custGeom>
                <a:rect b="b" l="l" r="r" t="t"/>
                <a:pathLst>
                  <a:path extrusionOk="0" h="13250" w="19420">
                    <a:moveTo>
                      <a:pt x="3564" y="1"/>
                    </a:moveTo>
                    <a:lnTo>
                      <a:pt x="3540" y="37"/>
                    </a:lnTo>
                    <a:cubicBezTo>
                      <a:pt x="1940" y="2170"/>
                      <a:pt x="861" y="4643"/>
                      <a:pt x="376" y="7261"/>
                    </a:cubicBezTo>
                    <a:cubicBezTo>
                      <a:pt x="25" y="9152"/>
                      <a:pt x="1" y="11080"/>
                      <a:pt x="292" y="12983"/>
                    </a:cubicBezTo>
                    <a:lnTo>
                      <a:pt x="304" y="13068"/>
                    </a:lnTo>
                    <a:lnTo>
                      <a:pt x="17007" y="13249"/>
                    </a:lnTo>
                    <a:lnTo>
                      <a:pt x="17019" y="13249"/>
                    </a:lnTo>
                    <a:cubicBezTo>
                      <a:pt x="17128" y="13237"/>
                      <a:pt x="17128" y="13068"/>
                      <a:pt x="17019" y="13055"/>
                    </a:cubicBezTo>
                    <a:lnTo>
                      <a:pt x="485" y="12874"/>
                    </a:lnTo>
                    <a:cubicBezTo>
                      <a:pt x="207" y="11019"/>
                      <a:pt x="243" y="9128"/>
                      <a:pt x="582" y="7298"/>
                    </a:cubicBezTo>
                    <a:cubicBezTo>
                      <a:pt x="1055" y="4728"/>
                      <a:pt x="2110" y="2292"/>
                      <a:pt x="3661" y="195"/>
                    </a:cubicBezTo>
                    <a:lnTo>
                      <a:pt x="19165" y="195"/>
                    </a:lnTo>
                    <a:lnTo>
                      <a:pt x="17346" y="10607"/>
                    </a:lnTo>
                    <a:cubicBezTo>
                      <a:pt x="17346" y="10655"/>
                      <a:pt x="17383" y="10716"/>
                      <a:pt x="17431" y="10716"/>
                    </a:cubicBezTo>
                    <a:cubicBezTo>
                      <a:pt x="17438" y="10718"/>
                      <a:pt x="17444" y="10718"/>
                      <a:pt x="17451" y="10718"/>
                    </a:cubicBezTo>
                    <a:cubicBezTo>
                      <a:pt x="17495" y="10718"/>
                      <a:pt x="17542" y="10685"/>
                      <a:pt x="17552" y="10643"/>
                    </a:cubicBezTo>
                    <a:lnTo>
                      <a:pt x="194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57"/>
              <p:cNvSpPr/>
              <p:nvPr/>
            </p:nvSpPr>
            <p:spPr>
              <a:xfrm flipH="1">
                <a:off x="2210652" y="3492027"/>
                <a:ext cx="77246" cy="127304"/>
              </a:xfrm>
              <a:custGeom>
                <a:rect b="b" l="l" r="r" t="t"/>
                <a:pathLst>
                  <a:path extrusionOk="0" h="2360" w="1432">
                    <a:moveTo>
                      <a:pt x="726" y="1"/>
                    </a:moveTo>
                    <a:cubicBezTo>
                      <a:pt x="636" y="1"/>
                      <a:pt x="546" y="19"/>
                      <a:pt x="461" y="56"/>
                    </a:cubicBezTo>
                    <a:cubicBezTo>
                      <a:pt x="158" y="202"/>
                      <a:pt x="37" y="565"/>
                      <a:pt x="13" y="868"/>
                    </a:cubicBezTo>
                    <a:cubicBezTo>
                      <a:pt x="1" y="1087"/>
                      <a:pt x="49" y="1365"/>
                      <a:pt x="219" y="1462"/>
                    </a:cubicBezTo>
                    <a:cubicBezTo>
                      <a:pt x="277" y="1488"/>
                      <a:pt x="341" y="1501"/>
                      <a:pt x="405" y="1501"/>
                    </a:cubicBezTo>
                    <a:cubicBezTo>
                      <a:pt x="490" y="1501"/>
                      <a:pt x="574" y="1479"/>
                      <a:pt x="643" y="1438"/>
                    </a:cubicBezTo>
                    <a:cubicBezTo>
                      <a:pt x="789" y="1377"/>
                      <a:pt x="886" y="1256"/>
                      <a:pt x="922" y="1111"/>
                    </a:cubicBezTo>
                    <a:cubicBezTo>
                      <a:pt x="922" y="990"/>
                      <a:pt x="874" y="880"/>
                      <a:pt x="789" y="796"/>
                    </a:cubicBezTo>
                    <a:cubicBezTo>
                      <a:pt x="764" y="777"/>
                      <a:pt x="737" y="768"/>
                      <a:pt x="711" y="768"/>
                    </a:cubicBezTo>
                    <a:cubicBezTo>
                      <a:pt x="686" y="768"/>
                      <a:pt x="661" y="777"/>
                      <a:pt x="643" y="796"/>
                    </a:cubicBezTo>
                    <a:cubicBezTo>
                      <a:pt x="607" y="832"/>
                      <a:pt x="607" y="893"/>
                      <a:pt x="643" y="941"/>
                    </a:cubicBezTo>
                    <a:cubicBezTo>
                      <a:pt x="692" y="977"/>
                      <a:pt x="716" y="1026"/>
                      <a:pt x="716" y="1087"/>
                    </a:cubicBezTo>
                    <a:cubicBezTo>
                      <a:pt x="716" y="1147"/>
                      <a:pt x="643" y="1208"/>
                      <a:pt x="558" y="1256"/>
                    </a:cubicBezTo>
                    <a:cubicBezTo>
                      <a:pt x="510" y="1289"/>
                      <a:pt x="456" y="1305"/>
                      <a:pt x="400" y="1305"/>
                    </a:cubicBezTo>
                    <a:cubicBezTo>
                      <a:pt x="373" y="1305"/>
                      <a:pt x="344" y="1301"/>
                      <a:pt x="316" y="1293"/>
                    </a:cubicBezTo>
                    <a:cubicBezTo>
                      <a:pt x="255" y="1256"/>
                      <a:pt x="207" y="1111"/>
                      <a:pt x="219" y="880"/>
                    </a:cubicBezTo>
                    <a:cubicBezTo>
                      <a:pt x="231" y="650"/>
                      <a:pt x="316" y="335"/>
                      <a:pt x="534" y="238"/>
                    </a:cubicBezTo>
                    <a:cubicBezTo>
                      <a:pt x="592" y="212"/>
                      <a:pt x="654" y="199"/>
                      <a:pt x="716" y="199"/>
                    </a:cubicBezTo>
                    <a:cubicBezTo>
                      <a:pt x="797" y="199"/>
                      <a:pt x="877" y="221"/>
                      <a:pt x="946" y="262"/>
                    </a:cubicBezTo>
                    <a:cubicBezTo>
                      <a:pt x="1068" y="359"/>
                      <a:pt x="1152" y="505"/>
                      <a:pt x="1177" y="650"/>
                    </a:cubicBezTo>
                    <a:cubicBezTo>
                      <a:pt x="1225" y="1038"/>
                      <a:pt x="1140" y="1414"/>
                      <a:pt x="922" y="1729"/>
                    </a:cubicBezTo>
                    <a:cubicBezTo>
                      <a:pt x="777" y="1935"/>
                      <a:pt x="571" y="2080"/>
                      <a:pt x="340" y="2177"/>
                    </a:cubicBezTo>
                    <a:cubicBezTo>
                      <a:pt x="235" y="2212"/>
                      <a:pt x="265" y="2360"/>
                      <a:pt x="365" y="2360"/>
                    </a:cubicBezTo>
                    <a:cubicBezTo>
                      <a:pt x="369" y="2360"/>
                      <a:pt x="373" y="2360"/>
                      <a:pt x="377" y="2359"/>
                    </a:cubicBezTo>
                    <a:lnTo>
                      <a:pt x="413" y="2359"/>
                    </a:lnTo>
                    <a:cubicBezTo>
                      <a:pt x="680" y="2250"/>
                      <a:pt x="910" y="2080"/>
                      <a:pt x="1080" y="1850"/>
                    </a:cubicBezTo>
                    <a:cubicBezTo>
                      <a:pt x="1334" y="1487"/>
                      <a:pt x="1431" y="1050"/>
                      <a:pt x="1371" y="614"/>
                    </a:cubicBezTo>
                    <a:cubicBezTo>
                      <a:pt x="1346" y="408"/>
                      <a:pt x="1225" y="214"/>
                      <a:pt x="1068" y="93"/>
                    </a:cubicBezTo>
                    <a:cubicBezTo>
                      <a:pt x="958" y="31"/>
                      <a:pt x="842" y="1"/>
                      <a:pt x="726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 flipH="1">
                <a:off x="1516956" y="1655725"/>
                <a:ext cx="236052" cy="332879"/>
              </a:xfrm>
              <a:custGeom>
                <a:rect b="b" l="l" r="r" t="t"/>
                <a:pathLst>
                  <a:path extrusionOk="0" h="6171" w="4376">
                    <a:moveTo>
                      <a:pt x="1988" y="1"/>
                    </a:moveTo>
                    <a:cubicBezTo>
                      <a:pt x="1552" y="1104"/>
                      <a:pt x="1140" y="2292"/>
                      <a:pt x="752" y="3540"/>
                    </a:cubicBezTo>
                    <a:cubicBezTo>
                      <a:pt x="606" y="4013"/>
                      <a:pt x="461" y="4474"/>
                      <a:pt x="340" y="4922"/>
                    </a:cubicBezTo>
                    <a:cubicBezTo>
                      <a:pt x="218" y="5346"/>
                      <a:pt x="109" y="5758"/>
                      <a:pt x="0" y="6171"/>
                    </a:cubicBezTo>
                    <a:cubicBezTo>
                      <a:pt x="521" y="6025"/>
                      <a:pt x="1043" y="5880"/>
                      <a:pt x="1552" y="5722"/>
                    </a:cubicBezTo>
                    <a:cubicBezTo>
                      <a:pt x="1734" y="5455"/>
                      <a:pt x="1903" y="5189"/>
                      <a:pt x="2073" y="4922"/>
                    </a:cubicBezTo>
                    <a:cubicBezTo>
                      <a:pt x="2861" y="3734"/>
                      <a:pt x="3612" y="2558"/>
                      <a:pt x="4376" y="1358"/>
                    </a:cubicBezTo>
                    <a:cubicBezTo>
                      <a:pt x="3576" y="910"/>
                      <a:pt x="2776" y="449"/>
                      <a:pt x="19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57"/>
              <p:cNvSpPr/>
              <p:nvPr/>
            </p:nvSpPr>
            <p:spPr>
              <a:xfrm flipH="1">
                <a:off x="1499911" y="1914000"/>
                <a:ext cx="194948" cy="311949"/>
              </a:xfrm>
              <a:custGeom>
                <a:rect b="b" l="l" r="r" t="t"/>
                <a:pathLst>
                  <a:path extrusionOk="0" h="5783" w="3614">
                    <a:moveTo>
                      <a:pt x="3613" y="1"/>
                    </a:moveTo>
                    <a:lnTo>
                      <a:pt x="1068" y="134"/>
                    </a:lnTo>
                    <a:cubicBezTo>
                      <a:pt x="704" y="2025"/>
                      <a:pt x="352" y="3904"/>
                      <a:pt x="1" y="5783"/>
                    </a:cubicBezTo>
                    <a:cubicBezTo>
                      <a:pt x="946" y="4352"/>
                      <a:pt x="1880" y="2861"/>
                      <a:pt x="2813" y="1334"/>
                    </a:cubicBezTo>
                    <a:cubicBezTo>
                      <a:pt x="3092" y="886"/>
                      <a:pt x="3359" y="437"/>
                      <a:pt x="3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57"/>
              <p:cNvSpPr/>
              <p:nvPr/>
            </p:nvSpPr>
            <p:spPr>
              <a:xfrm flipH="1">
                <a:off x="1546355" y="1921228"/>
                <a:ext cx="206654" cy="67374"/>
              </a:xfrm>
              <a:custGeom>
                <a:rect b="b" l="l" r="r" t="t"/>
                <a:pathLst>
                  <a:path extrusionOk="0" h="1249" w="3831">
                    <a:moveTo>
                      <a:pt x="340" y="0"/>
                    </a:moveTo>
                    <a:cubicBezTo>
                      <a:pt x="218" y="424"/>
                      <a:pt x="109" y="836"/>
                      <a:pt x="0" y="1249"/>
                    </a:cubicBezTo>
                    <a:lnTo>
                      <a:pt x="3831" y="1249"/>
                    </a:lnTo>
                    <a:lnTo>
                      <a:pt x="3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 flipH="1">
                <a:off x="1797452" y="1496217"/>
                <a:ext cx="531603" cy="417299"/>
              </a:xfrm>
              <a:custGeom>
                <a:rect b="b" l="l" r="r" t="t"/>
                <a:pathLst>
                  <a:path extrusionOk="0" h="7736" w="9855">
                    <a:moveTo>
                      <a:pt x="388" y="0"/>
                    </a:moveTo>
                    <a:cubicBezTo>
                      <a:pt x="170" y="0"/>
                      <a:pt x="0" y="170"/>
                      <a:pt x="0" y="388"/>
                    </a:cubicBezTo>
                    <a:lnTo>
                      <a:pt x="0" y="5782"/>
                    </a:lnTo>
                    <a:cubicBezTo>
                      <a:pt x="0" y="6000"/>
                      <a:pt x="170" y="6170"/>
                      <a:pt x="388" y="6170"/>
                    </a:cubicBezTo>
                    <a:lnTo>
                      <a:pt x="800" y="6170"/>
                    </a:lnTo>
                    <a:cubicBezTo>
                      <a:pt x="994" y="6170"/>
                      <a:pt x="1152" y="6315"/>
                      <a:pt x="1188" y="6497"/>
                    </a:cubicBezTo>
                    <a:lnTo>
                      <a:pt x="1334" y="7418"/>
                    </a:lnTo>
                    <a:cubicBezTo>
                      <a:pt x="1379" y="7621"/>
                      <a:pt x="1549" y="7736"/>
                      <a:pt x="1725" y="7736"/>
                    </a:cubicBezTo>
                    <a:cubicBezTo>
                      <a:pt x="1832" y="7736"/>
                      <a:pt x="1941" y="7692"/>
                      <a:pt x="2024" y="7600"/>
                    </a:cubicBezTo>
                    <a:lnTo>
                      <a:pt x="3164" y="6291"/>
                    </a:lnTo>
                    <a:cubicBezTo>
                      <a:pt x="3237" y="6206"/>
                      <a:pt x="3346" y="6158"/>
                      <a:pt x="3455" y="6158"/>
                    </a:cubicBezTo>
                    <a:lnTo>
                      <a:pt x="9455" y="6158"/>
                    </a:lnTo>
                    <a:cubicBezTo>
                      <a:pt x="9673" y="6158"/>
                      <a:pt x="9843" y="5988"/>
                      <a:pt x="9855" y="5782"/>
                    </a:cubicBezTo>
                    <a:lnTo>
                      <a:pt x="9855" y="388"/>
                    </a:lnTo>
                    <a:cubicBezTo>
                      <a:pt x="9855" y="170"/>
                      <a:pt x="9673" y="0"/>
                      <a:pt x="9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57"/>
              <p:cNvSpPr/>
              <p:nvPr/>
            </p:nvSpPr>
            <p:spPr>
              <a:xfrm flipH="1">
                <a:off x="1809211" y="1486400"/>
                <a:ext cx="542068" cy="428303"/>
              </a:xfrm>
              <a:custGeom>
                <a:rect b="b" l="l" r="r" t="t"/>
                <a:pathLst>
                  <a:path extrusionOk="0" h="7940" w="10049">
                    <a:moveTo>
                      <a:pt x="9552" y="206"/>
                    </a:moveTo>
                    <a:cubicBezTo>
                      <a:pt x="9709" y="206"/>
                      <a:pt x="9843" y="328"/>
                      <a:pt x="9843" y="497"/>
                    </a:cubicBezTo>
                    <a:lnTo>
                      <a:pt x="9843" y="5891"/>
                    </a:lnTo>
                    <a:cubicBezTo>
                      <a:pt x="9843" y="6049"/>
                      <a:pt x="9709" y="6182"/>
                      <a:pt x="9552" y="6182"/>
                    </a:cubicBezTo>
                    <a:lnTo>
                      <a:pt x="3552" y="6182"/>
                    </a:lnTo>
                    <a:cubicBezTo>
                      <a:pt x="3418" y="6182"/>
                      <a:pt x="3285" y="6243"/>
                      <a:pt x="3188" y="6352"/>
                    </a:cubicBezTo>
                    <a:lnTo>
                      <a:pt x="2036" y="7649"/>
                    </a:lnTo>
                    <a:cubicBezTo>
                      <a:pt x="1979" y="7720"/>
                      <a:pt x="1900" y="7752"/>
                      <a:pt x="1821" y="7752"/>
                    </a:cubicBezTo>
                    <a:cubicBezTo>
                      <a:pt x="1685" y="7752"/>
                      <a:pt x="1550" y="7657"/>
                      <a:pt x="1527" y="7503"/>
                    </a:cubicBezTo>
                    <a:lnTo>
                      <a:pt x="1382" y="6582"/>
                    </a:lnTo>
                    <a:cubicBezTo>
                      <a:pt x="1346" y="6340"/>
                      <a:pt x="1139" y="6170"/>
                      <a:pt x="897" y="6170"/>
                    </a:cubicBezTo>
                    <a:lnTo>
                      <a:pt x="485" y="6170"/>
                    </a:lnTo>
                    <a:cubicBezTo>
                      <a:pt x="327" y="6170"/>
                      <a:pt x="194" y="6037"/>
                      <a:pt x="194" y="5879"/>
                    </a:cubicBezTo>
                    <a:lnTo>
                      <a:pt x="194" y="497"/>
                    </a:lnTo>
                    <a:cubicBezTo>
                      <a:pt x="194" y="340"/>
                      <a:pt x="327" y="206"/>
                      <a:pt x="485" y="206"/>
                    </a:cubicBezTo>
                    <a:close/>
                    <a:moveTo>
                      <a:pt x="485" y="0"/>
                    </a:moveTo>
                    <a:cubicBezTo>
                      <a:pt x="218" y="0"/>
                      <a:pt x="0" y="218"/>
                      <a:pt x="0" y="497"/>
                    </a:cubicBezTo>
                    <a:lnTo>
                      <a:pt x="0" y="5879"/>
                    </a:lnTo>
                    <a:cubicBezTo>
                      <a:pt x="0" y="6146"/>
                      <a:pt x="218" y="6364"/>
                      <a:pt x="485" y="6364"/>
                    </a:cubicBezTo>
                    <a:lnTo>
                      <a:pt x="897" y="6364"/>
                    </a:lnTo>
                    <a:cubicBezTo>
                      <a:pt x="1043" y="6364"/>
                      <a:pt x="1164" y="6473"/>
                      <a:pt x="1188" y="6619"/>
                    </a:cubicBezTo>
                    <a:lnTo>
                      <a:pt x="1346" y="7540"/>
                    </a:lnTo>
                    <a:cubicBezTo>
                      <a:pt x="1370" y="7722"/>
                      <a:pt x="1503" y="7867"/>
                      <a:pt x="1685" y="7928"/>
                    </a:cubicBezTo>
                    <a:cubicBezTo>
                      <a:pt x="1733" y="7940"/>
                      <a:pt x="1782" y="7940"/>
                      <a:pt x="1830" y="7940"/>
                    </a:cubicBezTo>
                    <a:cubicBezTo>
                      <a:pt x="1964" y="7940"/>
                      <a:pt x="2097" y="7891"/>
                      <a:pt x="2194" y="7782"/>
                    </a:cubicBezTo>
                    <a:lnTo>
                      <a:pt x="3333" y="6473"/>
                    </a:lnTo>
                    <a:cubicBezTo>
                      <a:pt x="3382" y="6400"/>
                      <a:pt x="3467" y="6364"/>
                      <a:pt x="3552" y="6364"/>
                    </a:cubicBezTo>
                    <a:lnTo>
                      <a:pt x="9552" y="6364"/>
                    </a:lnTo>
                    <a:cubicBezTo>
                      <a:pt x="9818" y="6364"/>
                      <a:pt x="10037" y="6146"/>
                      <a:pt x="10049" y="5879"/>
                    </a:cubicBezTo>
                    <a:lnTo>
                      <a:pt x="10049" y="497"/>
                    </a:lnTo>
                    <a:cubicBezTo>
                      <a:pt x="10037" y="218"/>
                      <a:pt x="9818" y="0"/>
                      <a:pt x="9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57"/>
              <p:cNvSpPr/>
              <p:nvPr/>
            </p:nvSpPr>
            <p:spPr>
              <a:xfrm flipH="1">
                <a:off x="2749425" y="3991154"/>
                <a:ext cx="47793" cy="130325"/>
              </a:xfrm>
              <a:custGeom>
                <a:rect b="b" l="l" r="r" t="t"/>
                <a:pathLst>
                  <a:path extrusionOk="0" h="2416" w="886">
                    <a:moveTo>
                      <a:pt x="782" y="0"/>
                    </a:moveTo>
                    <a:cubicBezTo>
                      <a:pt x="758" y="0"/>
                      <a:pt x="734" y="9"/>
                      <a:pt x="715" y="28"/>
                    </a:cubicBezTo>
                    <a:cubicBezTo>
                      <a:pt x="485" y="258"/>
                      <a:pt x="315" y="525"/>
                      <a:pt x="206" y="815"/>
                    </a:cubicBezTo>
                    <a:cubicBezTo>
                      <a:pt x="25" y="1312"/>
                      <a:pt x="0" y="1846"/>
                      <a:pt x="146" y="2343"/>
                    </a:cubicBezTo>
                    <a:cubicBezTo>
                      <a:pt x="158" y="2391"/>
                      <a:pt x="194" y="2416"/>
                      <a:pt x="243" y="2416"/>
                    </a:cubicBezTo>
                    <a:lnTo>
                      <a:pt x="279" y="2416"/>
                    </a:lnTo>
                    <a:cubicBezTo>
                      <a:pt x="328" y="2403"/>
                      <a:pt x="352" y="2355"/>
                      <a:pt x="340" y="2294"/>
                    </a:cubicBezTo>
                    <a:cubicBezTo>
                      <a:pt x="206" y="1834"/>
                      <a:pt x="231" y="1349"/>
                      <a:pt x="400" y="888"/>
                    </a:cubicBezTo>
                    <a:cubicBezTo>
                      <a:pt x="497" y="622"/>
                      <a:pt x="655" y="379"/>
                      <a:pt x="849" y="161"/>
                    </a:cubicBezTo>
                    <a:cubicBezTo>
                      <a:pt x="885" y="125"/>
                      <a:pt x="885" y="64"/>
                      <a:pt x="849" y="28"/>
                    </a:cubicBezTo>
                    <a:cubicBezTo>
                      <a:pt x="831" y="9"/>
                      <a:pt x="806" y="0"/>
                      <a:pt x="782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57"/>
              <p:cNvSpPr/>
              <p:nvPr/>
            </p:nvSpPr>
            <p:spPr>
              <a:xfrm flipH="1">
                <a:off x="2537595" y="3986731"/>
                <a:ext cx="81777" cy="69694"/>
              </a:xfrm>
              <a:custGeom>
                <a:rect b="b" l="l" r="r" t="t"/>
                <a:pathLst>
                  <a:path extrusionOk="0" h="1292" w="1516">
                    <a:moveTo>
                      <a:pt x="873" y="1"/>
                    </a:moveTo>
                    <a:cubicBezTo>
                      <a:pt x="291" y="1"/>
                      <a:pt x="0" y="704"/>
                      <a:pt x="412" y="1104"/>
                    </a:cubicBezTo>
                    <a:cubicBezTo>
                      <a:pt x="546" y="1233"/>
                      <a:pt x="708" y="1291"/>
                      <a:pt x="867" y="1291"/>
                    </a:cubicBezTo>
                    <a:cubicBezTo>
                      <a:pt x="1199" y="1291"/>
                      <a:pt x="1515" y="1036"/>
                      <a:pt x="1515" y="643"/>
                    </a:cubicBezTo>
                    <a:cubicBezTo>
                      <a:pt x="1515" y="291"/>
                      <a:pt x="1225" y="1"/>
                      <a:pt x="873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57"/>
              <p:cNvSpPr/>
              <p:nvPr/>
            </p:nvSpPr>
            <p:spPr>
              <a:xfrm flipH="1">
                <a:off x="2823326" y="3977561"/>
                <a:ext cx="81130" cy="69370"/>
              </a:xfrm>
              <a:custGeom>
                <a:rect b="b" l="l" r="r" t="t"/>
                <a:pathLst>
                  <a:path extrusionOk="0" h="1286" w="1504">
                    <a:moveTo>
                      <a:pt x="861" y="1"/>
                    </a:moveTo>
                    <a:cubicBezTo>
                      <a:pt x="291" y="1"/>
                      <a:pt x="0" y="692"/>
                      <a:pt x="400" y="1092"/>
                    </a:cubicBezTo>
                    <a:cubicBezTo>
                      <a:pt x="534" y="1226"/>
                      <a:pt x="698" y="1285"/>
                      <a:pt x="857" y="1285"/>
                    </a:cubicBezTo>
                    <a:cubicBezTo>
                      <a:pt x="1189" y="1285"/>
                      <a:pt x="1503" y="1028"/>
                      <a:pt x="1503" y="643"/>
                    </a:cubicBezTo>
                    <a:cubicBezTo>
                      <a:pt x="1503" y="292"/>
                      <a:pt x="1212" y="1"/>
                      <a:pt x="861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57"/>
              <p:cNvSpPr/>
              <p:nvPr/>
            </p:nvSpPr>
            <p:spPr>
              <a:xfrm flipH="1">
                <a:off x="2475502" y="3544728"/>
                <a:ext cx="667592" cy="10519"/>
              </a:xfrm>
              <a:custGeom>
                <a:rect b="b" l="l" r="r" t="t"/>
                <a:pathLst>
                  <a:path extrusionOk="0" h="195" w="12376">
                    <a:moveTo>
                      <a:pt x="121" y="0"/>
                    </a:moveTo>
                    <a:cubicBezTo>
                      <a:pt x="0" y="13"/>
                      <a:pt x="0" y="182"/>
                      <a:pt x="121" y="194"/>
                    </a:cubicBezTo>
                    <a:lnTo>
                      <a:pt x="12267" y="194"/>
                    </a:lnTo>
                    <a:cubicBezTo>
                      <a:pt x="12376" y="182"/>
                      <a:pt x="12376" y="13"/>
                      <a:pt x="12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57"/>
              <p:cNvSpPr/>
              <p:nvPr/>
            </p:nvSpPr>
            <p:spPr>
              <a:xfrm flipH="1">
                <a:off x="2489852" y="3474118"/>
                <a:ext cx="490445" cy="11166"/>
              </a:xfrm>
              <a:custGeom>
                <a:rect b="b" l="l" r="r" t="t"/>
                <a:pathLst>
                  <a:path extrusionOk="0" h="207" w="9092">
                    <a:moveTo>
                      <a:pt x="134" y="0"/>
                    </a:moveTo>
                    <a:cubicBezTo>
                      <a:pt x="0" y="0"/>
                      <a:pt x="0" y="206"/>
                      <a:pt x="134" y="206"/>
                    </a:cubicBezTo>
                    <a:lnTo>
                      <a:pt x="8958" y="206"/>
                    </a:lnTo>
                    <a:cubicBezTo>
                      <a:pt x="9091" y="206"/>
                      <a:pt x="9091" y="0"/>
                      <a:pt x="8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57"/>
              <p:cNvSpPr/>
              <p:nvPr/>
            </p:nvSpPr>
            <p:spPr>
              <a:xfrm flipH="1">
                <a:off x="2560463" y="3035352"/>
                <a:ext cx="457756" cy="10519"/>
              </a:xfrm>
              <a:custGeom>
                <a:rect b="b" l="l" r="r" t="t"/>
                <a:pathLst>
                  <a:path extrusionOk="0" h="195" w="8486">
                    <a:moveTo>
                      <a:pt x="97" y="1"/>
                    </a:moveTo>
                    <a:cubicBezTo>
                      <a:pt x="37" y="1"/>
                      <a:pt x="0" y="37"/>
                      <a:pt x="0" y="98"/>
                    </a:cubicBezTo>
                    <a:cubicBezTo>
                      <a:pt x="0" y="146"/>
                      <a:pt x="49" y="195"/>
                      <a:pt x="97" y="195"/>
                    </a:cubicBezTo>
                    <a:lnTo>
                      <a:pt x="8388" y="195"/>
                    </a:lnTo>
                    <a:cubicBezTo>
                      <a:pt x="8437" y="195"/>
                      <a:pt x="8485" y="146"/>
                      <a:pt x="8485" y="98"/>
                    </a:cubicBezTo>
                    <a:cubicBezTo>
                      <a:pt x="8485" y="37"/>
                      <a:pt x="8437" y="1"/>
                      <a:pt x="8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 flipH="1">
                <a:off x="2388495" y="2977202"/>
                <a:ext cx="474748" cy="11166"/>
              </a:xfrm>
              <a:custGeom>
                <a:rect b="b" l="l" r="r" t="t"/>
                <a:pathLst>
                  <a:path extrusionOk="0" h="207" w="8801">
                    <a:moveTo>
                      <a:pt x="97" y="0"/>
                    </a:moveTo>
                    <a:cubicBezTo>
                      <a:pt x="36" y="0"/>
                      <a:pt x="0" y="49"/>
                      <a:pt x="0" y="109"/>
                    </a:cubicBezTo>
                    <a:cubicBezTo>
                      <a:pt x="0" y="158"/>
                      <a:pt x="36" y="206"/>
                      <a:pt x="97" y="206"/>
                    </a:cubicBezTo>
                    <a:lnTo>
                      <a:pt x="8691" y="206"/>
                    </a:lnTo>
                    <a:cubicBezTo>
                      <a:pt x="8752" y="206"/>
                      <a:pt x="8800" y="158"/>
                      <a:pt x="8800" y="109"/>
                    </a:cubicBezTo>
                    <a:cubicBezTo>
                      <a:pt x="8800" y="49"/>
                      <a:pt x="8752" y="0"/>
                      <a:pt x="8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36" name="Google Shape;3736;p57"/>
          <p:cNvSpPr/>
          <p:nvPr/>
        </p:nvSpPr>
        <p:spPr>
          <a:xfrm>
            <a:off x="7539117" y="2098534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57"/>
          <p:cNvSpPr/>
          <p:nvPr/>
        </p:nvSpPr>
        <p:spPr>
          <a:xfrm>
            <a:off x="5565417" y="2629259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57"/>
          <p:cNvSpPr/>
          <p:nvPr/>
        </p:nvSpPr>
        <p:spPr>
          <a:xfrm>
            <a:off x="6133699" y="2181278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57"/>
          <p:cNvSpPr/>
          <p:nvPr/>
        </p:nvSpPr>
        <p:spPr>
          <a:xfrm>
            <a:off x="5448967" y="2302409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57"/>
          <p:cNvSpPr/>
          <p:nvPr/>
        </p:nvSpPr>
        <p:spPr>
          <a:xfrm>
            <a:off x="7848742" y="1862897"/>
            <a:ext cx="130770" cy="130764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57"/>
          <p:cNvSpPr/>
          <p:nvPr/>
        </p:nvSpPr>
        <p:spPr>
          <a:xfrm>
            <a:off x="7625149" y="2812203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57"/>
          <p:cNvSpPr txBox="1"/>
          <p:nvPr>
            <p:ph type="title"/>
          </p:nvPr>
        </p:nvSpPr>
        <p:spPr>
          <a:xfrm>
            <a:off x="1221525" y="1799850"/>
            <a:ext cx="37410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Thanks!</a:t>
            </a:r>
            <a:endParaRPr sz="7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0"/>
          <p:cNvSpPr txBox="1"/>
          <p:nvPr>
            <p:ph type="title"/>
          </p:nvPr>
        </p:nvSpPr>
        <p:spPr>
          <a:xfrm>
            <a:off x="3217675" y="399025"/>
            <a:ext cx="4993800" cy="15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1040" name="Google Shape;1040;p40"/>
          <p:cNvSpPr txBox="1"/>
          <p:nvPr>
            <p:ph idx="1" type="subTitle"/>
          </p:nvPr>
        </p:nvSpPr>
        <p:spPr>
          <a:xfrm>
            <a:off x="3540310" y="1962025"/>
            <a:ext cx="434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President:</a:t>
            </a:r>
            <a:r>
              <a:rPr lang="en"/>
              <a:t> I am Bibek Gupta, a BCA student and Full Stack </a:t>
            </a:r>
            <a:r>
              <a:rPr lang="en"/>
              <a:t>developer. I am focused explorer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 hustler to achieve  career growth and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Vice-President: </a:t>
            </a:r>
            <a:r>
              <a:rPr lang="en"/>
              <a:t>I am Bipul Khatiwada, a BCA student and FrontEnd developer. I am focused explorer and  hustler to achieve  career growth and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40"/>
          <p:cNvGrpSpPr/>
          <p:nvPr/>
        </p:nvGrpSpPr>
        <p:grpSpPr>
          <a:xfrm flipH="1">
            <a:off x="651476" y="947322"/>
            <a:ext cx="1731598" cy="2900390"/>
            <a:chOff x="3706201" y="1576022"/>
            <a:chExt cx="1731598" cy="2900390"/>
          </a:xfrm>
        </p:grpSpPr>
        <p:grpSp>
          <p:nvGrpSpPr>
            <p:cNvPr id="1042" name="Google Shape;1042;p40"/>
            <p:cNvGrpSpPr/>
            <p:nvPr/>
          </p:nvGrpSpPr>
          <p:grpSpPr>
            <a:xfrm>
              <a:off x="3706201" y="1893935"/>
              <a:ext cx="1731598" cy="2582477"/>
              <a:chOff x="6020899" y="1332746"/>
              <a:chExt cx="1371128" cy="2044879"/>
            </a:xfrm>
          </p:grpSpPr>
          <p:grpSp>
            <p:nvGrpSpPr>
              <p:cNvPr id="1043" name="Google Shape;1043;p40"/>
              <p:cNvGrpSpPr/>
              <p:nvPr/>
            </p:nvGrpSpPr>
            <p:grpSpPr>
              <a:xfrm>
                <a:off x="6020899" y="1332746"/>
                <a:ext cx="1371128" cy="2044879"/>
                <a:chOff x="6020899" y="1332746"/>
                <a:chExt cx="1371128" cy="2044879"/>
              </a:xfrm>
            </p:grpSpPr>
            <p:sp>
              <p:nvSpPr>
                <p:cNvPr id="1044" name="Google Shape;1044;p40"/>
                <p:cNvSpPr/>
                <p:nvPr/>
              </p:nvSpPr>
              <p:spPr>
                <a:xfrm>
                  <a:off x="6296091" y="1522020"/>
                  <a:ext cx="185512" cy="270977"/>
                </a:xfrm>
                <a:custGeom>
                  <a:rect b="b" l="l" r="r" t="t"/>
                  <a:pathLst>
                    <a:path extrusionOk="0" h="4033" w="2761">
                      <a:moveTo>
                        <a:pt x="1453" y="1"/>
                      </a:moveTo>
                      <a:cubicBezTo>
                        <a:pt x="1381" y="1"/>
                        <a:pt x="1253" y="200"/>
                        <a:pt x="1217" y="273"/>
                      </a:cubicBezTo>
                      <a:cubicBezTo>
                        <a:pt x="1126" y="491"/>
                        <a:pt x="1108" y="745"/>
                        <a:pt x="1163" y="981"/>
                      </a:cubicBezTo>
                      <a:cubicBezTo>
                        <a:pt x="963" y="1000"/>
                        <a:pt x="781" y="1072"/>
                        <a:pt x="618" y="1181"/>
                      </a:cubicBezTo>
                      <a:cubicBezTo>
                        <a:pt x="400" y="1308"/>
                        <a:pt x="200" y="1508"/>
                        <a:pt x="73" y="1762"/>
                      </a:cubicBezTo>
                      <a:cubicBezTo>
                        <a:pt x="0" y="2289"/>
                        <a:pt x="55" y="2816"/>
                        <a:pt x="236" y="3325"/>
                      </a:cubicBezTo>
                      <a:cubicBezTo>
                        <a:pt x="327" y="3579"/>
                        <a:pt x="436" y="3797"/>
                        <a:pt x="581" y="4033"/>
                      </a:cubicBezTo>
                      <a:lnTo>
                        <a:pt x="1726" y="3143"/>
                      </a:lnTo>
                      <a:cubicBezTo>
                        <a:pt x="2434" y="2471"/>
                        <a:pt x="2761" y="2071"/>
                        <a:pt x="2670" y="1944"/>
                      </a:cubicBezTo>
                      <a:cubicBezTo>
                        <a:pt x="2639" y="1895"/>
                        <a:pt x="2588" y="1873"/>
                        <a:pt x="2512" y="1873"/>
                      </a:cubicBezTo>
                      <a:cubicBezTo>
                        <a:pt x="2364" y="1873"/>
                        <a:pt x="2122" y="1957"/>
                        <a:pt x="1762" y="2089"/>
                      </a:cubicBezTo>
                      <a:cubicBezTo>
                        <a:pt x="1726" y="1617"/>
                        <a:pt x="1689" y="1145"/>
                        <a:pt x="1653" y="673"/>
                      </a:cubicBezTo>
                      <a:cubicBezTo>
                        <a:pt x="1598" y="128"/>
                        <a:pt x="1526" y="1"/>
                        <a:pt x="14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40"/>
                <p:cNvSpPr/>
                <p:nvPr/>
              </p:nvSpPr>
              <p:spPr>
                <a:xfrm>
                  <a:off x="6371747" y="1586724"/>
                  <a:ext cx="13505" cy="64704"/>
                </a:xfrm>
                <a:custGeom>
                  <a:rect b="b" l="l" r="r" t="t"/>
                  <a:pathLst>
                    <a:path extrusionOk="0" h="963" w="201">
                      <a:moveTo>
                        <a:pt x="37" y="0"/>
                      </a:moveTo>
                      <a:cubicBezTo>
                        <a:pt x="18" y="0"/>
                        <a:pt x="0" y="18"/>
                        <a:pt x="0" y="37"/>
                      </a:cubicBezTo>
                      <a:cubicBezTo>
                        <a:pt x="55" y="236"/>
                        <a:pt x="91" y="436"/>
                        <a:pt x="109" y="654"/>
                      </a:cubicBezTo>
                      <a:cubicBezTo>
                        <a:pt x="127" y="745"/>
                        <a:pt x="127" y="836"/>
                        <a:pt x="127" y="945"/>
                      </a:cubicBezTo>
                      <a:cubicBezTo>
                        <a:pt x="127" y="963"/>
                        <a:pt x="146" y="963"/>
                        <a:pt x="164" y="963"/>
                      </a:cubicBezTo>
                      <a:cubicBezTo>
                        <a:pt x="182" y="963"/>
                        <a:pt x="200" y="963"/>
                        <a:pt x="182" y="945"/>
                      </a:cubicBezTo>
                      <a:cubicBezTo>
                        <a:pt x="182" y="836"/>
                        <a:pt x="164" y="745"/>
                        <a:pt x="164" y="636"/>
                      </a:cubicBezTo>
                      <a:cubicBezTo>
                        <a:pt x="146" y="436"/>
                        <a:pt x="109" y="218"/>
                        <a:pt x="55" y="18"/>
                      </a:cubicBezTo>
                      <a:cubicBezTo>
                        <a:pt x="55" y="0"/>
                        <a:pt x="37" y="0"/>
                        <a:pt x="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40"/>
                <p:cNvSpPr/>
                <p:nvPr/>
              </p:nvSpPr>
              <p:spPr>
                <a:xfrm>
                  <a:off x="6305833" y="1653309"/>
                  <a:ext cx="74514" cy="32318"/>
                </a:xfrm>
                <a:custGeom>
                  <a:rect b="b" l="l" r="r" t="t"/>
                  <a:pathLst>
                    <a:path extrusionOk="0" h="481" w="1109">
                      <a:moveTo>
                        <a:pt x="1075" y="1"/>
                      </a:moveTo>
                      <a:cubicBezTo>
                        <a:pt x="1063" y="1"/>
                        <a:pt x="1054" y="14"/>
                        <a:pt x="1054" y="26"/>
                      </a:cubicBezTo>
                      <a:cubicBezTo>
                        <a:pt x="1036" y="63"/>
                        <a:pt x="981" y="99"/>
                        <a:pt x="927" y="117"/>
                      </a:cubicBezTo>
                      <a:cubicBezTo>
                        <a:pt x="872" y="117"/>
                        <a:pt x="818" y="99"/>
                        <a:pt x="781" y="63"/>
                      </a:cubicBezTo>
                      <a:cubicBezTo>
                        <a:pt x="781" y="54"/>
                        <a:pt x="777" y="49"/>
                        <a:pt x="770" y="49"/>
                      </a:cubicBezTo>
                      <a:cubicBezTo>
                        <a:pt x="763" y="49"/>
                        <a:pt x="754" y="54"/>
                        <a:pt x="745" y="63"/>
                      </a:cubicBezTo>
                      <a:cubicBezTo>
                        <a:pt x="745" y="63"/>
                        <a:pt x="727" y="81"/>
                        <a:pt x="745" y="99"/>
                      </a:cubicBezTo>
                      <a:cubicBezTo>
                        <a:pt x="745" y="135"/>
                        <a:pt x="745" y="190"/>
                        <a:pt x="709" y="244"/>
                      </a:cubicBezTo>
                      <a:cubicBezTo>
                        <a:pt x="672" y="281"/>
                        <a:pt x="600" y="299"/>
                        <a:pt x="545" y="299"/>
                      </a:cubicBezTo>
                      <a:cubicBezTo>
                        <a:pt x="491" y="281"/>
                        <a:pt x="454" y="244"/>
                        <a:pt x="436" y="208"/>
                      </a:cubicBezTo>
                      <a:cubicBezTo>
                        <a:pt x="423" y="195"/>
                        <a:pt x="411" y="182"/>
                        <a:pt x="404" y="182"/>
                      </a:cubicBezTo>
                      <a:cubicBezTo>
                        <a:pt x="402" y="182"/>
                        <a:pt x="400" y="185"/>
                        <a:pt x="400" y="190"/>
                      </a:cubicBezTo>
                      <a:cubicBezTo>
                        <a:pt x="382" y="190"/>
                        <a:pt x="382" y="190"/>
                        <a:pt x="382" y="208"/>
                      </a:cubicBezTo>
                      <a:cubicBezTo>
                        <a:pt x="364" y="244"/>
                        <a:pt x="364" y="299"/>
                        <a:pt x="345" y="335"/>
                      </a:cubicBezTo>
                      <a:cubicBezTo>
                        <a:pt x="327" y="353"/>
                        <a:pt x="255" y="426"/>
                        <a:pt x="182" y="426"/>
                      </a:cubicBezTo>
                      <a:cubicBezTo>
                        <a:pt x="109" y="390"/>
                        <a:pt x="55" y="335"/>
                        <a:pt x="55" y="263"/>
                      </a:cubicBezTo>
                      <a:cubicBezTo>
                        <a:pt x="55" y="244"/>
                        <a:pt x="37" y="226"/>
                        <a:pt x="19" y="226"/>
                      </a:cubicBezTo>
                      <a:cubicBezTo>
                        <a:pt x="0" y="226"/>
                        <a:pt x="0" y="244"/>
                        <a:pt x="0" y="263"/>
                      </a:cubicBezTo>
                      <a:cubicBezTo>
                        <a:pt x="0" y="353"/>
                        <a:pt x="73" y="462"/>
                        <a:pt x="164" y="481"/>
                      </a:cubicBezTo>
                      <a:lnTo>
                        <a:pt x="200" y="481"/>
                      </a:lnTo>
                      <a:cubicBezTo>
                        <a:pt x="273" y="462"/>
                        <a:pt x="345" y="426"/>
                        <a:pt x="382" y="353"/>
                      </a:cubicBezTo>
                      <a:cubicBezTo>
                        <a:pt x="400" y="335"/>
                        <a:pt x="418" y="299"/>
                        <a:pt x="418" y="281"/>
                      </a:cubicBezTo>
                      <a:cubicBezTo>
                        <a:pt x="454" y="317"/>
                        <a:pt x="491" y="335"/>
                        <a:pt x="527" y="353"/>
                      </a:cubicBezTo>
                      <a:cubicBezTo>
                        <a:pt x="618" y="353"/>
                        <a:pt x="691" y="335"/>
                        <a:pt x="745" y="263"/>
                      </a:cubicBezTo>
                      <a:cubicBezTo>
                        <a:pt x="720" y="188"/>
                        <a:pt x="788" y="123"/>
                        <a:pt x="851" y="123"/>
                      </a:cubicBezTo>
                      <a:cubicBezTo>
                        <a:pt x="881" y="123"/>
                        <a:pt x="909" y="137"/>
                        <a:pt x="927" y="172"/>
                      </a:cubicBezTo>
                      <a:cubicBezTo>
                        <a:pt x="1018" y="154"/>
                        <a:pt x="1072" y="117"/>
                        <a:pt x="1108" y="45"/>
                      </a:cubicBezTo>
                      <a:cubicBezTo>
                        <a:pt x="1108" y="26"/>
                        <a:pt x="1108" y="8"/>
                        <a:pt x="1090" y="8"/>
                      </a:cubicBezTo>
                      <a:cubicBezTo>
                        <a:pt x="1085" y="3"/>
                        <a:pt x="1080" y="1"/>
                        <a:pt x="10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40"/>
                <p:cNvSpPr/>
                <p:nvPr/>
              </p:nvSpPr>
              <p:spPr>
                <a:xfrm>
                  <a:off x="6341713" y="1601237"/>
                  <a:ext cx="16663" cy="50191"/>
                </a:xfrm>
                <a:custGeom>
                  <a:rect b="b" l="l" r="r" t="t"/>
                  <a:pathLst>
                    <a:path extrusionOk="0" h="747" w="248">
                      <a:moveTo>
                        <a:pt x="35" y="1"/>
                      </a:moveTo>
                      <a:cubicBezTo>
                        <a:pt x="17" y="1"/>
                        <a:pt x="0" y="16"/>
                        <a:pt x="11" y="39"/>
                      </a:cubicBezTo>
                      <a:lnTo>
                        <a:pt x="193" y="729"/>
                      </a:lnTo>
                      <a:cubicBezTo>
                        <a:pt x="193" y="729"/>
                        <a:pt x="211" y="747"/>
                        <a:pt x="229" y="747"/>
                      </a:cubicBezTo>
                      <a:cubicBezTo>
                        <a:pt x="247" y="729"/>
                        <a:pt x="247" y="729"/>
                        <a:pt x="247" y="711"/>
                      </a:cubicBezTo>
                      <a:lnTo>
                        <a:pt x="66" y="20"/>
                      </a:lnTo>
                      <a:cubicBezTo>
                        <a:pt x="59" y="7"/>
                        <a:pt x="47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40"/>
                <p:cNvSpPr/>
                <p:nvPr/>
              </p:nvSpPr>
              <p:spPr>
                <a:xfrm>
                  <a:off x="6319271" y="1622133"/>
                  <a:ext cx="15924" cy="41523"/>
                </a:xfrm>
                <a:custGeom>
                  <a:rect b="b" l="l" r="r" t="t"/>
                  <a:pathLst>
                    <a:path extrusionOk="0" h="618" w="237">
                      <a:moveTo>
                        <a:pt x="18" y="0"/>
                      </a:moveTo>
                      <a:cubicBezTo>
                        <a:pt x="0" y="0"/>
                        <a:pt x="0" y="18"/>
                        <a:pt x="0" y="36"/>
                      </a:cubicBezTo>
                      <a:lnTo>
                        <a:pt x="182" y="581"/>
                      </a:lnTo>
                      <a:cubicBezTo>
                        <a:pt x="182" y="599"/>
                        <a:pt x="182" y="618"/>
                        <a:pt x="200" y="618"/>
                      </a:cubicBezTo>
                      <a:lnTo>
                        <a:pt x="218" y="599"/>
                      </a:lnTo>
                      <a:cubicBezTo>
                        <a:pt x="218" y="599"/>
                        <a:pt x="236" y="581"/>
                        <a:pt x="236" y="563"/>
                      </a:cubicBezTo>
                      <a:lnTo>
                        <a:pt x="55" y="18"/>
                      </a:lnTo>
                      <a:cubicBezTo>
                        <a:pt x="55" y="0"/>
                        <a:pt x="37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40"/>
                <p:cNvSpPr/>
                <p:nvPr/>
              </p:nvSpPr>
              <p:spPr>
                <a:xfrm>
                  <a:off x="6771997" y="2576428"/>
                  <a:ext cx="498012" cy="573735"/>
                </a:xfrm>
                <a:custGeom>
                  <a:rect b="b" l="l" r="r" t="t"/>
                  <a:pathLst>
                    <a:path extrusionOk="0" h="8539" w="7412">
                      <a:moveTo>
                        <a:pt x="2380" y="1"/>
                      </a:moveTo>
                      <a:cubicBezTo>
                        <a:pt x="1599" y="637"/>
                        <a:pt x="800" y="1254"/>
                        <a:pt x="1" y="1890"/>
                      </a:cubicBezTo>
                      <a:cubicBezTo>
                        <a:pt x="201" y="2126"/>
                        <a:pt x="382" y="2362"/>
                        <a:pt x="582" y="2580"/>
                      </a:cubicBezTo>
                      <a:lnTo>
                        <a:pt x="1345" y="3452"/>
                      </a:lnTo>
                      <a:lnTo>
                        <a:pt x="1381" y="3488"/>
                      </a:lnTo>
                      <a:lnTo>
                        <a:pt x="1726" y="3888"/>
                      </a:lnTo>
                      <a:cubicBezTo>
                        <a:pt x="1745" y="3888"/>
                        <a:pt x="1763" y="3924"/>
                        <a:pt x="1781" y="3942"/>
                      </a:cubicBezTo>
                      <a:lnTo>
                        <a:pt x="2072" y="4306"/>
                      </a:lnTo>
                      <a:lnTo>
                        <a:pt x="2162" y="4396"/>
                      </a:lnTo>
                      <a:lnTo>
                        <a:pt x="2453" y="4723"/>
                      </a:lnTo>
                      <a:lnTo>
                        <a:pt x="2544" y="4814"/>
                      </a:lnTo>
                      <a:lnTo>
                        <a:pt x="2834" y="5159"/>
                      </a:lnTo>
                      <a:lnTo>
                        <a:pt x="2925" y="5250"/>
                      </a:lnTo>
                      <a:lnTo>
                        <a:pt x="3198" y="5595"/>
                      </a:lnTo>
                      <a:lnTo>
                        <a:pt x="3307" y="5704"/>
                      </a:lnTo>
                      <a:lnTo>
                        <a:pt x="3597" y="6031"/>
                      </a:lnTo>
                      <a:lnTo>
                        <a:pt x="3670" y="6122"/>
                      </a:lnTo>
                      <a:lnTo>
                        <a:pt x="3961" y="6467"/>
                      </a:lnTo>
                      <a:cubicBezTo>
                        <a:pt x="3997" y="6522"/>
                        <a:pt x="4051" y="6576"/>
                        <a:pt x="4106" y="6612"/>
                      </a:cubicBezTo>
                      <a:cubicBezTo>
                        <a:pt x="4433" y="7012"/>
                        <a:pt x="4778" y="7393"/>
                        <a:pt x="5105" y="7775"/>
                      </a:cubicBezTo>
                      <a:cubicBezTo>
                        <a:pt x="5414" y="8429"/>
                        <a:pt x="5686" y="8538"/>
                        <a:pt x="5850" y="8538"/>
                      </a:cubicBezTo>
                      <a:cubicBezTo>
                        <a:pt x="5856" y="8538"/>
                        <a:pt x="5862" y="8538"/>
                        <a:pt x="5868" y="8538"/>
                      </a:cubicBezTo>
                      <a:cubicBezTo>
                        <a:pt x="6676" y="8538"/>
                        <a:pt x="7303" y="6138"/>
                        <a:pt x="7412" y="5777"/>
                      </a:cubicBezTo>
                      <a:lnTo>
                        <a:pt x="2780" y="455"/>
                      </a:lnTo>
                      <a:lnTo>
                        <a:pt x="2453" y="92"/>
                      </a:lnTo>
                      <a:lnTo>
                        <a:pt x="23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40"/>
                <p:cNvSpPr/>
                <p:nvPr/>
              </p:nvSpPr>
              <p:spPr>
                <a:xfrm>
                  <a:off x="6726846" y="2512397"/>
                  <a:ext cx="227102" cy="207214"/>
                </a:xfrm>
                <a:custGeom>
                  <a:rect b="b" l="l" r="r" t="t"/>
                  <a:pathLst>
                    <a:path extrusionOk="0" h="3084" w="3380">
                      <a:moveTo>
                        <a:pt x="1673" y="1"/>
                      </a:moveTo>
                      <a:cubicBezTo>
                        <a:pt x="1504" y="1"/>
                        <a:pt x="1332" y="28"/>
                        <a:pt x="1163" y="82"/>
                      </a:cubicBezTo>
                      <a:cubicBezTo>
                        <a:pt x="655" y="246"/>
                        <a:pt x="237" y="645"/>
                        <a:pt x="73" y="1154"/>
                      </a:cubicBezTo>
                      <a:cubicBezTo>
                        <a:pt x="55" y="1208"/>
                        <a:pt x="55" y="1245"/>
                        <a:pt x="37" y="1281"/>
                      </a:cubicBezTo>
                      <a:cubicBezTo>
                        <a:pt x="1" y="1462"/>
                        <a:pt x="1" y="1644"/>
                        <a:pt x="37" y="1826"/>
                      </a:cubicBezTo>
                      <a:cubicBezTo>
                        <a:pt x="37" y="1898"/>
                        <a:pt x="55" y="1971"/>
                        <a:pt x="73" y="2026"/>
                      </a:cubicBezTo>
                      <a:cubicBezTo>
                        <a:pt x="128" y="2189"/>
                        <a:pt x="201" y="2316"/>
                        <a:pt x="291" y="2443"/>
                      </a:cubicBezTo>
                      <a:cubicBezTo>
                        <a:pt x="291" y="2461"/>
                        <a:pt x="310" y="2461"/>
                        <a:pt x="310" y="2461"/>
                      </a:cubicBezTo>
                      <a:lnTo>
                        <a:pt x="437" y="2625"/>
                      </a:lnTo>
                      <a:cubicBezTo>
                        <a:pt x="749" y="2924"/>
                        <a:pt x="1163" y="3083"/>
                        <a:pt x="1586" y="3083"/>
                      </a:cubicBezTo>
                      <a:cubicBezTo>
                        <a:pt x="1754" y="3083"/>
                        <a:pt x="1924" y="3058"/>
                        <a:pt x="2090" y="3006"/>
                      </a:cubicBezTo>
                      <a:cubicBezTo>
                        <a:pt x="2907" y="2770"/>
                        <a:pt x="3379" y="1953"/>
                        <a:pt x="3179" y="1117"/>
                      </a:cubicBezTo>
                      <a:cubicBezTo>
                        <a:pt x="3179" y="1099"/>
                        <a:pt x="3179" y="1081"/>
                        <a:pt x="3179" y="1063"/>
                      </a:cubicBezTo>
                      <a:cubicBezTo>
                        <a:pt x="3125" y="936"/>
                        <a:pt x="3089" y="827"/>
                        <a:pt x="3016" y="718"/>
                      </a:cubicBezTo>
                      <a:cubicBezTo>
                        <a:pt x="2943" y="609"/>
                        <a:pt x="2871" y="500"/>
                        <a:pt x="2762" y="427"/>
                      </a:cubicBezTo>
                      <a:cubicBezTo>
                        <a:pt x="2456" y="147"/>
                        <a:pt x="2071" y="1"/>
                        <a:pt x="1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40"/>
                <p:cNvSpPr/>
                <p:nvPr/>
              </p:nvSpPr>
              <p:spPr>
                <a:xfrm>
                  <a:off x="6966042" y="2934012"/>
                  <a:ext cx="408918" cy="433308"/>
                </a:xfrm>
                <a:custGeom>
                  <a:rect b="b" l="l" r="r" t="t"/>
                  <a:pathLst>
                    <a:path extrusionOk="0" h="6449" w="6086">
                      <a:moveTo>
                        <a:pt x="4088" y="1"/>
                      </a:moveTo>
                      <a:lnTo>
                        <a:pt x="3888" y="201"/>
                      </a:lnTo>
                      <a:cubicBezTo>
                        <a:pt x="3397" y="673"/>
                        <a:pt x="2907" y="1163"/>
                        <a:pt x="2417" y="1617"/>
                      </a:cubicBezTo>
                      <a:cubicBezTo>
                        <a:pt x="2380" y="1654"/>
                        <a:pt x="2344" y="1708"/>
                        <a:pt x="2308" y="1745"/>
                      </a:cubicBezTo>
                      <a:lnTo>
                        <a:pt x="1926" y="2108"/>
                      </a:lnTo>
                      <a:cubicBezTo>
                        <a:pt x="1890" y="2144"/>
                        <a:pt x="1872" y="2162"/>
                        <a:pt x="1854" y="2180"/>
                      </a:cubicBezTo>
                      <a:cubicBezTo>
                        <a:pt x="1726" y="2289"/>
                        <a:pt x="1617" y="2398"/>
                        <a:pt x="1527" y="2507"/>
                      </a:cubicBezTo>
                      <a:cubicBezTo>
                        <a:pt x="382" y="3706"/>
                        <a:pt x="1" y="5032"/>
                        <a:pt x="455" y="5831"/>
                      </a:cubicBezTo>
                      <a:cubicBezTo>
                        <a:pt x="528" y="5977"/>
                        <a:pt x="655" y="6104"/>
                        <a:pt x="782" y="6213"/>
                      </a:cubicBezTo>
                      <a:cubicBezTo>
                        <a:pt x="891" y="6304"/>
                        <a:pt x="1018" y="6376"/>
                        <a:pt x="1163" y="6449"/>
                      </a:cubicBezTo>
                      <a:cubicBezTo>
                        <a:pt x="1399" y="6176"/>
                        <a:pt x="1636" y="5922"/>
                        <a:pt x="1872" y="5668"/>
                      </a:cubicBezTo>
                      <a:cubicBezTo>
                        <a:pt x="3270" y="4160"/>
                        <a:pt x="4669" y="2635"/>
                        <a:pt x="6068" y="1127"/>
                      </a:cubicBezTo>
                      <a:cubicBezTo>
                        <a:pt x="6086" y="1018"/>
                        <a:pt x="6049" y="891"/>
                        <a:pt x="5977" y="800"/>
                      </a:cubicBezTo>
                      <a:cubicBezTo>
                        <a:pt x="5959" y="782"/>
                        <a:pt x="5940" y="764"/>
                        <a:pt x="5904" y="746"/>
                      </a:cubicBezTo>
                      <a:cubicBezTo>
                        <a:pt x="5822" y="705"/>
                        <a:pt x="5720" y="684"/>
                        <a:pt x="5621" y="684"/>
                      </a:cubicBezTo>
                      <a:cubicBezTo>
                        <a:pt x="5587" y="684"/>
                        <a:pt x="5554" y="687"/>
                        <a:pt x="5523" y="691"/>
                      </a:cubicBezTo>
                      <a:lnTo>
                        <a:pt x="5359" y="691"/>
                      </a:lnTo>
                      <a:lnTo>
                        <a:pt x="5268" y="673"/>
                      </a:lnTo>
                      <a:cubicBezTo>
                        <a:pt x="5250" y="655"/>
                        <a:pt x="5214" y="655"/>
                        <a:pt x="5196" y="655"/>
                      </a:cubicBezTo>
                      <a:cubicBezTo>
                        <a:pt x="5069" y="618"/>
                        <a:pt x="4941" y="564"/>
                        <a:pt x="4814" y="491"/>
                      </a:cubicBezTo>
                      <a:cubicBezTo>
                        <a:pt x="4614" y="382"/>
                        <a:pt x="4396" y="255"/>
                        <a:pt x="4215" y="110"/>
                      </a:cubicBezTo>
                      <a:cubicBezTo>
                        <a:pt x="4179" y="73"/>
                        <a:pt x="4124" y="37"/>
                        <a:pt x="40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40"/>
                <p:cNvSpPr/>
                <p:nvPr/>
              </p:nvSpPr>
              <p:spPr>
                <a:xfrm>
                  <a:off x="6966042" y="2967002"/>
                  <a:ext cx="408918" cy="399109"/>
                </a:xfrm>
                <a:custGeom>
                  <a:rect b="b" l="l" r="r" t="t"/>
                  <a:pathLst>
                    <a:path extrusionOk="0" h="5940" w="6086">
                      <a:moveTo>
                        <a:pt x="4814" y="0"/>
                      </a:moveTo>
                      <a:cubicBezTo>
                        <a:pt x="4360" y="418"/>
                        <a:pt x="4015" y="1326"/>
                        <a:pt x="3125" y="1617"/>
                      </a:cubicBezTo>
                      <a:cubicBezTo>
                        <a:pt x="2925" y="1671"/>
                        <a:pt x="2721" y="1699"/>
                        <a:pt x="2519" y="1699"/>
                      </a:cubicBezTo>
                      <a:cubicBezTo>
                        <a:pt x="2317" y="1699"/>
                        <a:pt x="2117" y="1671"/>
                        <a:pt x="1926" y="1617"/>
                      </a:cubicBezTo>
                      <a:cubicBezTo>
                        <a:pt x="1890" y="1635"/>
                        <a:pt x="1872" y="1653"/>
                        <a:pt x="1854" y="1689"/>
                      </a:cubicBezTo>
                      <a:cubicBezTo>
                        <a:pt x="1726" y="1798"/>
                        <a:pt x="1617" y="1907"/>
                        <a:pt x="1527" y="2016"/>
                      </a:cubicBezTo>
                      <a:cubicBezTo>
                        <a:pt x="382" y="3197"/>
                        <a:pt x="1" y="4541"/>
                        <a:pt x="455" y="5340"/>
                      </a:cubicBezTo>
                      <a:cubicBezTo>
                        <a:pt x="528" y="5486"/>
                        <a:pt x="655" y="5613"/>
                        <a:pt x="782" y="5722"/>
                      </a:cubicBezTo>
                      <a:cubicBezTo>
                        <a:pt x="891" y="5813"/>
                        <a:pt x="1018" y="5885"/>
                        <a:pt x="1145" y="5940"/>
                      </a:cubicBezTo>
                      <a:cubicBezTo>
                        <a:pt x="1399" y="5685"/>
                        <a:pt x="1636" y="5431"/>
                        <a:pt x="1872" y="5177"/>
                      </a:cubicBezTo>
                      <a:cubicBezTo>
                        <a:pt x="3270" y="3669"/>
                        <a:pt x="4669" y="2144"/>
                        <a:pt x="6068" y="636"/>
                      </a:cubicBezTo>
                      <a:cubicBezTo>
                        <a:pt x="6086" y="527"/>
                        <a:pt x="6049" y="400"/>
                        <a:pt x="5977" y="309"/>
                      </a:cubicBezTo>
                      <a:cubicBezTo>
                        <a:pt x="5959" y="291"/>
                        <a:pt x="5940" y="273"/>
                        <a:pt x="5904" y="255"/>
                      </a:cubicBezTo>
                      <a:cubicBezTo>
                        <a:pt x="5795" y="200"/>
                        <a:pt x="5650" y="182"/>
                        <a:pt x="5523" y="182"/>
                      </a:cubicBezTo>
                      <a:cubicBezTo>
                        <a:pt x="5495" y="191"/>
                        <a:pt x="5468" y="196"/>
                        <a:pt x="5441" y="196"/>
                      </a:cubicBezTo>
                      <a:cubicBezTo>
                        <a:pt x="5414" y="196"/>
                        <a:pt x="5386" y="191"/>
                        <a:pt x="5359" y="182"/>
                      </a:cubicBezTo>
                      <a:lnTo>
                        <a:pt x="5268" y="164"/>
                      </a:lnTo>
                      <a:cubicBezTo>
                        <a:pt x="5250" y="164"/>
                        <a:pt x="5214" y="164"/>
                        <a:pt x="5196" y="146"/>
                      </a:cubicBezTo>
                      <a:cubicBezTo>
                        <a:pt x="5069" y="109"/>
                        <a:pt x="4941" y="55"/>
                        <a:pt x="48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40"/>
                <p:cNvSpPr/>
                <p:nvPr/>
              </p:nvSpPr>
              <p:spPr>
                <a:xfrm>
                  <a:off x="6990499" y="3032915"/>
                  <a:ext cx="130617" cy="98904"/>
                </a:xfrm>
                <a:custGeom>
                  <a:rect b="b" l="l" r="r" t="t"/>
                  <a:pathLst>
                    <a:path extrusionOk="0" h="1472" w="1944">
                      <a:moveTo>
                        <a:pt x="927" y="0"/>
                      </a:moveTo>
                      <a:cubicBezTo>
                        <a:pt x="690" y="18"/>
                        <a:pt x="454" y="145"/>
                        <a:pt x="291" y="327"/>
                      </a:cubicBezTo>
                      <a:cubicBezTo>
                        <a:pt x="91" y="563"/>
                        <a:pt x="0" y="890"/>
                        <a:pt x="73" y="1199"/>
                      </a:cubicBezTo>
                      <a:lnTo>
                        <a:pt x="1181" y="1471"/>
                      </a:lnTo>
                      <a:lnTo>
                        <a:pt x="1944" y="817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40"/>
                <p:cNvSpPr/>
                <p:nvPr/>
              </p:nvSpPr>
              <p:spPr>
                <a:xfrm>
                  <a:off x="7016099" y="2990183"/>
                  <a:ext cx="375928" cy="378414"/>
                </a:xfrm>
                <a:custGeom>
                  <a:rect b="b" l="l" r="r" t="t"/>
                  <a:pathLst>
                    <a:path extrusionOk="0" h="5632" w="5595">
                      <a:moveTo>
                        <a:pt x="5250" y="0"/>
                      </a:moveTo>
                      <a:lnTo>
                        <a:pt x="128" y="5449"/>
                      </a:lnTo>
                      <a:lnTo>
                        <a:pt x="1" y="5577"/>
                      </a:lnTo>
                      <a:lnTo>
                        <a:pt x="55" y="5631"/>
                      </a:lnTo>
                      <a:lnTo>
                        <a:pt x="600" y="5631"/>
                      </a:lnTo>
                      <a:lnTo>
                        <a:pt x="5595" y="291"/>
                      </a:ln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40"/>
                <p:cNvSpPr/>
                <p:nvPr/>
              </p:nvSpPr>
              <p:spPr>
                <a:xfrm>
                  <a:off x="6994127" y="2859566"/>
                  <a:ext cx="177046" cy="162398"/>
                </a:xfrm>
                <a:custGeom>
                  <a:rect b="b" l="l" r="r" t="t"/>
                  <a:pathLst>
                    <a:path extrusionOk="0" h="2417" w="2635">
                      <a:moveTo>
                        <a:pt x="2634" y="1"/>
                      </a:moveTo>
                      <a:lnTo>
                        <a:pt x="1" y="1490"/>
                      </a:lnTo>
                      <a:lnTo>
                        <a:pt x="291" y="1817"/>
                      </a:lnTo>
                      <a:lnTo>
                        <a:pt x="364" y="1908"/>
                      </a:lnTo>
                      <a:lnTo>
                        <a:pt x="655" y="2253"/>
                      </a:lnTo>
                      <a:cubicBezTo>
                        <a:pt x="709" y="2308"/>
                        <a:pt x="745" y="2362"/>
                        <a:pt x="800" y="2417"/>
                      </a:cubicBezTo>
                      <a:cubicBezTo>
                        <a:pt x="1399" y="1599"/>
                        <a:pt x="2017" y="800"/>
                        <a:pt x="26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40"/>
                <p:cNvSpPr/>
                <p:nvPr/>
              </p:nvSpPr>
              <p:spPr>
                <a:xfrm>
                  <a:off x="6421736" y="2707045"/>
                  <a:ext cx="272254" cy="603232"/>
                </a:xfrm>
                <a:custGeom>
                  <a:rect b="b" l="l" r="r" t="t"/>
                  <a:pathLst>
                    <a:path extrusionOk="0" h="8978" w="4052">
                      <a:moveTo>
                        <a:pt x="1000" y="0"/>
                      </a:moveTo>
                      <a:cubicBezTo>
                        <a:pt x="964" y="291"/>
                        <a:pt x="927" y="600"/>
                        <a:pt x="891" y="909"/>
                      </a:cubicBezTo>
                      <a:lnTo>
                        <a:pt x="782" y="2035"/>
                      </a:lnTo>
                      <a:lnTo>
                        <a:pt x="782" y="2089"/>
                      </a:lnTo>
                      <a:lnTo>
                        <a:pt x="727" y="2616"/>
                      </a:lnTo>
                      <a:cubicBezTo>
                        <a:pt x="746" y="2634"/>
                        <a:pt x="746" y="2670"/>
                        <a:pt x="727" y="2689"/>
                      </a:cubicBezTo>
                      <a:lnTo>
                        <a:pt x="691" y="3143"/>
                      </a:lnTo>
                      <a:lnTo>
                        <a:pt x="673" y="3288"/>
                      </a:lnTo>
                      <a:lnTo>
                        <a:pt x="637" y="3724"/>
                      </a:lnTo>
                      <a:lnTo>
                        <a:pt x="637" y="3851"/>
                      </a:lnTo>
                      <a:lnTo>
                        <a:pt x="582" y="4287"/>
                      </a:lnTo>
                      <a:lnTo>
                        <a:pt x="582" y="4414"/>
                      </a:lnTo>
                      <a:lnTo>
                        <a:pt x="528" y="4868"/>
                      </a:lnTo>
                      <a:lnTo>
                        <a:pt x="528" y="5014"/>
                      </a:lnTo>
                      <a:lnTo>
                        <a:pt x="510" y="5123"/>
                      </a:lnTo>
                      <a:lnTo>
                        <a:pt x="491" y="5449"/>
                      </a:lnTo>
                      <a:lnTo>
                        <a:pt x="473" y="5558"/>
                      </a:lnTo>
                      <a:lnTo>
                        <a:pt x="419" y="6013"/>
                      </a:lnTo>
                      <a:cubicBezTo>
                        <a:pt x="364" y="6594"/>
                        <a:pt x="310" y="7175"/>
                        <a:pt x="255" y="7738"/>
                      </a:cubicBezTo>
                      <a:cubicBezTo>
                        <a:pt x="1" y="8428"/>
                        <a:pt x="110" y="8683"/>
                        <a:pt x="219" y="8810"/>
                      </a:cubicBezTo>
                      <a:cubicBezTo>
                        <a:pt x="324" y="8929"/>
                        <a:pt x="496" y="8978"/>
                        <a:pt x="707" y="8978"/>
                      </a:cubicBezTo>
                      <a:cubicBezTo>
                        <a:pt x="1554" y="8978"/>
                        <a:pt x="3027" y="8192"/>
                        <a:pt x="3289" y="8047"/>
                      </a:cubicBezTo>
                      <a:lnTo>
                        <a:pt x="3488" y="6067"/>
                      </a:lnTo>
                      <a:lnTo>
                        <a:pt x="3597" y="5014"/>
                      </a:lnTo>
                      <a:lnTo>
                        <a:pt x="3997" y="1036"/>
                      </a:lnTo>
                      <a:lnTo>
                        <a:pt x="4051" y="545"/>
                      </a:lnTo>
                      <a:lnTo>
                        <a:pt x="4051" y="436"/>
                      </a:lnTo>
                      <a:lnTo>
                        <a:pt x="10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40"/>
                <p:cNvSpPr/>
                <p:nvPr/>
              </p:nvSpPr>
              <p:spPr>
                <a:xfrm>
                  <a:off x="6455936" y="3036544"/>
                  <a:ext cx="207550" cy="78209"/>
                </a:xfrm>
                <a:custGeom>
                  <a:rect b="b" l="l" r="r" t="t"/>
                  <a:pathLst>
                    <a:path extrusionOk="0" h="1164" w="3089">
                      <a:moveTo>
                        <a:pt x="2144" y="1"/>
                      </a:moveTo>
                      <a:lnTo>
                        <a:pt x="1" y="219"/>
                      </a:lnTo>
                      <a:cubicBezTo>
                        <a:pt x="1000" y="527"/>
                        <a:pt x="1998" y="854"/>
                        <a:pt x="2979" y="1163"/>
                      </a:cubicBezTo>
                      <a:lnTo>
                        <a:pt x="3088" y="110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40"/>
                <p:cNvSpPr/>
                <p:nvPr/>
              </p:nvSpPr>
              <p:spPr>
                <a:xfrm>
                  <a:off x="6546239" y="1631875"/>
                  <a:ext cx="252702" cy="570779"/>
                </a:xfrm>
                <a:custGeom>
                  <a:rect b="b" l="l" r="r" t="t"/>
                  <a:pathLst>
                    <a:path extrusionOk="0" h="8495" w="3761">
                      <a:moveTo>
                        <a:pt x="2525" y="0"/>
                      </a:moveTo>
                      <a:lnTo>
                        <a:pt x="945" y="109"/>
                      </a:lnTo>
                      <a:cubicBezTo>
                        <a:pt x="618" y="2725"/>
                        <a:pt x="309" y="5359"/>
                        <a:pt x="1" y="7974"/>
                      </a:cubicBezTo>
                      <a:cubicBezTo>
                        <a:pt x="219" y="8156"/>
                        <a:pt x="473" y="8283"/>
                        <a:pt x="745" y="8374"/>
                      </a:cubicBezTo>
                      <a:cubicBezTo>
                        <a:pt x="1005" y="8459"/>
                        <a:pt x="1263" y="8495"/>
                        <a:pt x="1512" y="8495"/>
                      </a:cubicBezTo>
                      <a:cubicBezTo>
                        <a:pt x="2641" y="8495"/>
                        <a:pt x="3597" y="7766"/>
                        <a:pt x="3760" y="7647"/>
                      </a:cubicBezTo>
                      <a:cubicBezTo>
                        <a:pt x="3706" y="5667"/>
                        <a:pt x="3470" y="3724"/>
                        <a:pt x="3016" y="1799"/>
                      </a:cubicBezTo>
                      <a:cubicBezTo>
                        <a:pt x="2870" y="1181"/>
                        <a:pt x="2707" y="582"/>
                        <a:pt x="2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40"/>
                <p:cNvSpPr/>
                <p:nvPr/>
              </p:nvSpPr>
              <p:spPr>
                <a:xfrm>
                  <a:off x="6608457" y="1490306"/>
                  <a:ext cx="108713" cy="151379"/>
                </a:xfrm>
                <a:custGeom>
                  <a:rect b="b" l="l" r="r" t="t"/>
                  <a:pathLst>
                    <a:path extrusionOk="0" h="2253" w="1618">
                      <a:moveTo>
                        <a:pt x="982" y="0"/>
                      </a:moveTo>
                      <a:lnTo>
                        <a:pt x="546" y="146"/>
                      </a:lnTo>
                      <a:cubicBezTo>
                        <a:pt x="401" y="182"/>
                        <a:pt x="273" y="236"/>
                        <a:pt x="128" y="291"/>
                      </a:cubicBezTo>
                      <a:cubicBezTo>
                        <a:pt x="110" y="418"/>
                        <a:pt x="110" y="545"/>
                        <a:pt x="92" y="672"/>
                      </a:cubicBezTo>
                      <a:cubicBezTo>
                        <a:pt x="92" y="745"/>
                        <a:pt x="92" y="818"/>
                        <a:pt x="74" y="890"/>
                      </a:cubicBezTo>
                      <a:cubicBezTo>
                        <a:pt x="74" y="1018"/>
                        <a:pt x="74" y="1127"/>
                        <a:pt x="74" y="1254"/>
                      </a:cubicBezTo>
                      <a:cubicBezTo>
                        <a:pt x="55" y="1272"/>
                        <a:pt x="55" y="1290"/>
                        <a:pt x="74" y="1308"/>
                      </a:cubicBezTo>
                      <a:cubicBezTo>
                        <a:pt x="55" y="1508"/>
                        <a:pt x="37" y="1671"/>
                        <a:pt x="19" y="1853"/>
                      </a:cubicBezTo>
                      <a:cubicBezTo>
                        <a:pt x="19" y="1980"/>
                        <a:pt x="1" y="2089"/>
                        <a:pt x="1" y="2216"/>
                      </a:cubicBezTo>
                      <a:cubicBezTo>
                        <a:pt x="1" y="2234"/>
                        <a:pt x="1" y="2234"/>
                        <a:pt x="1" y="2253"/>
                      </a:cubicBezTo>
                      <a:lnTo>
                        <a:pt x="37" y="2253"/>
                      </a:lnTo>
                      <a:cubicBezTo>
                        <a:pt x="201" y="2234"/>
                        <a:pt x="364" y="2234"/>
                        <a:pt x="528" y="2216"/>
                      </a:cubicBezTo>
                      <a:lnTo>
                        <a:pt x="836" y="2198"/>
                      </a:lnTo>
                      <a:lnTo>
                        <a:pt x="1618" y="2144"/>
                      </a:lnTo>
                      <a:cubicBezTo>
                        <a:pt x="1581" y="2017"/>
                        <a:pt x="1527" y="1926"/>
                        <a:pt x="1490" y="1762"/>
                      </a:cubicBezTo>
                      <a:cubicBezTo>
                        <a:pt x="1436" y="1599"/>
                        <a:pt x="1400" y="1435"/>
                        <a:pt x="1363" y="1290"/>
                      </a:cubicBezTo>
                      <a:cubicBezTo>
                        <a:pt x="1345" y="1272"/>
                        <a:pt x="1345" y="1254"/>
                        <a:pt x="1345" y="1235"/>
                      </a:cubicBezTo>
                      <a:lnTo>
                        <a:pt x="1218" y="800"/>
                      </a:lnTo>
                      <a:cubicBezTo>
                        <a:pt x="1127" y="454"/>
                        <a:pt x="982" y="37"/>
                        <a:pt x="9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40"/>
                <p:cNvSpPr/>
                <p:nvPr/>
              </p:nvSpPr>
              <p:spPr>
                <a:xfrm>
                  <a:off x="6659118" y="1453554"/>
                  <a:ext cx="42195" cy="36148"/>
                </a:xfrm>
                <a:custGeom>
                  <a:rect b="b" l="l" r="r" t="t"/>
                  <a:pathLst>
                    <a:path extrusionOk="0" h="538" w="628">
                      <a:moveTo>
                        <a:pt x="314" y="0"/>
                      </a:moveTo>
                      <a:cubicBezTo>
                        <a:pt x="168" y="0"/>
                        <a:pt x="45" y="89"/>
                        <a:pt x="28" y="239"/>
                      </a:cubicBezTo>
                      <a:cubicBezTo>
                        <a:pt x="0" y="404"/>
                        <a:pt x="140" y="537"/>
                        <a:pt x="288" y="537"/>
                      </a:cubicBezTo>
                      <a:cubicBezTo>
                        <a:pt x="335" y="537"/>
                        <a:pt x="384" y="524"/>
                        <a:pt x="428" y="493"/>
                      </a:cubicBezTo>
                      <a:cubicBezTo>
                        <a:pt x="627" y="366"/>
                        <a:pt x="573" y="75"/>
                        <a:pt x="355" y="2"/>
                      </a:cubicBezTo>
                      <a:cubicBezTo>
                        <a:pt x="341" y="1"/>
                        <a:pt x="327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40"/>
                <p:cNvSpPr/>
                <p:nvPr/>
              </p:nvSpPr>
              <p:spPr>
                <a:xfrm>
                  <a:off x="6529173" y="1623342"/>
                  <a:ext cx="159912" cy="374719"/>
                </a:xfrm>
                <a:custGeom>
                  <a:rect b="b" l="l" r="r" t="t"/>
                  <a:pathLst>
                    <a:path extrusionOk="0" h="5577" w="2380">
                      <a:moveTo>
                        <a:pt x="1508" y="0"/>
                      </a:moveTo>
                      <a:cubicBezTo>
                        <a:pt x="1090" y="363"/>
                        <a:pt x="800" y="872"/>
                        <a:pt x="691" y="1417"/>
                      </a:cubicBezTo>
                      <a:cubicBezTo>
                        <a:pt x="691" y="1417"/>
                        <a:pt x="600" y="1762"/>
                        <a:pt x="400" y="2670"/>
                      </a:cubicBezTo>
                      <a:cubicBezTo>
                        <a:pt x="345" y="2925"/>
                        <a:pt x="291" y="3197"/>
                        <a:pt x="236" y="3542"/>
                      </a:cubicBezTo>
                      <a:lnTo>
                        <a:pt x="164" y="3869"/>
                      </a:lnTo>
                      <a:lnTo>
                        <a:pt x="73" y="4414"/>
                      </a:lnTo>
                      <a:cubicBezTo>
                        <a:pt x="73" y="4432"/>
                        <a:pt x="73" y="4450"/>
                        <a:pt x="73" y="4450"/>
                      </a:cubicBezTo>
                      <a:cubicBezTo>
                        <a:pt x="55" y="4541"/>
                        <a:pt x="37" y="4668"/>
                        <a:pt x="37" y="4777"/>
                      </a:cubicBezTo>
                      <a:cubicBezTo>
                        <a:pt x="18" y="4923"/>
                        <a:pt x="0" y="5086"/>
                        <a:pt x="0" y="5249"/>
                      </a:cubicBezTo>
                      <a:lnTo>
                        <a:pt x="0" y="5322"/>
                      </a:lnTo>
                      <a:lnTo>
                        <a:pt x="1635" y="5576"/>
                      </a:lnTo>
                      <a:cubicBezTo>
                        <a:pt x="1653" y="5540"/>
                        <a:pt x="1653" y="5540"/>
                        <a:pt x="1671" y="5486"/>
                      </a:cubicBezTo>
                      <a:cubicBezTo>
                        <a:pt x="1690" y="5413"/>
                        <a:pt x="1708" y="5358"/>
                        <a:pt x="1708" y="5286"/>
                      </a:cubicBezTo>
                      <a:cubicBezTo>
                        <a:pt x="1726" y="5268"/>
                        <a:pt x="1726" y="5231"/>
                        <a:pt x="1744" y="5213"/>
                      </a:cubicBezTo>
                      <a:cubicBezTo>
                        <a:pt x="1762" y="5122"/>
                        <a:pt x="1799" y="4995"/>
                        <a:pt x="1817" y="4941"/>
                      </a:cubicBezTo>
                      <a:cubicBezTo>
                        <a:pt x="1817" y="4886"/>
                        <a:pt x="1853" y="4795"/>
                        <a:pt x="1871" y="4759"/>
                      </a:cubicBezTo>
                      <a:cubicBezTo>
                        <a:pt x="1871" y="4723"/>
                        <a:pt x="1889" y="4686"/>
                        <a:pt x="1889" y="4650"/>
                      </a:cubicBezTo>
                      <a:cubicBezTo>
                        <a:pt x="1889" y="4650"/>
                        <a:pt x="1889" y="4632"/>
                        <a:pt x="1889" y="4632"/>
                      </a:cubicBezTo>
                      <a:lnTo>
                        <a:pt x="1889" y="4614"/>
                      </a:lnTo>
                      <a:cubicBezTo>
                        <a:pt x="1926" y="4468"/>
                        <a:pt x="1962" y="4323"/>
                        <a:pt x="1998" y="4178"/>
                      </a:cubicBezTo>
                      <a:cubicBezTo>
                        <a:pt x="2035" y="4069"/>
                        <a:pt x="2053" y="3960"/>
                        <a:pt x="2089" y="3851"/>
                      </a:cubicBezTo>
                      <a:cubicBezTo>
                        <a:pt x="2144" y="3669"/>
                        <a:pt x="2180" y="3469"/>
                        <a:pt x="2234" y="3288"/>
                      </a:cubicBezTo>
                      <a:cubicBezTo>
                        <a:pt x="2253" y="3215"/>
                        <a:pt x="2271" y="3161"/>
                        <a:pt x="2289" y="3088"/>
                      </a:cubicBezTo>
                      <a:cubicBezTo>
                        <a:pt x="2307" y="2961"/>
                        <a:pt x="2343" y="2834"/>
                        <a:pt x="2380" y="2707"/>
                      </a:cubicBezTo>
                      <a:lnTo>
                        <a:pt x="2362" y="1399"/>
                      </a:lnTo>
                      <a:cubicBezTo>
                        <a:pt x="2343" y="1362"/>
                        <a:pt x="2343" y="1344"/>
                        <a:pt x="2343" y="1308"/>
                      </a:cubicBezTo>
                      <a:lnTo>
                        <a:pt x="15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40"/>
                <p:cNvSpPr/>
                <p:nvPr/>
              </p:nvSpPr>
              <p:spPr>
                <a:xfrm>
                  <a:off x="6330223" y="1708740"/>
                  <a:ext cx="317406" cy="369545"/>
                </a:xfrm>
                <a:custGeom>
                  <a:rect b="b" l="l" r="r" t="t"/>
                  <a:pathLst>
                    <a:path extrusionOk="0" h="5500" w="4724">
                      <a:moveTo>
                        <a:pt x="1399" y="1"/>
                      </a:moveTo>
                      <a:lnTo>
                        <a:pt x="1" y="1018"/>
                      </a:lnTo>
                      <a:cubicBezTo>
                        <a:pt x="509" y="2798"/>
                        <a:pt x="1654" y="4342"/>
                        <a:pt x="3216" y="5341"/>
                      </a:cubicBezTo>
                      <a:cubicBezTo>
                        <a:pt x="3358" y="5445"/>
                        <a:pt x="3530" y="5500"/>
                        <a:pt x="3704" y="5500"/>
                      </a:cubicBezTo>
                      <a:cubicBezTo>
                        <a:pt x="3862" y="5500"/>
                        <a:pt x="4021" y="5454"/>
                        <a:pt x="4160" y="5359"/>
                      </a:cubicBezTo>
                      <a:cubicBezTo>
                        <a:pt x="4542" y="5159"/>
                        <a:pt x="4723" y="4705"/>
                        <a:pt x="4578" y="4287"/>
                      </a:cubicBezTo>
                      <a:lnTo>
                        <a:pt x="139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40"/>
                <p:cNvSpPr/>
                <p:nvPr/>
              </p:nvSpPr>
              <p:spPr>
                <a:xfrm>
                  <a:off x="6501087" y="2150513"/>
                  <a:ext cx="244168" cy="528517"/>
                </a:xfrm>
                <a:custGeom>
                  <a:rect b="b" l="l" r="r" t="t"/>
                  <a:pathLst>
                    <a:path extrusionOk="0" h="7866" w="3634">
                      <a:moveTo>
                        <a:pt x="782" y="1"/>
                      </a:moveTo>
                      <a:cubicBezTo>
                        <a:pt x="673" y="491"/>
                        <a:pt x="582" y="982"/>
                        <a:pt x="491" y="1472"/>
                      </a:cubicBezTo>
                      <a:lnTo>
                        <a:pt x="328" y="3452"/>
                      </a:lnTo>
                      <a:lnTo>
                        <a:pt x="237" y="4596"/>
                      </a:lnTo>
                      <a:lnTo>
                        <a:pt x="37" y="7085"/>
                      </a:lnTo>
                      <a:lnTo>
                        <a:pt x="1" y="7630"/>
                      </a:lnTo>
                      <a:lnTo>
                        <a:pt x="1744" y="7775"/>
                      </a:lnTo>
                      <a:lnTo>
                        <a:pt x="3034" y="7866"/>
                      </a:lnTo>
                      <a:lnTo>
                        <a:pt x="3034" y="7811"/>
                      </a:lnTo>
                      <a:lnTo>
                        <a:pt x="3052" y="7466"/>
                      </a:lnTo>
                      <a:lnTo>
                        <a:pt x="3125" y="6503"/>
                      </a:lnTo>
                      <a:lnTo>
                        <a:pt x="3197" y="5704"/>
                      </a:lnTo>
                      <a:lnTo>
                        <a:pt x="3324" y="4269"/>
                      </a:lnTo>
                      <a:lnTo>
                        <a:pt x="3633" y="237"/>
                      </a:lnTo>
                      <a:lnTo>
                        <a:pt x="3016" y="182"/>
                      </a:lnTo>
                      <a:lnTo>
                        <a:pt x="78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40"/>
                <p:cNvSpPr/>
                <p:nvPr/>
              </p:nvSpPr>
              <p:spPr>
                <a:xfrm>
                  <a:off x="6603619" y="2111475"/>
                  <a:ext cx="339310" cy="551697"/>
                </a:xfrm>
                <a:custGeom>
                  <a:rect b="b" l="l" r="r" t="t"/>
                  <a:pathLst>
                    <a:path extrusionOk="0" h="8211" w="5050">
                      <a:moveTo>
                        <a:pt x="2761" y="1"/>
                      </a:moveTo>
                      <a:lnTo>
                        <a:pt x="2144" y="182"/>
                      </a:lnTo>
                      <a:lnTo>
                        <a:pt x="0" y="872"/>
                      </a:lnTo>
                      <a:cubicBezTo>
                        <a:pt x="91" y="1363"/>
                        <a:pt x="200" y="1853"/>
                        <a:pt x="291" y="2344"/>
                      </a:cubicBezTo>
                      <a:lnTo>
                        <a:pt x="890" y="4233"/>
                      </a:lnTo>
                      <a:lnTo>
                        <a:pt x="1235" y="5323"/>
                      </a:lnTo>
                      <a:lnTo>
                        <a:pt x="1980" y="7702"/>
                      </a:lnTo>
                      <a:lnTo>
                        <a:pt x="2144" y="8211"/>
                      </a:lnTo>
                      <a:lnTo>
                        <a:pt x="3815" y="7684"/>
                      </a:lnTo>
                      <a:lnTo>
                        <a:pt x="5050" y="7284"/>
                      </a:lnTo>
                      <a:lnTo>
                        <a:pt x="5032" y="7230"/>
                      </a:lnTo>
                      <a:lnTo>
                        <a:pt x="4941" y="6903"/>
                      </a:lnTo>
                      <a:lnTo>
                        <a:pt x="4632" y="5995"/>
                      </a:lnTo>
                      <a:lnTo>
                        <a:pt x="4396" y="5232"/>
                      </a:lnTo>
                      <a:lnTo>
                        <a:pt x="3960" y="3869"/>
                      </a:lnTo>
                      <a:lnTo>
                        <a:pt x="27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40"/>
                <p:cNvSpPr/>
                <p:nvPr/>
              </p:nvSpPr>
              <p:spPr>
                <a:xfrm>
                  <a:off x="6491345" y="2588590"/>
                  <a:ext cx="216083" cy="209297"/>
                </a:xfrm>
                <a:custGeom>
                  <a:rect b="b" l="l" r="r" t="t"/>
                  <a:pathLst>
                    <a:path extrusionOk="0" h="3115" w="3216">
                      <a:moveTo>
                        <a:pt x="1542" y="1"/>
                      </a:moveTo>
                      <a:cubicBezTo>
                        <a:pt x="1298" y="1"/>
                        <a:pt x="1055" y="55"/>
                        <a:pt x="836" y="165"/>
                      </a:cubicBezTo>
                      <a:cubicBezTo>
                        <a:pt x="781" y="183"/>
                        <a:pt x="745" y="201"/>
                        <a:pt x="709" y="220"/>
                      </a:cubicBezTo>
                      <a:cubicBezTo>
                        <a:pt x="563" y="310"/>
                        <a:pt x="418" y="437"/>
                        <a:pt x="309" y="583"/>
                      </a:cubicBezTo>
                      <a:cubicBezTo>
                        <a:pt x="273" y="637"/>
                        <a:pt x="236" y="692"/>
                        <a:pt x="200" y="764"/>
                      </a:cubicBezTo>
                      <a:cubicBezTo>
                        <a:pt x="109" y="892"/>
                        <a:pt x="55" y="1055"/>
                        <a:pt x="37" y="1219"/>
                      </a:cubicBezTo>
                      <a:cubicBezTo>
                        <a:pt x="37" y="1219"/>
                        <a:pt x="37" y="1219"/>
                        <a:pt x="37" y="1237"/>
                      </a:cubicBezTo>
                      <a:lnTo>
                        <a:pt x="18" y="1436"/>
                      </a:lnTo>
                      <a:cubicBezTo>
                        <a:pt x="0" y="2036"/>
                        <a:pt x="327" y="2599"/>
                        <a:pt x="872" y="2890"/>
                      </a:cubicBezTo>
                      <a:cubicBezTo>
                        <a:pt x="1120" y="3042"/>
                        <a:pt x="1398" y="3115"/>
                        <a:pt x="1672" y="3115"/>
                      </a:cubicBezTo>
                      <a:cubicBezTo>
                        <a:pt x="2182" y="3115"/>
                        <a:pt x="2684" y="2866"/>
                        <a:pt x="2979" y="2417"/>
                      </a:cubicBezTo>
                      <a:cubicBezTo>
                        <a:pt x="2997" y="2399"/>
                        <a:pt x="3015" y="2381"/>
                        <a:pt x="3034" y="2363"/>
                      </a:cubicBezTo>
                      <a:cubicBezTo>
                        <a:pt x="3088" y="2236"/>
                        <a:pt x="3124" y="2127"/>
                        <a:pt x="3161" y="2000"/>
                      </a:cubicBezTo>
                      <a:cubicBezTo>
                        <a:pt x="3197" y="1872"/>
                        <a:pt x="3215" y="1745"/>
                        <a:pt x="3215" y="1618"/>
                      </a:cubicBezTo>
                      <a:cubicBezTo>
                        <a:pt x="3215" y="1237"/>
                        <a:pt x="3070" y="855"/>
                        <a:pt x="2797" y="565"/>
                      </a:cubicBezTo>
                      <a:cubicBezTo>
                        <a:pt x="2670" y="419"/>
                        <a:pt x="2525" y="310"/>
                        <a:pt x="2362" y="220"/>
                      </a:cubicBezTo>
                      <a:cubicBezTo>
                        <a:pt x="2109" y="74"/>
                        <a:pt x="1824" y="1"/>
                        <a:pt x="15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40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38" y="2053"/>
                        <a:pt x="7520" y="2017"/>
                        <a:pt x="7520" y="1981"/>
                      </a:cubicBezTo>
                      <a:cubicBezTo>
                        <a:pt x="7466" y="1854"/>
                        <a:pt x="7393" y="1745"/>
                        <a:pt x="7302" y="1654"/>
                      </a:cubicBezTo>
                      <a:cubicBezTo>
                        <a:pt x="7248" y="1617"/>
                        <a:pt x="7211" y="1581"/>
                        <a:pt x="7193" y="1527"/>
                      </a:cubicBezTo>
                      <a:cubicBezTo>
                        <a:pt x="7175" y="1508"/>
                        <a:pt x="7157" y="1472"/>
                        <a:pt x="7139" y="1454"/>
                      </a:cubicBezTo>
                      <a:cubicBezTo>
                        <a:pt x="7121" y="1436"/>
                        <a:pt x="7121" y="1418"/>
                        <a:pt x="7102" y="1399"/>
                      </a:cubicBezTo>
                      <a:cubicBezTo>
                        <a:pt x="7030" y="1272"/>
                        <a:pt x="6993" y="1145"/>
                        <a:pt x="6957" y="1018"/>
                      </a:cubicBezTo>
                      <a:cubicBezTo>
                        <a:pt x="6885" y="782"/>
                        <a:pt x="6848" y="546"/>
                        <a:pt x="6830" y="310"/>
                      </a:cubicBezTo>
                      <a:cubicBezTo>
                        <a:pt x="6812" y="255"/>
                        <a:pt x="6812" y="201"/>
                        <a:pt x="6812" y="146"/>
                      </a:cubicBezTo>
                      <a:lnTo>
                        <a:pt x="6521" y="128"/>
                      </a:lnTo>
                      <a:cubicBezTo>
                        <a:pt x="5849" y="92"/>
                        <a:pt x="5159" y="73"/>
                        <a:pt x="4487" y="37"/>
                      </a:cubicBezTo>
                      <a:lnTo>
                        <a:pt x="4323" y="37"/>
                      </a:lnTo>
                      <a:lnTo>
                        <a:pt x="3779" y="19"/>
                      </a:ln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40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20" y="2053"/>
                        <a:pt x="7520" y="2017"/>
                        <a:pt x="7502" y="1999"/>
                      </a:cubicBezTo>
                      <a:cubicBezTo>
                        <a:pt x="7466" y="1872"/>
                        <a:pt x="7393" y="1763"/>
                        <a:pt x="7302" y="1672"/>
                      </a:cubicBezTo>
                      <a:cubicBezTo>
                        <a:pt x="7248" y="1636"/>
                        <a:pt x="7211" y="1581"/>
                        <a:pt x="7175" y="1545"/>
                      </a:cubicBezTo>
                      <a:cubicBezTo>
                        <a:pt x="7157" y="1508"/>
                        <a:pt x="7139" y="1490"/>
                        <a:pt x="7139" y="1472"/>
                      </a:cubicBezTo>
                      <a:cubicBezTo>
                        <a:pt x="7121" y="1454"/>
                        <a:pt x="7102" y="1436"/>
                        <a:pt x="7102" y="1399"/>
                      </a:cubicBezTo>
                      <a:cubicBezTo>
                        <a:pt x="7030" y="1290"/>
                        <a:pt x="6975" y="1163"/>
                        <a:pt x="6939" y="1018"/>
                      </a:cubicBezTo>
                      <a:cubicBezTo>
                        <a:pt x="6909" y="1016"/>
                        <a:pt x="6878" y="1015"/>
                        <a:pt x="6846" y="1015"/>
                      </a:cubicBezTo>
                      <a:cubicBezTo>
                        <a:pt x="6487" y="1015"/>
                        <a:pt x="6048" y="1121"/>
                        <a:pt x="5589" y="1121"/>
                      </a:cubicBezTo>
                      <a:cubicBezTo>
                        <a:pt x="5267" y="1121"/>
                        <a:pt x="4935" y="1069"/>
                        <a:pt x="4614" y="891"/>
                      </a:cubicBezTo>
                      <a:cubicBezTo>
                        <a:pt x="4251" y="691"/>
                        <a:pt x="3960" y="382"/>
                        <a:pt x="3779" y="19"/>
                      </a:cubicBez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40"/>
                <p:cNvSpPr/>
                <p:nvPr/>
              </p:nvSpPr>
              <p:spPr>
                <a:xfrm>
                  <a:off x="6346080" y="3120598"/>
                  <a:ext cx="105018" cy="102734"/>
                </a:xfrm>
                <a:custGeom>
                  <a:rect b="b" l="l" r="r" t="t"/>
                  <a:pathLst>
                    <a:path extrusionOk="0" h="1529" w="1563">
                      <a:moveTo>
                        <a:pt x="846" y="1"/>
                      </a:moveTo>
                      <a:cubicBezTo>
                        <a:pt x="825" y="1"/>
                        <a:pt x="803" y="1"/>
                        <a:pt x="782" y="3"/>
                      </a:cubicBezTo>
                      <a:cubicBezTo>
                        <a:pt x="473" y="21"/>
                        <a:pt x="182" y="184"/>
                        <a:pt x="1" y="439"/>
                      </a:cubicBezTo>
                      <a:lnTo>
                        <a:pt x="582" y="1438"/>
                      </a:lnTo>
                      <a:lnTo>
                        <a:pt x="1563" y="1529"/>
                      </a:lnTo>
                      <a:lnTo>
                        <a:pt x="1472" y="239"/>
                      </a:lnTo>
                      <a:cubicBezTo>
                        <a:pt x="1289" y="89"/>
                        <a:pt x="1076" y="1"/>
                        <a:pt x="8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40"/>
                <p:cNvSpPr/>
                <p:nvPr/>
              </p:nvSpPr>
              <p:spPr>
                <a:xfrm>
                  <a:off x="6177702" y="3336747"/>
                  <a:ext cx="516288" cy="31848"/>
                </a:xfrm>
                <a:custGeom>
                  <a:rect b="b" l="l" r="r" t="t"/>
                  <a:pathLst>
                    <a:path extrusionOk="0" h="474" w="7684">
                      <a:moveTo>
                        <a:pt x="0" y="1"/>
                      </a:moveTo>
                      <a:lnTo>
                        <a:pt x="0" y="473"/>
                      </a:lnTo>
                      <a:lnTo>
                        <a:pt x="7683" y="473"/>
                      </a:lnTo>
                      <a:lnTo>
                        <a:pt x="76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40"/>
                <p:cNvSpPr/>
                <p:nvPr/>
              </p:nvSpPr>
              <p:spPr>
                <a:xfrm>
                  <a:off x="6613362" y="1500049"/>
                  <a:ext cx="47638" cy="74514"/>
                </a:xfrm>
                <a:custGeom>
                  <a:rect b="b" l="l" r="r" t="t"/>
                  <a:pathLst>
                    <a:path extrusionOk="0" h="1109" w="709">
                      <a:moveTo>
                        <a:pt x="491" y="1"/>
                      </a:moveTo>
                      <a:cubicBezTo>
                        <a:pt x="346" y="37"/>
                        <a:pt x="200" y="91"/>
                        <a:pt x="55" y="146"/>
                      </a:cubicBezTo>
                      <a:cubicBezTo>
                        <a:pt x="55" y="273"/>
                        <a:pt x="55" y="400"/>
                        <a:pt x="37" y="527"/>
                      </a:cubicBezTo>
                      <a:cubicBezTo>
                        <a:pt x="37" y="600"/>
                        <a:pt x="19" y="673"/>
                        <a:pt x="19" y="745"/>
                      </a:cubicBezTo>
                      <a:cubicBezTo>
                        <a:pt x="1" y="873"/>
                        <a:pt x="1" y="982"/>
                        <a:pt x="1" y="1109"/>
                      </a:cubicBezTo>
                      <a:cubicBezTo>
                        <a:pt x="164" y="1054"/>
                        <a:pt x="309" y="963"/>
                        <a:pt x="418" y="854"/>
                      </a:cubicBezTo>
                      <a:cubicBezTo>
                        <a:pt x="673" y="564"/>
                        <a:pt x="709" y="200"/>
                        <a:pt x="509" y="19"/>
                      </a:cubicBezTo>
                      <a:cubicBezTo>
                        <a:pt x="509" y="19"/>
                        <a:pt x="491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40"/>
                <p:cNvSpPr/>
                <p:nvPr/>
              </p:nvSpPr>
              <p:spPr>
                <a:xfrm>
                  <a:off x="6542611" y="1357271"/>
                  <a:ext cx="144055" cy="185579"/>
                </a:xfrm>
                <a:custGeom>
                  <a:rect b="b" l="l" r="r" t="t"/>
                  <a:pathLst>
                    <a:path extrusionOk="0" h="2762" w="2144">
                      <a:moveTo>
                        <a:pt x="1126" y="1"/>
                      </a:moveTo>
                      <a:cubicBezTo>
                        <a:pt x="817" y="1"/>
                        <a:pt x="527" y="146"/>
                        <a:pt x="345" y="400"/>
                      </a:cubicBezTo>
                      <a:cubicBezTo>
                        <a:pt x="164" y="636"/>
                        <a:pt x="36" y="909"/>
                        <a:pt x="18" y="1199"/>
                      </a:cubicBezTo>
                      <a:lnTo>
                        <a:pt x="18" y="1345"/>
                      </a:lnTo>
                      <a:cubicBezTo>
                        <a:pt x="0" y="1454"/>
                        <a:pt x="18" y="1563"/>
                        <a:pt x="36" y="1690"/>
                      </a:cubicBezTo>
                      <a:cubicBezTo>
                        <a:pt x="127" y="2271"/>
                        <a:pt x="527" y="2743"/>
                        <a:pt x="1017" y="2761"/>
                      </a:cubicBezTo>
                      <a:cubicBezTo>
                        <a:pt x="1026" y="2762"/>
                        <a:pt x="1034" y="2762"/>
                        <a:pt x="1043" y="2762"/>
                      </a:cubicBezTo>
                      <a:cubicBezTo>
                        <a:pt x="1613" y="2762"/>
                        <a:pt x="2108" y="2169"/>
                        <a:pt x="2143" y="1417"/>
                      </a:cubicBezTo>
                      <a:cubicBezTo>
                        <a:pt x="2143" y="1345"/>
                        <a:pt x="2125" y="1290"/>
                        <a:pt x="2125" y="1218"/>
                      </a:cubicBezTo>
                      <a:cubicBezTo>
                        <a:pt x="2089" y="564"/>
                        <a:pt x="1689" y="55"/>
                        <a:pt x="1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40"/>
                <p:cNvSpPr/>
                <p:nvPr/>
              </p:nvSpPr>
              <p:spPr>
                <a:xfrm>
                  <a:off x="6531592" y="1458593"/>
                  <a:ext cx="35476" cy="43942"/>
                </a:xfrm>
                <a:custGeom>
                  <a:rect b="b" l="l" r="r" t="t"/>
                  <a:pathLst>
                    <a:path extrusionOk="0" h="654" w="528">
                      <a:moveTo>
                        <a:pt x="527" y="0"/>
                      </a:moveTo>
                      <a:cubicBezTo>
                        <a:pt x="448" y="27"/>
                        <a:pt x="348" y="44"/>
                        <a:pt x="251" y="44"/>
                      </a:cubicBezTo>
                      <a:cubicBezTo>
                        <a:pt x="215" y="44"/>
                        <a:pt x="180" y="41"/>
                        <a:pt x="146" y="36"/>
                      </a:cubicBezTo>
                      <a:cubicBezTo>
                        <a:pt x="128" y="36"/>
                        <a:pt x="55" y="36"/>
                        <a:pt x="19" y="73"/>
                      </a:cubicBezTo>
                      <a:cubicBezTo>
                        <a:pt x="1" y="91"/>
                        <a:pt x="1" y="127"/>
                        <a:pt x="1" y="145"/>
                      </a:cubicBezTo>
                      <a:cubicBezTo>
                        <a:pt x="110" y="273"/>
                        <a:pt x="219" y="400"/>
                        <a:pt x="328" y="527"/>
                      </a:cubicBezTo>
                      <a:lnTo>
                        <a:pt x="473" y="65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40"/>
                <p:cNvSpPr/>
                <p:nvPr/>
              </p:nvSpPr>
              <p:spPr>
                <a:xfrm>
                  <a:off x="6599319" y="1449791"/>
                  <a:ext cx="43405" cy="36955"/>
                </a:xfrm>
                <a:custGeom>
                  <a:rect b="b" l="l" r="r" t="t"/>
                  <a:pathLst>
                    <a:path extrusionOk="0" h="550" w="646">
                      <a:moveTo>
                        <a:pt x="349" y="1"/>
                      </a:moveTo>
                      <a:cubicBezTo>
                        <a:pt x="136" y="1"/>
                        <a:pt x="1" y="252"/>
                        <a:pt x="137" y="440"/>
                      </a:cubicBezTo>
                      <a:cubicBezTo>
                        <a:pt x="192" y="516"/>
                        <a:pt x="271" y="550"/>
                        <a:pt x="349" y="550"/>
                      </a:cubicBezTo>
                      <a:cubicBezTo>
                        <a:pt x="478" y="550"/>
                        <a:pt x="605" y="459"/>
                        <a:pt x="627" y="313"/>
                      </a:cubicBezTo>
                      <a:cubicBezTo>
                        <a:pt x="646" y="167"/>
                        <a:pt x="537" y="40"/>
                        <a:pt x="391" y="4"/>
                      </a:cubicBezTo>
                      <a:cubicBezTo>
                        <a:pt x="377" y="2"/>
                        <a:pt x="363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40"/>
                <p:cNvSpPr/>
                <p:nvPr/>
              </p:nvSpPr>
              <p:spPr>
                <a:xfrm>
                  <a:off x="6552353" y="1430508"/>
                  <a:ext cx="45219" cy="27817"/>
                </a:xfrm>
                <a:custGeom>
                  <a:rect b="b" l="l" r="r" t="t"/>
                  <a:pathLst>
                    <a:path extrusionOk="0" h="414" w="673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91" y="382"/>
                        <a:pt x="654" y="327"/>
                        <a:pt x="654" y="218"/>
                      </a:cubicBezTo>
                      <a:cubicBezTo>
                        <a:pt x="672" y="128"/>
                        <a:pt x="563" y="37"/>
                        <a:pt x="4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40"/>
                <p:cNvSpPr/>
                <p:nvPr/>
              </p:nvSpPr>
              <p:spPr>
                <a:xfrm>
                  <a:off x="6552353" y="1430508"/>
                  <a:ext cx="28153" cy="27817"/>
                </a:xfrm>
                <a:custGeom>
                  <a:rect b="b" l="l" r="r" t="t"/>
                  <a:pathLst>
                    <a:path extrusionOk="0" h="414" w="419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18" y="309"/>
                        <a:pt x="418" y="218"/>
                        <a:pt x="418" y="128"/>
                      </a:cubicBezTo>
                      <a:cubicBezTo>
                        <a:pt x="418" y="91"/>
                        <a:pt x="400" y="37"/>
                        <a:pt x="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40"/>
                <p:cNvSpPr/>
                <p:nvPr/>
              </p:nvSpPr>
              <p:spPr>
                <a:xfrm>
                  <a:off x="6573115" y="1500855"/>
                  <a:ext cx="25667" cy="18880"/>
                </a:xfrm>
                <a:custGeom>
                  <a:rect b="b" l="l" r="r" t="t"/>
                  <a:pathLst>
                    <a:path extrusionOk="0" h="281" w="382">
                      <a:moveTo>
                        <a:pt x="331" y="0"/>
                      </a:moveTo>
                      <a:cubicBezTo>
                        <a:pt x="314" y="0"/>
                        <a:pt x="286" y="20"/>
                        <a:pt x="218" y="61"/>
                      </a:cubicBezTo>
                      <a:cubicBezTo>
                        <a:pt x="37" y="152"/>
                        <a:pt x="0" y="134"/>
                        <a:pt x="0" y="188"/>
                      </a:cubicBezTo>
                      <a:cubicBezTo>
                        <a:pt x="0" y="229"/>
                        <a:pt x="62" y="280"/>
                        <a:pt x="146" y="280"/>
                      </a:cubicBezTo>
                      <a:cubicBezTo>
                        <a:pt x="174" y="280"/>
                        <a:pt x="205" y="275"/>
                        <a:pt x="236" y="261"/>
                      </a:cubicBezTo>
                      <a:cubicBezTo>
                        <a:pt x="345" y="225"/>
                        <a:pt x="382" y="43"/>
                        <a:pt x="345" y="7"/>
                      </a:cubicBezTo>
                      <a:cubicBezTo>
                        <a:pt x="341" y="2"/>
                        <a:pt x="336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40"/>
                <p:cNvSpPr/>
                <p:nvPr/>
              </p:nvSpPr>
              <p:spPr>
                <a:xfrm>
                  <a:off x="6433965" y="2107847"/>
                  <a:ext cx="302758" cy="965386"/>
                </a:xfrm>
                <a:custGeom>
                  <a:rect b="b" l="l" r="r" t="t"/>
                  <a:pathLst>
                    <a:path extrusionOk="0" h="14368" w="4506">
                      <a:moveTo>
                        <a:pt x="1781" y="0"/>
                      </a:moveTo>
                      <a:cubicBezTo>
                        <a:pt x="1672" y="745"/>
                        <a:pt x="1563" y="1508"/>
                        <a:pt x="1454" y="2271"/>
                      </a:cubicBezTo>
                      <a:cubicBezTo>
                        <a:pt x="891" y="6230"/>
                        <a:pt x="418" y="10154"/>
                        <a:pt x="1" y="14004"/>
                      </a:cubicBezTo>
                      <a:lnTo>
                        <a:pt x="3670" y="14367"/>
                      </a:lnTo>
                      <a:cubicBezTo>
                        <a:pt x="3906" y="12787"/>
                        <a:pt x="4106" y="11098"/>
                        <a:pt x="4233" y="9318"/>
                      </a:cubicBezTo>
                      <a:cubicBezTo>
                        <a:pt x="4432" y="6757"/>
                        <a:pt x="4505" y="4178"/>
                        <a:pt x="4432" y="1599"/>
                      </a:cubicBezTo>
                      <a:lnTo>
                        <a:pt x="178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40"/>
                <p:cNvSpPr/>
                <p:nvPr/>
              </p:nvSpPr>
              <p:spPr>
                <a:xfrm>
                  <a:off x="6618267" y="2123704"/>
                  <a:ext cx="563858" cy="908006"/>
                </a:xfrm>
                <a:custGeom>
                  <a:rect b="b" l="l" r="r" t="t"/>
                  <a:pathLst>
                    <a:path extrusionOk="0" h="13514" w="8392">
                      <a:moveTo>
                        <a:pt x="2707" y="0"/>
                      </a:moveTo>
                      <a:lnTo>
                        <a:pt x="73" y="1453"/>
                      </a:lnTo>
                      <a:cubicBezTo>
                        <a:pt x="0" y="3433"/>
                        <a:pt x="400" y="5395"/>
                        <a:pt x="1235" y="7175"/>
                      </a:cubicBezTo>
                      <a:cubicBezTo>
                        <a:pt x="1580" y="7938"/>
                        <a:pt x="2016" y="8646"/>
                        <a:pt x="2507" y="9318"/>
                      </a:cubicBezTo>
                      <a:lnTo>
                        <a:pt x="5250" y="13514"/>
                      </a:lnTo>
                      <a:lnTo>
                        <a:pt x="8392" y="10808"/>
                      </a:lnTo>
                      <a:lnTo>
                        <a:pt x="4723" y="6721"/>
                      </a:lnTo>
                      <a:lnTo>
                        <a:pt x="27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40"/>
                <p:cNvSpPr/>
                <p:nvPr/>
              </p:nvSpPr>
              <p:spPr>
                <a:xfrm>
                  <a:off x="6516944" y="1631875"/>
                  <a:ext cx="329567" cy="590734"/>
                </a:xfrm>
                <a:custGeom>
                  <a:rect b="b" l="l" r="r" t="t"/>
                  <a:pathLst>
                    <a:path extrusionOk="0" h="8792" w="4905">
                      <a:moveTo>
                        <a:pt x="2980" y="0"/>
                      </a:moveTo>
                      <a:cubicBezTo>
                        <a:pt x="2739" y="258"/>
                        <a:pt x="2418" y="401"/>
                        <a:pt x="2078" y="401"/>
                      </a:cubicBezTo>
                      <a:cubicBezTo>
                        <a:pt x="2057" y="401"/>
                        <a:pt x="2037" y="401"/>
                        <a:pt x="2017" y="400"/>
                      </a:cubicBezTo>
                      <a:cubicBezTo>
                        <a:pt x="1781" y="364"/>
                        <a:pt x="1563" y="273"/>
                        <a:pt x="1381" y="109"/>
                      </a:cubicBezTo>
                      <a:lnTo>
                        <a:pt x="873" y="945"/>
                      </a:lnTo>
                      <a:cubicBezTo>
                        <a:pt x="582" y="1399"/>
                        <a:pt x="273" y="3342"/>
                        <a:pt x="1" y="8791"/>
                      </a:cubicBezTo>
                      <a:lnTo>
                        <a:pt x="4905" y="8664"/>
                      </a:lnTo>
                      <a:cubicBezTo>
                        <a:pt x="4469" y="6830"/>
                        <a:pt x="4069" y="4977"/>
                        <a:pt x="3652" y="3143"/>
                      </a:cubicBezTo>
                      <a:lnTo>
                        <a:pt x="298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40"/>
                <p:cNvSpPr/>
                <p:nvPr/>
              </p:nvSpPr>
              <p:spPr>
                <a:xfrm>
                  <a:off x="6726846" y="2235978"/>
                  <a:ext cx="20829" cy="401595"/>
                </a:xfrm>
                <a:custGeom>
                  <a:rect b="b" l="l" r="r" t="t"/>
                  <a:pathLst>
                    <a:path extrusionOk="0" h="5977" w="310">
                      <a:moveTo>
                        <a:pt x="273" y="0"/>
                      </a:moveTo>
                      <a:cubicBezTo>
                        <a:pt x="255" y="0"/>
                        <a:pt x="255" y="0"/>
                        <a:pt x="255" y="18"/>
                      </a:cubicBezTo>
                      <a:lnTo>
                        <a:pt x="1" y="5940"/>
                      </a:lnTo>
                      <a:cubicBezTo>
                        <a:pt x="1" y="5958"/>
                        <a:pt x="19" y="5976"/>
                        <a:pt x="37" y="5976"/>
                      </a:cubicBezTo>
                      <a:cubicBezTo>
                        <a:pt x="55" y="5976"/>
                        <a:pt x="55" y="5958"/>
                        <a:pt x="55" y="5940"/>
                      </a:cubicBezTo>
                      <a:lnTo>
                        <a:pt x="310" y="18"/>
                      </a:lnTo>
                      <a:cubicBezTo>
                        <a:pt x="310" y="0"/>
                        <a:pt x="291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40"/>
                <p:cNvSpPr/>
                <p:nvPr/>
              </p:nvSpPr>
              <p:spPr>
                <a:xfrm>
                  <a:off x="6685389" y="1642827"/>
                  <a:ext cx="227035" cy="361348"/>
                </a:xfrm>
                <a:custGeom>
                  <a:rect b="b" l="l" r="r" t="t"/>
                  <a:pathLst>
                    <a:path extrusionOk="0" h="5378" w="3379">
                      <a:moveTo>
                        <a:pt x="418" y="1"/>
                      </a:moveTo>
                      <a:cubicBezTo>
                        <a:pt x="291" y="491"/>
                        <a:pt x="146" y="1000"/>
                        <a:pt x="0" y="1490"/>
                      </a:cubicBezTo>
                      <a:cubicBezTo>
                        <a:pt x="0" y="1508"/>
                        <a:pt x="0" y="1545"/>
                        <a:pt x="0" y="1581"/>
                      </a:cubicBezTo>
                      <a:lnTo>
                        <a:pt x="364" y="2834"/>
                      </a:lnTo>
                      <a:cubicBezTo>
                        <a:pt x="418" y="2943"/>
                        <a:pt x="491" y="3070"/>
                        <a:pt x="563" y="3161"/>
                      </a:cubicBezTo>
                      <a:cubicBezTo>
                        <a:pt x="600" y="3234"/>
                        <a:pt x="636" y="3288"/>
                        <a:pt x="672" y="3343"/>
                      </a:cubicBezTo>
                      <a:cubicBezTo>
                        <a:pt x="763" y="3506"/>
                        <a:pt x="854" y="3652"/>
                        <a:pt x="945" y="3815"/>
                      </a:cubicBezTo>
                      <a:lnTo>
                        <a:pt x="963" y="3851"/>
                      </a:lnTo>
                      <a:cubicBezTo>
                        <a:pt x="1036" y="3960"/>
                        <a:pt x="1108" y="4088"/>
                        <a:pt x="1145" y="4142"/>
                      </a:cubicBezTo>
                      <a:cubicBezTo>
                        <a:pt x="1181" y="4215"/>
                        <a:pt x="1217" y="4269"/>
                        <a:pt x="1254" y="4342"/>
                      </a:cubicBezTo>
                      <a:lnTo>
                        <a:pt x="1381" y="4524"/>
                      </a:lnTo>
                      <a:cubicBezTo>
                        <a:pt x="1399" y="4542"/>
                        <a:pt x="1381" y="4524"/>
                        <a:pt x="1399" y="4560"/>
                      </a:cubicBezTo>
                      <a:cubicBezTo>
                        <a:pt x="1399" y="4578"/>
                        <a:pt x="1399" y="4596"/>
                        <a:pt x="1435" y="4651"/>
                      </a:cubicBezTo>
                      <a:cubicBezTo>
                        <a:pt x="1472" y="4687"/>
                        <a:pt x="1508" y="4723"/>
                        <a:pt x="1544" y="4796"/>
                      </a:cubicBezTo>
                      <a:cubicBezTo>
                        <a:pt x="1580" y="4869"/>
                        <a:pt x="1635" y="4959"/>
                        <a:pt x="1689" y="5032"/>
                      </a:cubicBezTo>
                      <a:cubicBezTo>
                        <a:pt x="1689" y="5050"/>
                        <a:pt x="1708" y="5087"/>
                        <a:pt x="1726" y="5105"/>
                      </a:cubicBezTo>
                      <a:cubicBezTo>
                        <a:pt x="1762" y="5159"/>
                        <a:pt x="1817" y="5250"/>
                        <a:pt x="1835" y="5286"/>
                      </a:cubicBezTo>
                      <a:cubicBezTo>
                        <a:pt x="1853" y="5305"/>
                        <a:pt x="1853" y="5341"/>
                        <a:pt x="1889" y="5377"/>
                      </a:cubicBezTo>
                      <a:lnTo>
                        <a:pt x="3379" y="4723"/>
                      </a:lnTo>
                      <a:cubicBezTo>
                        <a:pt x="3361" y="4687"/>
                        <a:pt x="3361" y="4651"/>
                        <a:pt x="3361" y="4614"/>
                      </a:cubicBezTo>
                      <a:cubicBezTo>
                        <a:pt x="3324" y="4451"/>
                        <a:pt x="3270" y="4306"/>
                        <a:pt x="3197" y="4160"/>
                      </a:cubicBezTo>
                      <a:cubicBezTo>
                        <a:pt x="3161" y="4051"/>
                        <a:pt x="3124" y="3960"/>
                        <a:pt x="3070" y="3851"/>
                      </a:cubicBezTo>
                      <a:cubicBezTo>
                        <a:pt x="3070" y="3851"/>
                        <a:pt x="3052" y="3833"/>
                        <a:pt x="3052" y="3833"/>
                      </a:cubicBezTo>
                      <a:lnTo>
                        <a:pt x="2816" y="3325"/>
                      </a:lnTo>
                      <a:cubicBezTo>
                        <a:pt x="2779" y="3270"/>
                        <a:pt x="2743" y="3216"/>
                        <a:pt x="2725" y="3161"/>
                      </a:cubicBezTo>
                      <a:lnTo>
                        <a:pt x="2652" y="3034"/>
                      </a:lnTo>
                      <a:cubicBezTo>
                        <a:pt x="2507" y="2725"/>
                        <a:pt x="2362" y="2471"/>
                        <a:pt x="2253" y="2253"/>
                      </a:cubicBezTo>
                      <a:cubicBezTo>
                        <a:pt x="2053" y="1872"/>
                        <a:pt x="1853" y="1490"/>
                        <a:pt x="1617" y="1127"/>
                      </a:cubicBezTo>
                      <a:cubicBezTo>
                        <a:pt x="1508" y="945"/>
                        <a:pt x="1381" y="764"/>
                        <a:pt x="1235" y="600"/>
                      </a:cubicBezTo>
                      <a:cubicBezTo>
                        <a:pt x="1017" y="346"/>
                        <a:pt x="745" y="146"/>
                        <a:pt x="4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0"/>
                <p:cNvSpPr/>
                <p:nvPr/>
              </p:nvSpPr>
              <p:spPr>
                <a:xfrm>
                  <a:off x="6748817" y="1854004"/>
                  <a:ext cx="119665" cy="79351"/>
                </a:xfrm>
                <a:custGeom>
                  <a:rect b="b" l="l" r="r" t="t"/>
                  <a:pathLst>
                    <a:path extrusionOk="0" h="1181" w="1781">
                      <a:moveTo>
                        <a:pt x="1781" y="0"/>
                      </a:moveTo>
                      <a:cubicBezTo>
                        <a:pt x="1309" y="164"/>
                        <a:pt x="836" y="309"/>
                        <a:pt x="364" y="454"/>
                      </a:cubicBezTo>
                      <a:lnTo>
                        <a:pt x="1" y="654"/>
                      </a:lnTo>
                      <a:lnTo>
                        <a:pt x="19" y="690"/>
                      </a:lnTo>
                      <a:cubicBezTo>
                        <a:pt x="73" y="799"/>
                        <a:pt x="164" y="926"/>
                        <a:pt x="201" y="981"/>
                      </a:cubicBezTo>
                      <a:cubicBezTo>
                        <a:pt x="237" y="1054"/>
                        <a:pt x="273" y="1108"/>
                        <a:pt x="310" y="1181"/>
                      </a:cubicBezTo>
                      <a:cubicBezTo>
                        <a:pt x="800" y="781"/>
                        <a:pt x="1290" y="400"/>
                        <a:pt x="17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0"/>
                <p:cNvSpPr/>
                <p:nvPr/>
              </p:nvSpPr>
              <p:spPr>
                <a:xfrm>
                  <a:off x="6676856" y="1633085"/>
                  <a:ext cx="197740" cy="296644"/>
                </a:xfrm>
                <a:custGeom>
                  <a:rect b="b" l="l" r="r" t="t"/>
                  <a:pathLst>
                    <a:path extrusionOk="0" h="4415" w="2943">
                      <a:moveTo>
                        <a:pt x="581" y="1"/>
                      </a:moveTo>
                      <a:cubicBezTo>
                        <a:pt x="382" y="564"/>
                        <a:pt x="200" y="1127"/>
                        <a:pt x="0" y="1690"/>
                      </a:cubicBezTo>
                      <a:cubicBezTo>
                        <a:pt x="309" y="2598"/>
                        <a:pt x="618" y="3506"/>
                        <a:pt x="926" y="4414"/>
                      </a:cubicBezTo>
                      <a:lnTo>
                        <a:pt x="2943" y="3234"/>
                      </a:lnTo>
                      <a:cubicBezTo>
                        <a:pt x="2761" y="2253"/>
                        <a:pt x="2271" y="1345"/>
                        <a:pt x="1526" y="673"/>
                      </a:cubicBezTo>
                      <a:cubicBezTo>
                        <a:pt x="1253" y="400"/>
                        <a:pt x="926" y="182"/>
                        <a:pt x="5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0"/>
                <p:cNvSpPr/>
                <p:nvPr/>
              </p:nvSpPr>
              <p:spPr>
                <a:xfrm>
                  <a:off x="6532801" y="1927913"/>
                  <a:ext cx="400385" cy="251963"/>
                </a:xfrm>
                <a:custGeom>
                  <a:rect b="b" l="l" r="r" t="t"/>
                  <a:pathLst>
                    <a:path extrusionOk="0" h="3750" w="5959">
                      <a:moveTo>
                        <a:pt x="4985" y="1"/>
                      </a:moveTo>
                      <a:cubicBezTo>
                        <a:pt x="4947" y="1"/>
                        <a:pt x="4908" y="3"/>
                        <a:pt x="4869" y="8"/>
                      </a:cubicBezTo>
                      <a:lnTo>
                        <a:pt x="1" y="2188"/>
                      </a:lnTo>
                      <a:lnTo>
                        <a:pt x="691" y="3750"/>
                      </a:lnTo>
                      <a:cubicBezTo>
                        <a:pt x="2544" y="3641"/>
                        <a:pt x="4287" y="2860"/>
                        <a:pt x="5595" y="1552"/>
                      </a:cubicBezTo>
                      <a:cubicBezTo>
                        <a:pt x="5868" y="1334"/>
                        <a:pt x="5958" y="953"/>
                        <a:pt x="5831" y="626"/>
                      </a:cubicBezTo>
                      <a:cubicBezTo>
                        <a:pt x="5716" y="246"/>
                        <a:pt x="5374" y="1"/>
                        <a:pt x="4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0"/>
                <p:cNvSpPr/>
                <p:nvPr/>
              </p:nvSpPr>
              <p:spPr>
                <a:xfrm>
                  <a:off x="6410784" y="1900836"/>
                  <a:ext cx="119665" cy="271246"/>
                </a:xfrm>
                <a:custGeom>
                  <a:rect b="b" l="l" r="r" t="t"/>
                  <a:pathLst>
                    <a:path extrusionOk="0" h="4037" w="1781">
                      <a:moveTo>
                        <a:pt x="231" y="0"/>
                      </a:moveTo>
                      <a:cubicBezTo>
                        <a:pt x="209" y="0"/>
                        <a:pt x="187" y="4"/>
                        <a:pt x="164" y="11"/>
                      </a:cubicBezTo>
                      <a:cubicBezTo>
                        <a:pt x="55" y="48"/>
                        <a:pt x="0" y="175"/>
                        <a:pt x="37" y="266"/>
                      </a:cubicBezTo>
                      <a:lnTo>
                        <a:pt x="1381" y="3898"/>
                      </a:lnTo>
                      <a:cubicBezTo>
                        <a:pt x="1410" y="3985"/>
                        <a:pt x="1484" y="4037"/>
                        <a:pt x="1568" y="4037"/>
                      </a:cubicBezTo>
                      <a:cubicBezTo>
                        <a:pt x="1590" y="4037"/>
                        <a:pt x="1612" y="4033"/>
                        <a:pt x="1635" y="4026"/>
                      </a:cubicBezTo>
                      <a:cubicBezTo>
                        <a:pt x="1726" y="3989"/>
                        <a:pt x="1780" y="3862"/>
                        <a:pt x="1744" y="3771"/>
                      </a:cubicBezTo>
                      <a:lnTo>
                        <a:pt x="418" y="139"/>
                      </a:lnTo>
                      <a:cubicBezTo>
                        <a:pt x="389" y="52"/>
                        <a:pt x="315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0"/>
                <p:cNvSpPr/>
                <p:nvPr/>
              </p:nvSpPr>
              <p:spPr>
                <a:xfrm>
                  <a:off x="6451031" y="2048720"/>
                  <a:ext cx="130685" cy="138680"/>
                </a:xfrm>
                <a:custGeom>
                  <a:rect b="b" l="l" r="r" t="t"/>
                  <a:pathLst>
                    <a:path extrusionOk="0" h="2064" w="1945">
                      <a:moveTo>
                        <a:pt x="644" y="1"/>
                      </a:moveTo>
                      <a:cubicBezTo>
                        <a:pt x="618" y="1"/>
                        <a:pt x="599" y="10"/>
                        <a:pt x="582" y="26"/>
                      </a:cubicBezTo>
                      <a:cubicBezTo>
                        <a:pt x="509" y="81"/>
                        <a:pt x="727" y="408"/>
                        <a:pt x="673" y="462"/>
                      </a:cubicBezTo>
                      <a:cubicBezTo>
                        <a:pt x="664" y="471"/>
                        <a:pt x="652" y="475"/>
                        <a:pt x="637" y="475"/>
                      </a:cubicBezTo>
                      <a:cubicBezTo>
                        <a:pt x="559" y="475"/>
                        <a:pt x="407" y="369"/>
                        <a:pt x="255" y="263"/>
                      </a:cubicBezTo>
                      <a:lnTo>
                        <a:pt x="255" y="263"/>
                      </a:lnTo>
                      <a:cubicBezTo>
                        <a:pt x="1" y="862"/>
                        <a:pt x="201" y="1552"/>
                        <a:pt x="746" y="1915"/>
                      </a:cubicBezTo>
                      <a:cubicBezTo>
                        <a:pt x="942" y="2013"/>
                        <a:pt x="1153" y="2064"/>
                        <a:pt x="1367" y="2064"/>
                      </a:cubicBezTo>
                      <a:cubicBezTo>
                        <a:pt x="1549" y="2064"/>
                        <a:pt x="1732" y="2027"/>
                        <a:pt x="1908" y="1952"/>
                      </a:cubicBezTo>
                      <a:lnTo>
                        <a:pt x="1944" y="1952"/>
                      </a:lnTo>
                      <a:cubicBezTo>
                        <a:pt x="1726" y="1425"/>
                        <a:pt x="1490" y="898"/>
                        <a:pt x="1254" y="372"/>
                      </a:cubicBezTo>
                      <a:cubicBezTo>
                        <a:pt x="889" y="105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0"/>
                <p:cNvSpPr/>
                <p:nvPr/>
              </p:nvSpPr>
              <p:spPr>
                <a:xfrm>
                  <a:off x="6513316" y="1332746"/>
                  <a:ext cx="187998" cy="137740"/>
                </a:xfrm>
                <a:custGeom>
                  <a:rect b="b" l="l" r="r" t="t"/>
                  <a:pathLst>
                    <a:path extrusionOk="0" h="2050" w="2798">
                      <a:moveTo>
                        <a:pt x="1290" y="0"/>
                      </a:moveTo>
                      <a:cubicBezTo>
                        <a:pt x="1187" y="0"/>
                        <a:pt x="1093" y="23"/>
                        <a:pt x="1036" y="93"/>
                      </a:cubicBezTo>
                      <a:cubicBezTo>
                        <a:pt x="945" y="184"/>
                        <a:pt x="999" y="347"/>
                        <a:pt x="908" y="384"/>
                      </a:cubicBezTo>
                      <a:cubicBezTo>
                        <a:pt x="895" y="392"/>
                        <a:pt x="881" y="396"/>
                        <a:pt x="865" y="396"/>
                      </a:cubicBezTo>
                      <a:cubicBezTo>
                        <a:pt x="758" y="396"/>
                        <a:pt x="597" y="231"/>
                        <a:pt x="542" y="231"/>
                      </a:cubicBezTo>
                      <a:cubicBezTo>
                        <a:pt x="535" y="231"/>
                        <a:pt x="530" y="233"/>
                        <a:pt x="527" y="238"/>
                      </a:cubicBezTo>
                      <a:cubicBezTo>
                        <a:pt x="472" y="275"/>
                        <a:pt x="672" y="602"/>
                        <a:pt x="636" y="656"/>
                      </a:cubicBezTo>
                      <a:cubicBezTo>
                        <a:pt x="629" y="661"/>
                        <a:pt x="620" y="663"/>
                        <a:pt x="610" y="663"/>
                      </a:cubicBezTo>
                      <a:cubicBezTo>
                        <a:pt x="546" y="663"/>
                        <a:pt x="421" y="582"/>
                        <a:pt x="302" y="582"/>
                      </a:cubicBezTo>
                      <a:cubicBezTo>
                        <a:pt x="292" y="582"/>
                        <a:pt x="282" y="582"/>
                        <a:pt x="273" y="584"/>
                      </a:cubicBezTo>
                      <a:cubicBezTo>
                        <a:pt x="146" y="620"/>
                        <a:pt x="55" y="765"/>
                        <a:pt x="0" y="892"/>
                      </a:cubicBezTo>
                      <a:cubicBezTo>
                        <a:pt x="109" y="983"/>
                        <a:pt x="254" y="1074"/>
                        <a:pt x="382" y="1147"/>
                      </a:cubicBezTo>
                      <a:lnTo>
                        <a:pt x="527" y="1237"/>
                      </a:lnTo>
                      <a:cubicBezTo>
                        <a:pt x="1671" y="1274"/>
                        <a:pt x="2016" y="1474"/>
                        <a:pt x="2071" y="1691"/>
                      </a:cubicBezTo>
                      <a:cubicBezTo>
                        <a:pt x="2107" y="1819"/>
                        <a:pt x="2053" y="1982"/>
                        <a:pt x="2162" y="2037"/>
                      </a:cubicBezTo>
                      <a:cubicBezTo>
                        <a:pt x="2180" y="2046"/>
                        <a:pt x="2200" y="2050"/>
                        <a:pt x="2221" y="2050"/>
                      </a:cubicBezTo>
                      <a:cubicBezTo>
                        <a:pt x="2330" y="2050"/>
                        <a:pt x="2476" y="1946"/>
                        <a:pt x="2598" y="1855"/>
                      </a:cubicBezTo>
                      <a:lnTo>
                        <a:pt x="2779" y="1328"/>
                      </a:lnTo>
                      <a:cubicBezTo>
                        <a:pt x="2797" y="1237"/>
                        <a:pt x="2797" y="1147"/>
                        <a:pt x="2779" y="1056"/>
                      </a:cubicBezTo>
                      <a:cubicBezTo>
                        <a:pt x="2688" y="765"/>
                        <a:pt x="2489" y="529"/>
                        <a:pt x="2234" y="384"/>
                      </a:cubicBezTo>
                      <a:cubicBezTo>
                        <a:pt x="2089" y="257"/>
                        <a:pt x="1926" y="166"/>
                        <a:pt x="1762" y="93"/>
                      </a:cubicBezTo>
                      <a:cubicBezTo>
                        <a:pt x="1703" y="81"/>
                        <a:pt x="148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0"/>
                <p:cNvSpPr/>
                <p:nvPr/>
              </p:nvSpPr>
              <p:spPr>
                <a:xfrm>
                  <a:off x="6692713" y="1775863"/>
                  <a:ext cx="53752" cy="153865"/>
                </a:xfrm>
                <a:custGeom>
                  <a:rect b="b" l="l" r="r" t="t"/>
                  <a:pathLst>
                    <a:path extrusionOk="0" h="2290" w="800">
                      <a:moveTo>
                        <a:pt x="18" y="1"/>
                      </a:moveTo>
                      <a:cubicBezTo>
                        <a:pt x="0" y="1"/>
                        <a:pt x="0" y="19"/>
                        <a:pt x="0" y="19"/>
                      </a:cubicBezTo>
                      <a:lnTo>
                        <a:pt x="727" y="2253"/>
                      </a:lnTo>
                      <a:cubicBezTo>
                        <a:pt x="727" y="2271"/>
                        <a:pt x="745" y="2271"/>
                        <a:pt x="763" y="2271"/>
                      </a:cubicBezTo>
                      <a:lnTo>
                        <a:pt x="763" y="2289"/>
                      </a:lnTo>
                      <a:cubicBezTo>
                        <a:pt x="781" y="2289"/>
                        <a:pt x="799" y="2271"/>
                        <a:pt x="781" y="2253"/>
                      </a:cubicBezTo>
                      <a:lnTo>
                        <a:pt x="55" y="19"/>
                      </a:lnTo>
                      <a:cubicBezTo>
                        <a:pt x="37" y="1"/>
                        <a:pt x="18" y="1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40"/>
                <p:cNvSpPr/>
                <p:nvPr/>
              </p:nvSpPr>
              <p:spPr>
                <a:xfrm>
                  <a:off x="6258196" y="3223264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1" y="1"/>
                      </a:moveTo>
                      <a:lnTo>
                        <a:pt x="1" y="146"/>
                      </a:lnTo>
                      <a:lnTo>
                        <a:pt x="546" y="909"/>
                      </a:lnTo>
                      <a:lnTo>
                        <a:pt x="746" y="763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40"/>
                <p:cNvSpPr/>
                <p:nvPr/>
              </p:nvSpPr>
              <p:spPr>
                <a:xfrm>
                  <a:off x="6283862" y="3214731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0" y="0"/>
                      </a:moveTo>
                      <a:lnTo>
                        <a:pt x="0" y="146"/>
                      </a:lnTo>
                      <a:lnTo>
                        <a:pt x="545" y="909"/>
                      </a:lnTo>
                      <a:lnTo>
                        <a:pt x="745" y="763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40"/>
                <p:cNvSpPr/>
                <p:nvPr/>
              </p:nvSpPr>
              <p:spPr>
                <a:xfrm>
                  <a:off x="6309461" y="3204988"/>
                  <a:ext cx="50124" cy="59866"/>
                </a:xfrm>
                <a:custGeom>
                  <a:rect b="b" l="l" r="r" t="t"/>
                  <a:pathLst>
                    <a:path extrusionOk="0" h="891" w="746">
                      <a:moveTo>
                        <a:pt x="201" y="0"/>
                      </a:moveTo>
                      <a:lnTo>
                        <a:pt x="1" y="145"/>
                      </a:lnTo>
                      <a:lnTo>
                        <a:pt x="546" y="890"/>
                      </a:lnTo>
                      <a:lnTo>
                        <a:pt x="746" y="745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40"/>
                <p:cNvSpPr/>
                <p:nvPr/>
              </p:nvSpPr>
              <p:spPr>
                <a:xfrm>
                  <a:off x="7006356" y="3198874"/>
                  <a:ext cx="64704" cy="26876"/>
                </a:xfrm>
                <a:custGeom>
                  <a:rect b="b" l="l" r="r" t="t"/>
                  <a:pathLst>
                    <a:path extrusionOk="0" h="400" w="963">
                      <a:moveTo>
                        <a:pt x="37" y="0"/>
                      </a:moveTo>
                      <a:lnTo>
                        <a:pt x="0" y="255"/>
                      </a:lnTo>
                      <a:lnTo>
                        <a:pt x="908" y="400"/>
                      </a:lnTo>
                      <a:lnTo>
                        <a:pt x="963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40"/>
                <p:cNvSpPr/>
                <p:nvPr/>
              </p:nvSpPr>
              <p:spPr>
                <a:xfrm>
                  <a:off x="7018517" y="3174484"/>
                  <a:ext cx="64771" cy="26876"/>
                </a:xfrm>
                <a:custGeom>
                  <a:rect b="b" l="l" r="r" t="t"/>
                  <a:pathLst>
                    <a:path extrusionOk="0" h="400" w="964">
                      <a:moveTo>
                        <a:pt x="37" y="0"/>
                      </a:moveTo>
                      <a:lnTo>
                        <a:pt x="1" y="236"/>
                      </a:lnTo>
                      <a:lnTo>
                        <a:pt x="909" y="400"/>
                      </a:lnTo>
                      <a:lnTo>
                        <a:pt x="964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40"/>
                <p:cNvSpPr/>
                <p:nvPr/>
              </p:nvSpPr>
              <p:spPr>
                <a:xfrm>
                  <a:off x="7028327" y="3148818"/>
                  <a:ext cx="64704" cy="26943"/>
                </a:xfrm>
                <a:custGeom>
                  <a:rect b="b" l="l" r="r" t="t"/>
                  <a:pathLst>
                    <a:path extrusionOk="0" h="401" w="963">
                      <a:moveTo>
                        <a:pt x="55" y="1"/>
                      </a:moveTo>
                      <a:lnTo>
                        <a:pt x="0" y="237"/>
                      </a:lnTo>
                      <a:lnTo>
                        <a:pt x="927" y="400"/>
                      </a:lnTo>
                      <a:lnTo>
                        <a:pt x="963" y="164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40"/>
                <p:cNvSpPr/>
                <p:nvPr/>
              </p:nvSpPr>
              <p:spPr>
                <a:xfrm>
                  <a:off x="6783016" y="1936513"/>
                  <a:ext cx="55566" cy="27346"/>
                </a:xfrm>
                <a:custGeom>
                  <a:rect b="b" l="l" r="r" t="t"/>
                  <a:pathLst>
                    <a:path extrusionOk="0" h="407" w="827">
                      <a:moveTo>
                        <a:pt x="747" y="1"/>
                      </a:moveTo>
                      <a:cubicBezTo>
                        <a:pt x="740" y="1"/>
                        <a:pt x="734" y="3"/>
                        <a:pt x="727" y="7"/>
                      </a:cubicBezTo>
                      <a:lnTo>
                        <a:pt x="55" y="298"/>
                      </a:lnTo>
                      <a:cubicBezTo>
                        <a:pt x="0" y="334"/>
                        <a:pt x="19" y="407"/>
                        <a:pt x="73" y="407"/>
                      </a:cubicBezTo>
                      <a:lnTo>
                        <a:pt x="91" y="407"/>
                      </a:lnTo>
                      <a:lnTo>
                        <a:pt x="763" y="116"/>
                      </a:lnTo>
                      <a:cubicBezTo>
                        <a:pt x="827" y="100"/>
                        <a:pt x="793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40"/>
                <p:cNvSpPr/>
                <p:nvPr/>
              </p:nvSpPr>
              <p:spPr>
                <a:xfrm>
                  <a:off x="6073959" y="2374615"/>
                  <a:ext cx="307596" cy="303027"/>
                </a:xfrm>
                <a:custGeom>
                  <a:rect b="b" l="l" r="r" t="t"/>
                  <a:pathLst>
                    <a:path extrusionOk="0" h="4510" w="4578">
                      <a:moveTo>
                        <a:pt x="2328" y="1615"/>
                      </a:moveTo>
                      <a:cubicBezTo>
                        <a:pt x="2485" y="1615"/>
                        <a:pt x="2646" y="1672"/>
                        <a:pt x="2779" y="1799"/>
                      </a:cubicBezTo>
                      <a:cubicBezTo>
                        <a:pt x="3179" y="2217"/>
                        <a:pt x="2888" y="2907"/>
                        <a:pt x="2307" y="2907"/>
                      </a:cubicBezTo>
                      <a:cubicBezTo>
                        <a:pt x="1962" y="2907"/>
                        <a:pt x="1671" y="2617"/>
                        <a:pt x="1671" y="2271"/>
                      </a:cubicBezTo>
                      <a:cubicBezTo>
                        <a:pt x="1671" y="1876"/>
                        <a:pt x="1991" y="1615"/>
                        <a:pt x="2328" y="1615"/>
                      </a:cubicBezTo>
                      <a:close/>
                      <a:moveTo>
                        <a:pt x="2652" y="1"/>
                      </a:moveTo>
                      <a:cubicBezTo>
                        <a:pt x="2579" y="1"/>
                        <a:pt x="2525" y="55"/>
                        <a:pt x="2489" y="128"/>
                      </a:cubicBezTo>
                      <a:cubicBezTo>
                        <a:pt x="2470" y="201"/>
                        <a:pt x="2398" y="255"/>
                        <a:pt x="2325" y="255"/>
                      </a:cubicBezTo>
                      <a:cubicBezTo>
                        <a:pt x="2252" y="255"/>
                        <a:pt x="2180" y="201"/>
                        <a:pt x="2162" y="128"/>
                      </a:cubicBezTo>
                      <a:cubicBezTo>
                        <a:pt x="2138" y="48"/>
                        <a:pt x="2071" y="10"/>
                        <a:pt x="2004" y="10"/>
                      </a:cubicBezTo>
                      <a:cubicBezTo>
                        <a:pt x="1920" y="10"/>
                        <a:pt x="1835" y="71"/>
                        <a:pt x="1835" y="183"/>
                      </a:cubicBezTo>
                      <a:cubicBezTo>
                        <a:pt x="1835" y="289"/>
                        <a:pt x="1743" y="356"/>
                        <a:pt x="1649" y="356"/>
                      </a:cubicBezTo>
                      <a:cubicBezTo>
                        <a:pt x="1598" y="356"/>
                        <a:pt x="1546" y="336"/>
                        <a:pt x="1508" y="292"/>
                      </a:cubicBezTo>
                      <a:cubicBezTo>
                        <a:pt x="1490" y="237"/>
                        <a:pt x="1435" y="219"/>
                        <a:pt x="1381" y="219"/>
                      </a:cubicBezTo>
                      <a:cubicBezTo>
                        <a:pt x="1372" y="218"/>
                        <a:pt x="1364" y="217"/>
                        <a:pt x="1356" y="217"/>
                      </a:cubicBezTo>
                      <a:cubicBezTo>
                        <a:pt x="1242" y="217"/>
                        <a:pt x="1166" y="335"/>
                        <a:pt x="1217" y="437"/>
                      </a:cubicBezTo>
                      <a:cubicBezTo>
                        <a:pt x="1217" y="455"/>
                        <a:pt x="1217" y="473"/>
                        <a:pt x="1217" y="491"/>
                      </a:cubicBezTo>
                      <a:cubicBezTo>
                        <a:pt x="1204" y="598"/>
                        <a:pt x="1122" y="665"/>
                        <a:pt x="1030" y="665"/>
                      </a:cubicBezTo>
                      <a:cubicBezTo>
                        <a:pt x="996" y="665"/>
                        <a:pt x="961" y="656"/>
                        <a:pt x="926" y="637"/>
                      </a:cubicBezTo>
                      <a:cubicBezTo>
                        <a:pt x="908" y="619"/>
                        <a:pt x="872" y="600"/>
                        <a:pt x="836" y="600"/>
                      </a:cubicBezTo>
                      <a:cubicBezTo>
                        <a:pt x="690" y="600"/>
                        <a:pt x="600" y="764"/>
                        <a:pt x="690" y="873"/>
                      </a:cubicBezTo>
                      <a:cubicBezTo>
                        <a:pt x="709" y="909"/>
                        <a:pt x="727" y="945"/>
                        <a:pt x="727" y="982"/>
                      </a:cubicBezTo>
                      <a:cubicBezTo>
                        <a:pt x="727" y="1074"/>
                        <a:pt x="648" y="1153"/>
                        <a:pt x="547" y="1153"/>
                      </a:cubicBezTo>
                      <a:cubicBezTo>
                        <a:pt x="529" y="1153"/>
                        <a:pt x="510" y="1151"/>
                        <a:pt x="491" y="1145"/>
                      </a:cubicBezTo>
                      <a:lnTo>
                        <a:pt x="436" y="1145"/>
                      </a:lnTo>
                      <a:cubicBezTo>
                        <a:pt x="273" y="1145"/>
                        <a:pt x="200" y="1363"/>
                        <a:pt x="345" y="1454"/>
                      </a:cubicBezTo>
                      <a:cubicBezTo>
                        <a:pt x="467" y="1559"/>
                        <a:pt x="405" y="1764"/>
                        <a:pt x="255" y="1764"/>
                      </a:cubicBezTo>
                      <a:cubicBezTo>
                        <a:pt x="249" y="1764"/>
                        <a:pt x="243" y="1764"/>
                        <a:pt x="236" y="1763"/>
                      </a:cubicBezTo>
                      <a:cubicBezTo>
                        <a:pt x="36" y="1763"/>
                        <a:pt x="0" y="2053"/>
                        <a:pt x="182" y="2108"/>
                      </a:cubicBezTo>
                      <a:cubicBezTo>
                        <a:pt x="254" y="2126"/>
                        <a:pt x="309" y="2199"/>
                        <a:pt x="309" y="2271"/>
                      </a:cubicBezTo>
                      <a:cubicBezTo>
                        <a:pt x="309" y="2344"/>
                        <a:pt x="254" y="2417"/>
                        <a:pt x="182" y="2435"/>
                      </a:cubicBezTo>
                      <a:cubicBezTo>
                        <a:pt x="109" y="2453"/>
                        <a:pt x="73" y="2508"/>
                        <a:pt x="55" y="2580"/>
                      </a:cubicBezTo>
                      <a:cubicBezTo>
                        <a:pt x="55" y="2671"/>
                        <a:pt x="127" y="2762"/>
                        <a:pt x="236" y="2762"/>
                      </a:cubicBezTo>
                      <a:cubicBezTo>
                        <a:pt x="243" y="2761"/>
                        <a:pt x="249" y="2761"/>
                        <a:pt x="255" y="2761"/>
                      </a:cubicBezTo>
                      <a:cubicBezTo>
                        <a:pt x="405" y="2761"/>
                        <a:pt x="467" y="2966"/>
                        <a:pt x="327" y="3071"/>
                      </a:cubicBezTo>
                      <a:cubicBezTo>
                        <a:pt x="291" y="3107"/>
                        <a:pt x="254" y="3143"/>
                        <a:pt x="254" y="3198"/>
                      </a:cubicBezTo>
                      <a:cubicBezTo>
                        <a:pt x="254" y="3306"/>
                        <a:pt x="346" y="3387"/>
                        <a:pt x="440" y="3387"/>
                      </a:cubicBezTo>
                      <a:cubicBezTo>
                        <a:pt x="457" y="3387"/>
                        <a:pt x="474" y="3385"/>
                        <a:pt x="491" y="3379"/>
                      </a:cubicBezTo>
                      <a:lnTo>
                        <a:pt x="545" y="3379"/>
                      </a:lnTo>
                      <a:cubicBezTo>
                        <a:pt x="690" y="3379"/>
                        <a:pt x="763" y="3525"/>
                        <a:pt x="672" y="3652"/>
                      </a:cubicBezTo>
                      <a:cubicBezTo>
                        <a:pt x="587" y="3779"/>
                        <a:pt x="690" y="3928"/>
                        <a:pt x="816" y="3928"/>
                      </a:cubicBezTo>
                      <a:cubicBezTo>
                        <a:pt x="852" y="3928"/>
                        <a:pt x="890" y="3916"/>
                        <a:pt x="926" y="3888"/>
                      </a:cubicBezTo>
                      <a:cubicBezTo>
                        <a:pt x="945" y="3870"/>
                        <a:pt x="981" y="3852"/>
                        <a:pt x="1017" y="3852"/>
                      </a:cubicBezTo>
                      <a:cubicBezTo>
                        <a:pt x="1144" y="3852"/>
                        <a:pt x="1217" y="3979"/>
                        <a:pt x="1181" y="4088"/>
                      </a:cubicBezTo>
                      <a:cubicBezTo>
                        <a:pt x="1181" y="4106"/>
                        <a:pt x="1181" y="4124"/>
                        <a:pt x="1181" y="4142"/>
                      </a:cubicBezTo>
                      <a:cubicBezTo>
                        <a:pt x="1181" y="4245"/>
                        <a:pt x="1266" y="4311"/>
                        <a:pt x="1357" y="4311"/>
                      </a:cubicBezTo>
                      <a:cubicBezTo>
                        <a:pt x="1411" y="4311"/>
                        <a:pt x="1467" y="4287"/>
                        <a:pt x="1508" y="4233"/>
                      </a:cubicBezTo>
                      <a:cubicBezTo>
                        <a:pt x="1526" y="4197"/>
                        <a:pt x="1580" y="4160"/>
                        <a:pt x="1635" y="4160"/>
                      </a:cubicBezTo>
                      <a:cubicBezTo>
                        <a:pt x="1744" y="4160"/>
                        <a:pt x="1817" y="4251"/>
                        <a:pt x="1817" y="4342"/>
                      </a:cubicBezTo>
                      <a:cubicBezTo>
                        <a:pt x="1817" y="4425"/>
                        <a:pt x="1877" y="4508"/>
                        <a:pt x="1971" y="4508"/>
                      </a:cubicBezTo>
                      <a:cubicBezTo>
                        <a:pt x="1979" y="4508"/>
                        <a:pt x="1989" y="4507"/>
                        <a:pt x="1998" y="4506"/>
                      </a:cubicBezTo>
                      <a:cubicBezTo>
                        <a:pt x="2008" y="4508"/>
                        <a:pt x="2017" y="4509"/>
                        <a:pt x="2026" y="4509"/>
                      </a:cubicBezTo>
                      <a:cubicBezTo>
                        <a:pt x="2085" y="4509"/>
                        <a:pt x="2130" y="4460"/>
                        <a:pt x="2162" y="4397"/>
                      </a:cubicBezTo>
                      <a:cubicBezTo>
                        <a:pt x="2180" y="4324"/>
                        <a:pt x="2234" y="4269"/>
                        <a:pt x="2325" y="4269"/>
                      </a:cubicBezTo>
                      <a:cubicBezTo>
                        <a:pt x="2398" y="4269"/>
                        <a:pt x="2452" y="4324"/>
                        <a:pt x="2489" y="4397"/>
                      </a:cubicBezTo>
                      <a:cubicBezTo>
                        <a:pt x="2504" y="4460"/>
                        <a:pt x="2561" y="4509"/>
                        <a:pt x="2624" y="4509"/>
                      </a:cubicBezTo>
                      <a:cubicBezTo>
                        <a:pt x="2633" y="4509"/>
                        <a:pt x="2642" y="4508"/>
                        <a:pt x="2652" y="4506"/>
                      </a:cubicBezTo>
                      <a:cubicBezTo>
                        <a:pt x="2660" y="4507"/>
                        <a:pt x="2668" y="4508"/>
                        <a:pt x="2675" y="4508"/>
                      </a:cubicBezTo>
                      <a:cubicBezTo>
                        <a:pt x="2755" y="4508"/>
                        <a:pt x="2816" y="4425"/>
                        <a:pt x="2816" y="4342"/>
                      </a:cubicBezTo>
                      <a:cubicBezTo>
                        <a:pt x="2816" y="4236"/>
                        <a:pt x="2907" y="4168"/>
                        <a:pt x="3001" y="4168"/>
                      </a:cubicBezTo>
                      <a:cubicBezTo>
                        <a:pt x="3052" y="4168"/>
                        <a:pt x="3104" y="4188"/>
                        <a:pt x="3142" y="4233"/>
                      </a:cubicBezTo>
                      <a:cubicBezTo>
                        <a:pt x="3161" y="4288"/>
                        <a:pt x="3215" y="4306"/>
                        <a:pt x="3270" y="4306"/>
                      </a:cubicBezTo>
                      <a:cubicBezTo>
                        <a:pt x="3397" y="4306"/>
                        <a:pt x="3469" y="4197"/>
                        <a:pt x="3433" y="4088"/>
                      </a:cubicBezTo>
                      <a:cubicBezTo>
                        <a:pt x="3433" y="4070"/>
                        <a:pt x="3433" y="4051"/>
                        <a:pt x="3433" y="4033"/>
                      </a:cubicBezTo>
                      <a:cubicBezTo>
                        <a:pt x="3433" y="3927"/>
                        <a:pt x="3521" y="3859"/>
                        <a:pt x="3618" y="3859"/>
                      </a:cubicBezTo>
                      <a:cubicBezTo>
                        <a:pt x="3653" y="3859"/>
                        <a:pt x="3690" y="3869"/>
                        <a:pt x="3724" y="3888"/>
                      </a:cubicBezTo>
                      <a:cubicBezTo>
                        <a:pt x="3742" y="3924"/>
                        <a:pt x="3778" y="3924"/>
                        <a:pt x="3815" y="3924"/>
                      </a:cubicBezTo>
                      <a:cubicBezTo>
                        <a:pt x="3960" y="3924"/>
                        <a:pt x="4051" y="3761"/>
                        <a:pt x="3960" y="3652"/>
                      </a:cubicBezTo>
                      <a:cubicBezTo>
                        <a:pt x="3942" y="3616"/>
                        <a:pt x="3923" y="3579"/>
                        <a:pt x="3923" y="3543"/>
                      </a:cubicBezTo>
                      <a:cubicBezTo>
                        <a:pt x="3923" y="3451"/>
                        <a:pt x="4002" y="3371"/>
                        <a:pt x="4103" y="3371"/>
                      </a:cubicBezTo>
                      <a:cubicBezTo>
                        <a:pt x="4121" y="3371"/>
                        <a:pt x="4140" y="3374"/>
                        <a:pt x="4160" y="3379"/>
                      </a:cubicBezTo>
                      <a:cubicBezTo>
                        <a:pt x="4178" y="3398"/>
                        <a:pt x="4196" y="3398"/>
                        <a:pt x="4214" y="3398"/>
                      </a:cubicBezTo>
                      <a:cubicBezTo>
                        <a:pt x="4378" y="3379"/>
                        <a:pt x="4432" y="3180"/>
                        <a:pt x="4305" y="3071"/>
                      </a:cubicBezTo>
                      <a:cubicBezTo>
                        <a:pt x="4269" y="3052"/>
                        <a:pt x="4232" y="2998"/>
                        <a:pt x="4232" y="2943"/>
                      </a:cubicBezTo>
                      <a:cubicBezTo>
                        <a:pt x="4232" y="2835"/>
                        <a:pt x="4305" y="2762"/>
                        <a:pt x="4414" y="2762"/>
                      </a:cubicBezTo>
                      <a:cubicBezTo>
                        <a:pt x="4505" y="2762"/>
                        <a:pt x="4577" y="2689"/>
                        <a:pt x="4577" y="2598"/>
                      </a:cubicBezTo>
                      <a:cubicBezTo>
                        <a:pt x="4577" y="2508"/>
                        <a:pt x="4541" y="2453"/>
                        <a:pt x="4468" y="2435"/>
                      </a:cubicBezTo>
                      <a:cubicBezTo>
                        <a:pt x="4396" y="2399"/>
                        <a:pt x="4341" y="2344"/>
                        <a:pt x="4341" y="2253"/>
                      </a:cubicBezTo>
                      <a:cubicBezTo>
                        <a:pt x="4341" y="2181"/>
                        <a:pt x="4396" y="2126"/>
                        <a:pt x="4468" y="2090"/>
                      </a:cubicBezTo>
                      <a:cubicBezTo>
                        <a:pt x="4541" y="2072"/>
                        <a:pt x="4577" y="2017"/>
                        <a:pt x="4577" y="1926"/>
                      </a:cubicBezTo>
                      <a:cubicBezTo>
                        <a:pt x="4577" y="1836"/>
                        <a:pt x="4505" y="1763"/>
                        <a:pt x="4414" y="1763"/>
                      </a:cubicBezTo>
                      <a:cubicBezTo>
                        <a:pt x="4305" y="1763"/>
                        <a:pt x="4232" y="1672"/>
                        <a:pt x="4232" y="1581"/>
                      </a:cubicBezTo>
                      <a:cubicBezTo>
                        <a:pt x="4232" y="1527"/>
                        <a:pt x="4269" y="1472"/>
                        <a:pt x="4305" y="1436"/>
                      </a:cubicBezTo>
                      <a:cubicBezTo>
                        <a:pt x="4359" y="1418"/>
                        <a:pt x="4378" y="1363"/>
                        <a:pt x="4378" y="1309"/>
                      </a:cubicBezTo>
                      <a:cubicBezTo>
                        <a:pt x="4378" y="1204"/>
                        <a:pt x="4303" y="1136"/>
                        <a:pt x="4216" y="1136"/>
                      </a:cubicBezTo>
                      <a:cubicBezTo>
                        <a:pt x="4198" y="1136"/>
                        <a:pt x="4179" y="1139"/>
                        <a:pt x="4160" y="1145"/>
                      </a:cubicBezTo>
                      <a:lnTo>
                        <a:pt x="4105" y="1145"/>
                      </a:lnTo>
                      <a:cubicBezTo>
                        <a:pt x="3960" y="1145"/>
                        <a:pt x="3869" y="982"/>
                        <a:pt x="3960" y="873"/>
                      </a:cubicBezTo>
                      <a:cubicBezTo>
                        <a:pt x="3978" y="837"/>
                        <a:pt x="3996" y="800"/>
                        <a:pt x="3996" y="764"/>
                      </a:cubicBezTo>
                      <a:cubicBezTo>
                        <a:pt x="3996" y="663"/>
                        <a:pt x="3917" y="597"/>
                        <a:pt x="3832" y="597"/>
                      </a:cubicBezTo>
                      <a:cubicBezTo>
                        <a:pt x="3795" y="597"/>
                        <a:pt x="3757" y="609"/>
                        <a:pt x="3724" y="637"/>
                      </a:cubicBezTo>
                      <a:cubicBezTo>
                        <a:pt x="3687" y="655"/>
                        <a:pt x="3651" y="673"/>
                        <a:pt x="3615" y="673"/>
                      </a:cubicBezTo>
                      <a:cubicBezTo>
                        <a:pt x="3506" y="673"/>
                        <a:pt x="3415" y="546"/>
                        <a:pt x="3451" y="437"/>
                      </a:cubicBezTo>
                      <a:cubicBezTo>
                        <a:pt x="3451" y="419"/>
                        <a:pt x="3469" y="401"/>
                        <a:pt x="3469" y="382"/>
                      </a:cubicBezTo>
                      <a:cubicBezTo>
                        <a:pt x="3458" y="280"/>
                        <a:pt x="3376" y="213"/>
                        <a:pt x="3289" y="213"/>
                      </a:cubicBezTo>
                      <a:cubicBezTo>
                        <a:pt x="3237" y="213"/>
                        <a:pt x="3183" y="237"/>
                        <a:pt x="3142" y="292"/>
                      </a:cubicBezTo>
                      <a:cubicBezTo>
                        <a:pt x="3128" y="321"/>
                        <a:pt x="3089" y="351"/>
                        <a:pt x="3045" y="351"/>
                      </a:cubicBezTo>
                      <a:cubicBezTo>
                        <a:pt x="3035" y="351"/>
                        <a:pt x="3025" y="349"/>
                        <a:pt x="3015" y="346"/>
                      </a:cubicBezTo>
                      <a:cubicBezTo>
                        <a:pt x="3006" y="348"/>
                        <a:pt x="2997" y="348"/>
                        <a:pt x="2988" y="348"/>
                      </a:cubicBezTo>
                      <a:cubicBezTo>
                        <a:pt x="2894" y="348"/>
                        <a:pt x="2834" y="266"/>
                        <a:pt x="2834" y="183"/>
                      </a:cubicBezTo>
                      <a:cubicBezTo>
                        <a:pt x="2834" y="92"/>
                        <a:pt x="2761" y="1"/>
                        <a:pt x="26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40"/>
                <p:cNvSpPr/>
                <p:nvPr/>
              </p:nvSpPr>
              <p:spPr>
                <a:xfrm>
                  <a:off x="6073961" y="1470754"/>
                  <a:ext cx="192902" cy="190484"/>
                </a:xfrm>
                <a:custGeom>
                  <a:rect b="b" l="l" r="r" t="t"/>
                  <a:pathLst>
                    <a:path extrusionOk="0" h="2835" w="2871">
                      <a:moveTo>
                        <a:pt x="1463" y="1008"/>
                      </a:moveTo>
                      <a:cubicBezTo>
                        <a:pt x="1561" y="1008"/>
                        <a:pt x="1662" y="1045"/>
                        <a:pt x="1744" y="1127"/>
                      </a:cubicBezTo>
                      <a:cubicBezTo>
                        <a:pt x="1998" y="1381"/>
                        <a:pt x="1817" y="1817"/>
                        <a:pt x="1453" y="1817"/>
                      </a:cubicBezTo>
                      <a:cubicBezTo>
                        <a:pt x="1217" y="1817"/>
                        <a:pt x="1036" y="1635"/>
                        <a:pt x="1054" y="1418"/>
                      </a:cubicBezTo>
                      <a:cubicBezTo>
                        <a:pt x="1054" y="1171"/>
                        <a:pt x="1254" y="1008"/>
                        <a:pt x="1463" y="1008"/>
                      </a:cubicBezTo>
                      <a:close/>
                      <a:moveTo>
                        <a:pt x="1653" y="1"/>
                      </a:moveTo>
                      <a:cubicBezTo>
                        <a:pt x="1617" y="1"/>
                        <a:pt x="1562" y="37"/>
                        <a:pt x="1562" y="73"/>
                      </a:cubicBezTo>
                      <a:cubicBezTo>
                        <a:pt x="1544" y="110"/>
                        <a:pt x="1508" y="146"/>
                        <a:pt x="1453" y="146"/>
                      </a:cubicBezTo>
                      <a:cubicBezTo>
                        <a:pt x="1399" y="146"/>
                        <a:pt x="1363" y="110"/>
                        <a:pt x="1344" y="73"/>
                      </a:cubicBezTo>
                      <a:cubicBezTo>
                        <a:pt x="1328" y="25"/>
                        <a:pt x="1287" y="2"/>
                        <a:pt x="1247" y="2"/>
                      </a:cubicBezTo>
                      <a:cubicBezTo>
                        <a:pt x="1195" y="2"/>
                        <a:pt x="1145" y="39"/>
                        <a:pt x="1145" y="110"/>
                      </a:cubicBezTo>
                      <a:cubicBezTo>
                        <a:pt x="1145" y="176"/>
                        <a:pt x="1090" y="216"/>
                        <a:pt x="1036" y="216"/>
                      </a:cubicBezTo>
                      <a:cubicBezTo>
                        <a:pt x="1001" y="216"/>
                        <a:pt x="966" y="200"/>
                        <a:pt x="945" y="164"/>
                      </a:cubicBezTo>
                      <a:cubicBezTo>
                        <a:pt x="927" y="146"/>
                        <a:pt x="890" y="128"/>
                        <a:pt x="854" y="128"/>
                      </a:cubicBezTo>
                      <a:cubicBezTo>
                        <a:pt x="781" y="128"/>
                        <a:pt x="727" y="201"/>
                        <a:pt x="745" y="273"/>
                      </a:cubicBezTo>
                      <a:cubicBezTo>
                        <a:pt x="745" y="273"/>
                        <a:pt x="745" y="291"/>
                        <a:pt x="745" y="310"/>
                      </a:cubicBezTo>
                      <a:cubicBezTo>
                        <a:pt x="745" y="362"/>
                        <a:pt x="698" y="404"/>
                        <a:pt x="645" y="404"/>
                      </a:cubicBezTo>
                      <a:cubicBezTo>
                        <a:pt x="624" y="404"/>
                        <a:pt x="602" y="398"/>
                        <a:pt x="582" y="382"/>
                      </a:cubicBezTo>
                      <a:cubicBezTo>
                        <a:pt x="563" y="382"/>
                        <a:pt x="545" y="364"/>
                        <a:pt x="509" y="364"/>
                      </a:cubicBezTo>
                      <a:cubicBezTo>
                        <a:pt x="418" y="364"/>
                        <a:pt x="382" y="473"/>
                        <a:pt x="436" y="546"/>
                      </a:cubicBezTo>
                      <a:cubicBezTo>
                        <a:pt x="436" y="564"/>
                        <a:pt x="454" y="582"/>
                        <a:pt x="454" y="600"/>
                      </a:cubicBezTo>
                      <a:cubicBezTo>
                        <a:pt x="454" y="663"/>
                        <a:pt x="400" y="713"/>
                        <a:pt x="338" y="713"/>
                      </a:cubicBezTo>
                      <a:cubicBezTo>
                        <a:pt x="328" y="713"/>
                        <a:pt x="319" y="712"/>
                        <a:pt x="309" y="709"/>
                      </a:cubicBezTo>
                      <a:lnTo>
                        <a:pt x="273" y="709"/>
                      </a:lnTo>
                      <a:cubicBezTo>
                        <a:pt x="164" y="709"/>
                        <a:pt x="127" y="836"/>
                        <a:pt x="218" y="909"/>
                      </a:cubicBezTo>
                      <a:cubicBezTo>
                        <a:pt x="236" y="927"/>
                        <a:pt x="255" y="963"/>
                        <a:pt x="255" y="1000"/>
                      </a:cubicBezTo>
                      <a:cubicBezTo>
                        <a:pt x="255" y="1054"/>
                        <a:pt x="200" y="1109"/>
                        <a:pt x="146" y="1109"/>
                      </a:cubicBezTo>
                      <a:cubicBezTo>
                        <a:pt x="18" y="1109"/>
                        <a:pt x="0" y="1272"/>
                        <a:pt x="109" y="1309"/>
                      </a:cubicBezTo>
                      <a:cubicBezTo>
                        <a:pt x="164" y="1327"/>
                        <a:pt x="182" y="1363"/>
                        <a:pt x="182" y="1418"/>
                      </a:cubicBezTo>
                      <a:cubicBezTo>
                        <a:pt x="182" y="1454"/>
                        <a:pt x="164" y="1508"/>
                        <a:pt x="109" y="1526"/>
                      </a:cubicBezTo>
                      <a:cubicBezTo>
                        <a:pt x="73" y="1526"/>
                        <a:pt x="37" y="1581"/>
                        <a:pt x="37" y="1617"/>
                      </a:cubicBezTo>
                      <a:cubicBezTo>
                        <a:pt x="37" y="1672"/>
                        <a:pt x="91" y="1726"/>
                        <a:pt x="146" y="1726"/>
                      </a:cubicBezTo>
                      <a:cubicBezTo>
                        <a:pt x="255" y="1726"/>
                        <a:pt x="309" y="1872"/>
                        <a:pt x="218" y="1926"/>
                      </a:cubicBezTo>
                      <a:cubicBezTo>
                        <a:pt x="182" y="1944"/>
                        <a:pt x="164" y="1981"/>
                        <a:pt x="164" y="2017"/>
                      </a:cubicBezTo>
                      <a:cubicBezTo>
                        <a:pt x="164" y="2074"/>
                        <a:pt x="208" y="2119"/>
                        <a:pt x="262" y="2119"/>
                      </a:cubicBezTo>
                      <a:cubicBezTo>
                        <a:pt x="277" y="2119"/>
                        <a:pt x="293" y="2116"/>
                        <a:pt x="309" y="2108"/>
                      </a:cubicBezTo>
                      <a:lnTo>
                        <a:pt x="345" y="2108"/>
                      </a:lnTo>
                      <a:cubicBezTo>
                        <a:pt x="436" y="2108"/>
                        <a:pt x="491" y="2217"/>
                        <a:pt x="436" y="2289"/>
                      </a:cubicBezTo>
                      <a:cubicBezTo>
                        <a:pt x="418" y="2308"/>
                        <a:pt x="418" y="2326"/>
                        <a:pt x="418" y="2344"/>
                      </a:cubicBezTo>
                      <a:cubicBezTo>
                        <a:pt x="405" y="2410"/>
                        <a:pt x="459" y="2456"/>
                        <a:pt x="517" y="2456"/>
                      </a:cubicBezTo>
                      <a:cubicBezTo>
                        <a:pt x="539" y="2456"/>
                        <a:pt x="562" y="2450"/>
                        <a:pt x="582" y="2435"/>
                      </a:cubicBezTo>
                      <a:cubicBezTo>
                        <a:pt x="600" y="2417"/>
                        <a:pt x="618" y="2417"/>
                        <a:pt x="636" y="2417"/>
                      </a:cubicBezTo>
                      <a:cubicBezTo>
                        <a:pt x="727" y="2417"/>
                        <a:pt x="763" y="2489"/>
                        <a:pt x="745" y="2562"/>
                      </a:cubicBezTo>
                      <a:cubicBezTo>
                        <a:pt x="745" y="2580"/>
                        <a:pt x="745" y="2580"/>
                        <a:pt x="745" y="2598"/>
                      </a:cubicBezTo>
                      <a:cubicBezTo>
                        <a:pt x="745" y="2656"/>
                        <a:pt x="797" y="2699"/>
                        <a:pt x="853" y="2699"/>
                      </a:cubicBezTo>
                      <a:cubicBezTo>
                        <a:pt x="885" y="2699"/>
                        <a:pt x="919" y="2685"/>
                        <a:pt x="945" y="2653"/>
                      </a:cubicBezTo>
                      <a:cubicBezTo>
                        <a:pt x="963" y="2634"/>
                        <a:pt x="999" y="2616"/>
                        <a:pt x="1036" y="2616"/>
                      </a:cubicBezTo>
                      <a:cubicBezTo>
                        <a:pt x="1090" y="2616"/>
                        <a:pt x="1145" y="2653"/>
                        <a:pt x="1145" y="2725"/>
                      </a:cubicBezTo>
                      <a:cubicBezTo>
                        <a:pt x="1145" y="2780"/>
                        <a:pt x="1181" y="2834"/>
                        <a:pt x="1254" y="2834"/>
                      </a:cubicBezTo>
                      <a:cubicBezTo>
                        <a:pt x="1290" y="2834"/>
                        <a:pt x="1344" y="2798"/>
                        <a:pt x="1344" y="2762"/>
                      </a:cubicBezTo>
                      <a:cubicBezTo>
                        <a:pt x="1359" y="2717"/>
                        <a:pt x="1387" y="2684"/>
                        <a:pt x="1426" y="2684"/>
                      </a:cubicBezTo>
                      <a:cubicBezTo>
                        <a:pt x="1435" y="2684"/>
                        <a:pt x="1444" y="2686"/>
                        <a:pt x="1453" y="2689"/>
                      </a:cubicBezTo>
                      <a:cubicBezTo>
                        <a:pt x="1463" y="2686"/>
                        <a:pt x="1472" y="2684"/>
                        <a:pt x="1481" y="2684"/>
                      </a:cubicBezTo>
                      <a:cubicBezTo>
                        <a:pt x="1520" y="2684"/>
                        <a:pt x="1547" y="2717"/>
                        <a:pt x="1562" y="2762"/>
                      </a:cubicBezTo>
                      <a:cubicBezTo>
                        <a:pt x="1562" y="2798"/>
                        <a:pt x="1617" y="2834"/>
                        <a:pt x="1653" y="2834"/>
                      </a:cubicBezTo>
                      <a:cubicBezTo>
                        <a:pt x="1726" y="2834"/>
                        <a:pt x="1762" y="2780"/>
                        <a:pt x="1762" y="2725"/>
                      </a:cubicBezTo>
                      <a:cubicBezTo>
                        <a:pt x="1774" y="2655"/>
                        <a:pt x="1831" y="2615"/>
                        <a:pt x="1885" y="2615"/>
                      </a:cubicBezTo>
                      <a:cubicBezTo>
                        <a:pt x="1914" y="2615"/>
                        <a:pt x="1943" y="2627"/>
                        <a:pt x="1962" y="2653"/>
                      </a:cubicBezTo>
                      <a:cubicBezTo>
                        <a:pt x="1980" y="2689"/>
                        <a:pt x="2016" y="2707"/>
                        <a:pt x="2053" y="2707"/>
                      </a:cubicBezTo>
                      <a:cubicBezTo>
                        <a:pt x="2125" y="2707"/>
                        <a:pt x="2180" y="2634"/>
                        <a:pt x="2162" y="2562"/>
                      </a:cubicBezTo>
                      <a:cubicBezTo>
                        <a:pt x="2162" y="2544"/>
                        <a:pt x="2162" y="2544"/>
                        <a:pt x="2162" y="2525"/>
                      </a:cubicBezTo>
                      <a:cubicBezTo>
                        <a:pt x="2162" y="2460"/>
                        <a:pt x="2209" y="2413"/>
                        <a:pt x="2263" y="2413"/>
                      </a:cubicBezTo>
                      <a:cubicBezTo>
                        <a:pt x="2284" y="2413"/>
                        <a:pt x="2305" y="2420"/>
                        <a:pt x="2325" y="2435"/>
                      </a:cubicBezTo>
                      <a:cubicBezTo>
                        <a:pt x="2343" y="2453"/>
                        <a:pt x="2362" y="2471"/>
                        <a:pt x="2398" y="2471"/>
                      </a:cubicBezTo>
                      <a:cubicBezTo>
                        <a:pt x="2489" y="2453"/>
                        <a:pt x="2525" y="2362"/>
                        <a:pt x="2471" y="2289"/>
                      </a:cubicBezTo>
                      <a:cubicBezTo>
                        <a:pt x="2471" y="2271"/>
                        <a:pt x="2452" y="2253"/>
                        <a:pt x="2452" y="2217"/>
                      </a:cubicBezTo>
                      <a:cubicBezTo>
                        <a:pt x="2452" y="2160"/>
                        <a:pt x="2497" y="2114"/>
                        <a:pt x="2551" y="2114"/>
                      </a:cubicBezTo>
                      <a:cubicBezTo>
                        <a:pt x="2566" y="2114"/>
                        <a:pt x="2582" y="2118"/>
                        <a:pt x="2598" y="2126"/>
                      </a:cubicBezTo>
                      <a:lnTo>
                        <a:pt x="2634" y="2126"/>
                      </a:lnTo>
                      <a:cubicBezTo>
                        <a:pt x="2743" y="2126"/>
                        <a:pt x="2779" y="1981"/>
                        <a:pt x="2689" y="1926"/>
                      </a:cubicBezTo>
                      <a:cubicBezTo>
                        <a:pt x="2670" y="1908"/>
                        <a:pt x="2652" y="1872"/>
                        <a:pt x="2652" y="1835"/>
                      </a:cubicBezTo>
                      <a:cubicBezTo>
                        <a:pt x="2652" y="1781"/>
                        <a:pt x="2707" y="1726"/>
                        <a:pt x="2761" y="1726"/>
                      </a:cubicBezTo>
                      <a:cubicBezTo>
                        <a:pt x="2816" y="1726"/>
                        <a:pt x="2870" y="1690"/>
                        <a:pt x="2870" y="1617"/>
                      </a:cubicBezTo>
                      <a:cubicBezTo>
                        <a:pt x="2870" y="1581"/>
                        <a:pt x="2834" y="1526"/>
                        <a:pt x="2797" y="1526"/>
                      </a:cubicBezTo>
                      <a:cubicBezTo>
                        <a:pt x="2743" y="1508"/>
                        <a:pt x="2725" y="1454"/>
                        <a:pt x="2725" y="1418"/>
                      </a:cubicBezTo>
                      <a:cubicBezTo>
                        <a:pt x="2725" y="1363"/>
                        <a:pt x="2743" y="1327"/>
                        <a:pt x="2797" y="1309"/>
                      </a:cubicBezTo>
                      <a:cubicBezTo>
                        <a:pt x="2834" y="1309"/>
                        <a:pt x="2870" y="1254"/>
                        <a:pt x="2870" y="1218"/>
                      </a:cubicBezTo>
                      <a:cubicBezTo>
                        <a:pt x="2870" y="1155"/>
                        <a:pt x="2829" y="1105"/>
                        <a:pt x="2783" y="1105"/>
                      </a:cubicBezTo>
                      <a:cubicBezTo>
                        <a:pt x="2775" y="1105"/>
                        <a:pt x="2768" y="1106"/>
                        <a:pt x="2761" y="1109"/>
                      </a:cubicBezTo>
                      <a:cubicBezTo>
                        <a:pt x="2707" y="1109"/>
                        <a:pt x="2652" y="1054"/>
                        <a:pt x="2652" y="1000"/>
                      </a:cubicBezTo>
                      <a:cubicBezTo>
                        <a:pt x="2652" y="963"/>
                        <a:pt x="2670" y="927"/>
                        <a:pt x="2689" y="909"/>
                      </a:cubicBezTo>
                      <a:cubicBezTo>
                        <a:pt x="2725" y="891"/>
                        <a:pt x="2743" y="854"/>
                        <a:pt x="2743" y="818"/>
                      </a:cubicBezTo>
                      <a:cubicBezTo>
                        <a:pt x="2743" y="755"/>
                        <a:pt x="2688" y="706"/>
                        <a:pt x="2626" y="706"/>
                      </a:cubicBezTo>
                      <a:cubicBezTo>
                        <a:pt x="2617" y="706"/>
                        <a:pt x="2607" y="707"/>
                        <a:pt x="2598" y="709"/>
                      </a:cubicBezTo>
                      <a:lnTo>
                        <a:pt x="2561" y="709"/>
                      </a:lnTo>
                      <a:cubicBezTo>
                        <a:pt x="2471" y="709"/>
                        <a:pt x="2434" y="618"/>
                        <a:pt x="2471" y="546"/>
                      </a:cubicBezTo>
                      <a:cubicBezTo>
                        <a:pt x="2489" y="527"/>
                        <a:pt x="2507" y="509"/>
                        <a:pt x="2507" y="473"/>
                      </a:cubicBezTo>
                      <a:cubicBezTo>
                        <a:pt x="2507" y="406"/>
                        <a:pt x="2447" y="368"/>
                        <a:pt x="2386" y="368"/>
                      </a:cubicBezTo>
                      <a:cubicBezTo>
                        <a:pt x="2365" y="368"/>
                        <a:pt x="2344" y="373"/>
                        <a:pt x="2325" y="382"/>
                      </a:cubicBezTo>
                      <a:cubicBezTo>
                        <a:pt x="2307" y="400"/>
                        <a:pt x="2289" y="419"/>
                        <a:pt x="2271" y="419"/>
                      </a:cubicBezTo>
                      <a:cubicBezTo>
                        <a:pt x="2198" y="419"/>
                        <a:pt x="2144" y="346"/>
                        <a:pt x="2162" y="273"/>
                      </a:cubicBezTo>
                      <a:cubicBezTo>
                        <a:pt x="2162" y="255"/>
                        <a:pt x="2162" y="237"/>
                        <a:pt x="2162" y="237"/>
                      </a:cubicBezTo>
                      <a:cubicBezTo>
                        <a:pt x="2162" y="167"/>
                        <a:pt x="2101" y="126"/>
                        <a:pt x="2044" y="126"/>
                      </a:cubicBezTo>
                      <a:cubicBezTo>
                        <a:pt x="2012" y="126"/>
                        <a:pt x="1981" y="138"/>
                        <a:pt x="1962" y="164"/>
                      </a:cubicBezTo>
                      <a:cubicBezTo>
                        <a:pt x="1944" y="201"/>
                        <a:pt x="1907" y="219"/>
                        <a:pt x="1871" y="219"/>
                      </a:cubicBezTo>
                      <a:cubicBezTo>
                        <a:pt x="1817" y="219"/>
                        <a:pt x="1762" y="164"/>
                        <a:pt x="1762" y="110"/>
                      </a:cubicBezTo>
                      <a:cubicBezTo>
                        <a:pt x="1762" y="55"/>
                        <a:pt x="1726" y="1"/>
                        <a:pt x="16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40"/>
                <p:cNvSpPr/>
                <p:nvPr/>
              </p:nvSpPr>
              <p:spPr>
                <a:xfrm>
                  <a:off x="6020899" y="3366625"/>
                  <a:ext cx="1348729" cy="11000"/>
                </a:xfrm>
                <a:custGeom>
                  <a:rect b="b" l="l" r="r" t="t"/>
                  <a:pathLst>
                    <a:path extrusionOk="0" h="164" w="29317">
                      <a:moveTo>
                        <a:pt x="92" y="0"/>
                      </a:moveTo>
                      <a:cubicBezTo>
                        <a:pt x="55" y="0"/>
                        <a:pt x="19" y="37"/>
                        <a:pt x="19" y="91"/>
                      </a:cubicBezTo>
                      <a:cubicBezTo>
                        <a:pt x="1" y="127"/>
                        <a:pt x="55" y="164"/>
                        <a:pt x="92" y="164"/>
                      </a:cubicBezTo>
                      <a:lnTo>
                        <a:pt x="29226" y="164"/>
                      </a:lnTo>
                      <a:cubicBezTo>
                        <a:pt x="29280" y="164"/>
                        <a:pt x="29317" y="127"/>
                        <a:pt x="29317" y="91"/>
                      </a:cubicBezTo>
                      <a:cubicBezTo>
                        <a:pt x="29317" y="37"/>
                        <a:pt x="29280" y="0"/>
                        <a:pt x="292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9" name="Google Shape;1099;p40"/>
              <p:cNvGrpSpPr/>
              <p:nvPr/>
            </p:nvGrpSpPr>
            <p:grpSpPr>
              <a:xfrm>
                <a:off x="6020899" y="1332746"/>
                <a:ext cx="1371128" cy="2044879"/>
                <a:chOff x="6020899" y="1332746"/>
                <a:chExt cx="1371128" cy="2044879"/>
              </a:xfrm>
            </p:grpSpPr>
            <p:sp>
              <p:nvSpPr>
                <p:cNvPr id="1100" name="Google Shape;1100;p40"/>
                <p:cNvSpPr/>
                <p:nvPr/>
              </p:nvSpPr>
              <p:spPr>
                <a:xfrm>
                  <a:off x="6296091" y="1522020"/>
                  <a:ext cx="185512" cy="270977"/>
                </a:xfrm>
                <a:custGeom>
                  <a:rect b="b" l="l" r="r" t="t"/>
                  <a:pathLst>
                    <a:path extrusionOk="0" h="4033" w="2761">
                      <a:moveTo>
                        <a:pt x="1453" y="1"/>
                      </a:moveTo>
                      <a:cubicBezTo>
                        <a:pt x="1381" y="1"/>
                        <a:pt x="1253" y="200"/>
                        <a:pt x="1217" y="273"/>
                      </a:cubicBezTo>
                      <a:cubicBezTo>
                        <a:pt x="1126" y="491"/>
                        <a:pt x="1108" y="745"/>
                        <a:pt x="1163" y="981"/>
                      </a:cubicBezTo>
                      <a:cubicBezTo>
                        <a:pt x="963" y="1000"/>
                        <a:pt x="781" y="1072"/>
                        <a:pt x="618" y="1181"/>
                      </a:cubicBezTo>
                      <a:cubicBezTo>
                        <a:pt x="400" y="1308"/>
                        <a:pt x="200" y="1508"/>
                        <a:pt x="73" y="1762"/>
                      </a:cubicBezTo>
                      <a:cubicBezTo>
                        <a:pt x="0" y="2289"/>
                        <a:pt x="55" y="2816"/>
                        <a:pt x="236" y="3325"/>
                      </a:cubicBezTo>
                      <a:cubicBezTo>
                        <a:pt x="327" y="3579"/>
                        <a:pt x="436" y="3797"/>
                        <a:pt x="581" y="4033"/>
                      </a:cubicBezTo>
                      <a:lnTo>
                        <a:pt x="1726" y="3143"/>
                      </a:lnTo>
                      <a:cubicBezTo>
                        <a:pt x="2434" y="2471"/>
                        <a:pt x="2761" y="2071"/>
                        <a:pt x="2670" y="1944"/>
                      </a:cubicBezTo>
                      <a:cubicBezTo>
                        <a:pt x="2639" y="1895"/>
                        <a:pt x="2588" y="1873"/>
                        <a:pt x="2512" y="1873"/>
                      </a:cubicBezTo>
                      <a:cubicBezTo>
                        <a:pt x="2364" y="1873"/>
                        <a:pt x="2122" y="1957"/>
                        <a:pt x="1762" y="2089"/>
                      </a:cubicBezTo>
                      <a:cubicBezTo>
                        <a:pt x="1726" y="1617"/>
                        <a:pt x="1689" y="1145"/>
                        <a:pt x="1653" y="673"/>
                      </a:cubicBezTo>
                      <a:cubicBezTo>
                        <a:pt x="1598" y="128"/>
                        <a:pt x="1526" y="1"/>
                        <a:pt x="145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40"/>
                <p:cNvSpPr/>
                <p:nvPr/>
              </p:nvSpPr>
              <p:spPr>
                <a:xfrm>
                  <a:off x="6371747" y="1586724"/>
                  <a:ext cx="13505" cy="64704"/>
                </a:xfrm>
                <a:custGeom>
                  <a:rect b="b" l="l" r="r" t="t"/>
                  <a:pathLst>
                    <a:path extrusionOk="0" h="963" w="201">
                      <a:moveTo>
                        <a:pt x="37" y="0"/>
                      </a:moveTo>
                      <a:cubicBezTo>
                        <a:pt x="18" y="0"/>
                        <a:pt x="0" y="18"/>
                        <a:pt x="0" y="37"/>
                      </a:cubicBezTo>
                      <a:cubicBezTo>
                        <a:pt x="55" y="236"/>
                        <a:pt x="91" y="436"/>
                        <a:pt x="109" y="654"/>
                      </a:cubicBezTo>
                      <a:cubicBezTo>
                        <a:pt x="127" y="745"/>
                        <a:pt x="127" y="836"/>
                        <a:pt x="127" y="945"/>
                      </a:cubicBezTo>
                      <a:cubicBezTo>
                        <a:pt x="127" y="963"/>
                        <a:pt x="146" y="963"/>
                        <a:pt x="164" y="963"/>
                      </a:cubicBezTo>
                      <a:cubicBezTo>
                        <a:pt x="182" y="963"/>
                        <a:pt x="200" y="963"/>
                        <a:pt x="182" y="945"/>
                      </a:cubicBezTo>
                      <a:cubicBezTo>
                        <a:pt x="182" y="836"/>
                        <a:pt x="164" y="745"/>
                        <a:pt x="164" y="636"/>
                      </a:cubicBezTo>
                      <a:cubicBezTo>
                        <a:pt x="146" y="436"/>
                        <a:pt x="109" y="218"/>
                        <a:pt x="55" y="18"/>
                      </a:cubicBezTo>
                      <a:cubicBezTo>
                        <a:pt x="55" y="0"/>
                        <a:pt x="37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40"/>
                <p:cNvSpPr/>
                <p:nvPr/>
              </p:nvSpPr>
              <p:spPr>
                <a:xfrm>
                  <a:off x="6305833" y="1653309"/>
                  <a:ext cx="74514" cy="32318"/>
                </a:xfrm>
                <a:custGeom>
                  <a:rect b="b" l="l" r="r" t="t"/>
                  <a:pathLst>
                    <a:path extrusionOk="0" h="481" w="1109">
                      <a:moveTo>
                        <a:pt x="1075" y="1"/>
                      </a:moveTo>
                      <a:cubicBezTo>
                        <a:pt x="1063" y="1"/>
                        <a:pt x="1054" y="14"/>
                        <a:pt x="1054" y="26"/>
                      </a:cubicBezTo>
                      <a:cubicBezTo>
                        <a:pt x="1036" y="63"/>
                        <a:pt x="981" y="99"/>
                        <a:pt x="927" y="117"/>
                      </a:cubicBezTo>
                      <a:cubicBezTo>
                        <a:pt x="872" y="117"/>
                        <a:pt x="818" y="99"/>
                        <a:pt x="781" y="63"/>
                      </a:cubicBezTo>
                      <a:cubicBezTo>
                        <a:pt x="781" y="54"/>
                        <a:pt x="777" y="49"/>
                        <a:pt x="770" y="49"/>
                      </a:cubicBezTo>
                      <a:cubicBezTo>
                        <a:pt x="763" y="49"/>
                        <a:pt x="754" y="54"/>
                        <a:pt x="745" y="63"/>
                      </a:cubicBezTo>
                      <a:cubicBezTo>
                        <a:pt x="745" y="63"/>
                        <a:pt x="727" y="81"/>
                        <a:pt x="745" y="99"/>
                      </a:cubicBezTo>
                      <a:cubicBezTo>
                        <a:pt x="745" y="135"/>
                        <a:pt x="745" y="190"/>
                        <a:pt x="709" y="244"/>
                      </a:cubicBezTo>
                      <a:cubicBezTo>
                        <a:pt x="672" y="281"/>
                        <a:pt x="600" y="299"/>
                        <a:pt x="545" y="299"/>
                      </a:cubicBezTo>
                      <a:cubicBezTo>
                        <a:pt x="491" y="281"/>
                        <a:pt x="454" y="244"/>
                        <a:pt x="436" y="208"/>
                      </a:cubicBezTo>
                      <a:cubicBezTo>
                        <a:pt x="423" y="195"/>
                        <a:pt x="411" y="182"/>
                        <a:pt x="404" y="182"/>
                      </a:cubicBezTo>
                      <a:cubicBezTo>
                        <a:pt x="402" y="182"/>
                        <a:pt x="400" y="185"/>
                        <a:pt x="400" y="190"/>
                      </a:cubicBezTo>
                      <a:cubicBezTo>
                        <a:pt x="382" y="190"/>
                        <a:pt x="382" y="190"/>
                        <a:pt x="382" y="208"/>
                      </a:cubicBezTo>
                      <a:cubicBezTo>
                        <a:pt x="364" y="244"/>
                        <a:pt x="364" y="299"/>
                        <a:pt x="345" y="335"/>
                      </a:cubicBezTo>
                      <a:cubicBezTo>
                        <a:pt x="327" y="353"/>
                        <a:pt x="255" y="426"/>
                        <a:pt x="182" y="426"/>
                      </a:cubicBezTo>
                      <a:cubicBezTo>
                        <a:pt x="109" y="390"/>
                        <a:pt x="55" y="335"/>
                        <a:pt x="55" y="263"/>
                      </a:cubicBezTo>
                      <a:cubicBezTo>
                        <a:pt x="55" y="244"/>
                        <a:pt x="37" y="226"/>
                        <a:pt x="19" y="226"/>
                      </a:cubicBezTo>
                      <a:cubicBezTo>
                        <a:pt x="0" y="226"/>
                        <a:pt x="0" y="244"/>
                        <a:pt x="0" y="263"/>
                      </a:cubicBezTo>
                      <a:cubicBezTo>
                        <a:pt x="0" y="353"/>
                        <a:pt x="73" y="462"/>
                        <a:pt x="164" y="481"/>
                      </a:cubicBezTo>
                      <a:lnTo>
                        <a:pt x="200" y="481"/>
                      </a:lnTo>
                      <a:cubicBezTo>
                        <a:pt x="273" y="462"/>
                        <a:pt x="345" y="426"/>
                        <a:pt x="382" y="353"/>
                      </a:cubicBezTo>
                      <a:cubicBezTo>
                        <a:pt x="400" y="335"/>
                        <a:pt x="418" y="299"/>
                        <a:pt x="418" y="281"/>
                      </a:cubicBezTo>
                      <a:cubicBezTo>
                        <a:pt x="454" y="317"/>
                        <a:pt x="491" y="335"/>
                        <a:pt x="527" y="353"/>
                      </a:cubicBezTo>
                      <a:cubicBezTo>
                        <a:pt x="618" y="353"/>
                        <a:pt x="691" y="335"/>
                        <a:pt x="745" y="263"/>
                      </a:cubicBezTo>
                      <a:cubicBezTo>
                        <a:pt x="720" y="188"/>
                        <a:pt x="788" y="123"/>
                        <a:pt x="851" y="123"/>
                      </a:cubicBezTo>
                      <a:cubicBezTo>
                        <a:pt x="881" y="123"/>
                        <a:pt x="909" y="137"/>
                        <a:pt x="927" y="172"/>
                      </a:cubicBezTo>
                      <a:cubicBezTo>
                        <a:pt x="1018" y="154"/>
                        <a:pt x="1072" y="117"/>
                        <a:pt x="1108" y="45"/>
                      </a:cubicBezTo>
                      <a:cubicBezTo>
                        <a:pt x="1108" y="26"/>
                        <a:pt x="1108" y="8"/>
                        <a:pt x="1090" y="8"/>
                      </a:cubicBezTo>
                      <a:cubicBezTo>
                        <a:pt x="1085" y="3"/>
                        <a:pt x="1080" y="1"/>
                        <a:pt x="1075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40"/>
                <p:cNvSpPr/>
                <p:nvPr/>
              </p:nvSpPr>
              <p:spPr>
                <a:xfrm>
                  <a:off x="6341713" y="1601237"/>
                  <a:ext cx="16663" cy="50191"/>
                </a:xfrm>
                <a:custGeom>
                  <a:rect b="b" l="l" r="r" t="t"/>
                  <a:pathLst>
                    <a:path extrusionOk="0" h="747" w="248">
                      <a:moveTo>
                        <a:pt x="35" y="1"/>
                      </a:moveTo>
                      <a:cubicBezTo>
                        <a:pt x="17" y="1"/>
                        <a:pt x="0" y="16"/>
                        <a:pt x="11" y="39"/>
                      </a:cubicBezTo>
                      <a:lnTo>
                        <a:pt x="193" y="729"/>
                      </a:lnTo>
                      <a:cubicBezTo>
                        <a:pt x="193" y="729"/>
                        <a:pt x="211" y="747"/>
                        <a:pt x="229" y="747"/>
                      </a:cubicBezTo>
                      <a:cubicBezTo>
                        <a:pt x="247" y="729"/>
                        <a:pt x="247" y="729"/>
                        <a:pt x="247" y="711"/>
                      </a:cubicBezTo>
                      <a:lnTo>
                        <a:pt x="66" y="20"/>
                      </a:lnTo>
                      <a:cubicBezTo>
                        <a:pt x="59" y="7"/>
                        <a:pt x="47" y="1"/>
                        <a:pt x="35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40"/>
                <p:cNvSpPr/>
                <p:nvPr/>
              </p:nvSpPr>
              <p:spPr>
                <a:xfrm>
                  <a:off x="6319271" y="1622133"/>
                  <a:ext cx="15924" cy="41523"/>
                </a:xfrm>
                <a:custGeom>
                  <a:rect b="b" l="l" r="r" t="t"/>
                  <a:pathLst>
                    <a:path extrusionOk="0" h="618" w="237">
                      <a:moveTo>
                        <a:pt x="18" y="0"/>
                      </a:moveTo>
                      <a:cubicBezTo>
                        <a:pt x="0" y="0"/>
                        <a:pt x="0" y="18"/>
                        <a:pt x="0" y="36"/>
                      </a:cubicBezTo>
                      <a:lnTo>
                        <a:pt x="182" y="581"/>
                      </a:lnTo>
                      <a:cubicBezTo>
                        <a:pt x="182" y="599"/>
                        <a:pt x="182" y="618"/>
                        <a:pt x="200" y="618"/>
                      </a:cubicBezTo>
                      <a:lnTo>
                        <a:pt x="218" y="599"/>
                      </a:lnTo>
                      <a:cubicBezTo>
                        <a:pt x="218" y="599"/>
                        <a:pt x="236" y="581"/>
                        <a:pt x="236" y="563"/>
                      </a:cubicBezTo>
                      <a:lnTo>
                        <a:pt x="55" y="18"/>
                      </a:lnTo>
                      <a:cubicBezTo>
                        <a:pt x="55" y="0"/>
                        <a:pt x="37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40"/>
                <p:cNvSpPr/>
                <p:nvPr/>
              </p:nvSpPr>
              <p:spPr>
                <a:xfrm>
                  <a:off x="6771997" y="2576428"/>
                  <a:ext cx="498012" cy="573735"/>
                </a:xfrm>
                <a:custGeom>
                  <a:rect b="b" l="l" r="r" t="t"/>
                  <a:pathLst>
                    <a:path extrusionOk="0" h="8539" w="7412">
                      <a:moveTo>
                        <a:pt x="2380" y="1"/>
                      </a:moveTo>
                      <a:cubicBezTo>
                        <a:pt x="1599" y="637"/>
                        <a:pt x="800" y="1254"/>
                        <a:pt x="1" y="1890"/>
                      </a:cubicBezTo>
                      <a:cubicBezTo>
                        <a:pt x="201" y="2126"/>
                        <a:pt x="382" y="2362"/>
                        <a:pt x="582" y="2580"/>
                      </a:cubicBezTo>
                      <a:lnTo>
                        <a:pt x="1345" y="3452"/>
                      </a:lnTo>
                      <a:lnTo>
                        <a:pt x="1381" y="3488"/>
                      </a:lnTo>
                      <a:lnTo>
                        <a:pt x="1726" y="3888"/>
                      </a:lnTo>
                      <a:cubicBezTo>
                        <a:pt x="1745" y="3888"/>
                        <a:pt x="1763" y="3924"/>
                        <a:pt x="1781" y="3942"/>
                      </a:cubicBezTo>
                      <a:lnTo>
                        <a:pt x="2072" y="4306"/>
                      </a:lnTo>
                      <a:lnTo>
                        <a:pt x="2162" y="4396"/>
                      </a:lnTo>
                      <a:lnTo>
                        <a:pt x="2453" y="4723"/>
                      </a:lnTo>
                      <a:lnTo>
                        <a:pt x="2544" y="4814"/>
                      </a:lnTo>
                      <a:lnTo>
                        <a:pt x="2834" y="5159"/>
                      </a:lnTo>
                      <a:lnTo>
                        <a:pt x="2925" y="5250"/>
                      </a:lnTo>
                      <a:lnTo>
                        <a:pt x="3198" y="5595"/>
                      </a:lnTo>
                      <a:lnTo>
                        <a:pt x="3307" y="5704"/>
                      </a:lnTo>
                      <a:lnTo>
                        <a:pt x="3597" y="6031"/>
                      </a:lnTo>
                      <a:lnTo>
                        <a:pt x="3670" y="6122"/>
                      </a:lnTo>
                      <a:lnTo>
                        <a:pt x="3961" y="6467"/>
                      </a:lnTo>
                      <a:cubicBezTo>
                        <a:pt x="3997" y="6522"/>
                        <a:pt x="4051" y="6576"/>
                        <a:pt x="4106" y="6612"/>
                      </a:cubicBezTo>
                      <a:cubicBezTo>
                        <a:pt x="4433" y="7012"/>
                        <a:pt x="4778" y="7393"/>
                        <a:pt x="5105" y="7775"/>
                      </a:cubicBezTo>
                      <a:cubicBezTo>
                        <a:pt x="5414" y="8429"/>
                        <a:pt x="5686" y="8538"/>
                        <a:pt x="5850" y="8538"/>
                      </a:cubicBezTo>
                      <a:cubicBezTo>
                        <a:pt x="5856" y="8538"/>
                        <a:pt x="5862" y="8538"/>
                        <a:pt x="5868" y="8538"/>
                      </a:cubicBezTo>
                      <a:cubicBezTo>
                        <a:pt x="6676" y="8538"/>
                        <a:pt x="7303" y="6138"/>
                        <a:pt x="7412" y="5777"/>
                      </a:cubicBezTo>
                      <a:lnTo>
                        <a:pt x="2780" y="455"/>
                      </a:lnTo>
                      <a:lnTo>
                        <a:pt x="2453" y="92"/>
                      </a:lnTo>
                      <a:lnTo>
                        <a:pt x="2380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40"/>
                <p:cNvSpPr/>
                <p:nvPr/>
              </p:nvSpPr>
              <p:spPr>
                <a:xfrm>
                  <a:off x="6726846" y="2512397"/>
                  <a:ext cx="227102" cy="207214"/>
                </a:xfrm>
                <a:custGeom>
                  <a:rect b="b" l="l" r="r" t="t"/>
                  <a:pathLst>
                    <a:path extrusionOk="0" h="3084" w="3380">
                      <a:moveTo>
                        <a:pt x="1673" y="1"/>
                      </a:moveTo>
                      <a:cubicBezTo>
                        <a:pt x="1504" y="1"/>
                        <a:pt x="1332" y="28"/>
                        <a:pt x="1163" y="82"/>
                      </a:cubicBezTo>
                      <a:cubicBezTo>
                        <a:pt x="655" y="246"/>
                        <a:pt x="237" y="645"/>
                        <a:pt x="73" y="1154"/>
                      </a:cubicBezTo>
                      <a:cubicBezTo>
                        <a:pt x="55" y="1208"/>
                        <a:pt x="55" y="1245"/>
                        <a:pt x="37" y="1281"/>
                      </a:cubicBezTo>
                      <a:cubicBezTo>
                        <a:pt x="1" y="1462"/>
                        <a:pt x="1" y="1644"/>
                        <a:pt x="37" y="1826"/>
                      </a:cubicBezTo>
                      <a:cubicBezTo>
                        <a:pt x="37" y="1898"/>
                        <a:pt x="55" y="1971"/>
                        <a:pt x="73" y="2026"/>
                      </a:cubicBezTo>
                      <a:cubicBezTo>
                        <a:pt x="128" y="2189"/>
                        <a:pt x="201" y="2316"/>
                        <a:pt x="291" y="2443"/>
                      </a:cubicBezTo>
                      <a:cubicBezTo>
                        <a:pt x="291" y="2461"/>
                        <a:pt x="310" y="2461"/>
                        <a:pt x="310" y="2461"/>
                      </a:cubicBezTo>
                      <a:lnTo>
                        <a:pt x="437" y="2625"/>
                      </a:lnTo>
                      <a:cubicBezTo>
                        <a:pt x="749" y="2924"/>
                        <a:pt x="1163" y="3083"/>
                        <a:pt x="1586" y="3083"/>
                      </a:cubicBezTo>
                      <a:cubicBezTo>
                        <a:pt x="1754" y="3083"/>
                        <a:pt x="1924" y="3058"/>
                        <a:pt x="2090" y="3006"/>
                      </a:cubicBezTo>
                      <a:cubicBezTo>
                        <a:pt x="2907" y="2770"/>
                        <a:pt x="3379" y="1953"/>
                        <a:pt x="3179" y="1117"/>
                      </a:cubicBezTo>
                      <a:cubicBezTo>
                        <a:pt x="3179" y="1099"/>
                        <a:pt x="3179" y="1081"/>
                        <a:pt x="3179" y="1063"/>
                      </a:cubicBezTo>
                      <a:cubicBezTo>
                        <a:pt x="3125" y="936"/>
                        <a:pt x="3089" y="827"/>
                        <a:pt x="3016" y="718"/>
                      </a:cubicBezTo>
                      <a:cubicBezTo>
                        <a:pt x="2943" y="609"/>
                        <a:pt x="2871" y="500"/>
                        <a:pt x="2762" y="427"/>
                      </a:cubicBezTo>
                      <a:cubicBezTo>
                        <a:pt x="2456" y="147"/>
                        <a:pt x="2071" y="1"/>
                        <a:pt x="167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40"/>
                <p:cNvSpPr/>
                <p:nvPr/>
              </p:nvSpPr>
              <p:spPr>
                <a:xfrm>
                  <a:off x="6966042" y="2934012"/>
                  <a:ext cx="408918" cy="433308"/>
                </a:xfrm>
                <a:custGeom>
                  <a:rect b="b" l="l" r="r" t="t"/>
                  <a:pathLst>
                    <a:path extrusionOk="0" h="6449" w="6086">
                      <a:moveTo>
                        <a:pt x="4088" y="1"/>
                      </a:moveTo>
                      <a:lnTo>
                        <a:pt x="3888" y="201"/>
                      </a:lnTo>
                      <a:cubicBezTo>
                        <a:pt x="3397" y="673"/>
                        <a:pt x="2907" y="1163"/>
                        <a:pt x="2417" y="1617"/>
                      </a:cubicBezTo>
                      <a:cubicBezTo>
                        <a:pt x="2380" y="1654"/>
                        <a:pt x="2344" y="1708"/>
                        <a:pt x="2308" y="1745"/>
                      </a:cubicBezTo>
                      <a:lnTo>
                        <a:pt x="1926" y="2108"/>
                      </a:lnTo>
                      <a:cubicBezTo>
                        <a:pt x="1890" y="2144"/>
                        <a:pt x="1872" y="2162"/>
                        <a:pt x="1854" y="2180"/>
                      </a:cubicBezTo>
                      <a:cubicBezTo>
                        <a:pt x="1726" y="2289"/>
                        <a:pt x="1617" y="2398"/>
                        <a:pt x="1527" y="2507"/>
                      </a:cubicBezTo>
                      <a:cubicBezTo>
                        <a:pt x="382" y="3706"/>
                        <a:pt x="1" y="5032"/>
                        <a:pt x="455" y="5831"/>
                      </a:cubicBezTo>
                      <a:cubicBezTo>
                        <a:pt x="528" y="5977"/>
                        <a:pt x="655" y="6104"/>
                        <a:pt x="782" y="6213"/>
                      </a:cubicBezTo>
                      <a:cubicBezTo>
                        <a:pt x="891" y="6304"/>
                        <a:pt x="1018" y="6376"/>
                        <a:pt x="1163" y="6449"/>
                      </a:cubicBezTo>
                      <a:cubicBezTo>
                        <a:pt x="1399" y="6176"/>
                        <a:pt x="1636" y="5922"/>
                        <a:pt x="1872" y="5668"/>
                      </a:cubicBezTo>
                      <a:cubicBezTo>
                        <a:pt x="3270" y="4160"/>
                        <a:pt x="4669" y="2635"/>
                        <a:pt x="6068" y="1127"/>
                      </a:cubicBezTo>
                      <a:cubicBezTo>
                        <a:pt x="6086" y="1018"/>
                        <a:pt x="6049" y="891"/>
                        <a:pt x="5977" y="800"/>
                      </a:cubicBezTo>
                      <a:cubicBezTo>
                        <a:pt x="5959" y="782"/>
                        <a:pt x="5940" y="764"/>
                        <a:pt x="5904" y="746"/>
                      </a:cubicBezTo>
                      <a:cubicBezTo>
                        <a:pt x="5822" y="705"/>
                        <a:pt x="5720" y="684"/>
                        <a:pt x="5621" y="684"/>
                      </a:cubicBezTo>
                      <a:cubicBezTo>
                        <a:pt x="5587" y="684"/>
                        <a:pt x="5554" y="687"/>
                        <a:pt x="5523" y="691"/>
                      </a:cubicBezTo>
                      <a:lnTo>
                        <a:pt x="5359" y="691"/>
                      </a:lnTo>
                      <a:lnTo>
                        <a:pt x="5268" y="673"/>
                      </a:lnTo>
                      <a:cubicBezTo>
                        <a:pt x="5250" y="655"/>
                        <a:pt x="5214" y="655"/>
                        <a:pt x="5196" y="655"/>
                      </a:cubicBezTo>
                      <a:cubicBezTo>
                        <a:pt x="5069" y="618"/>
                        <a:pt x="4941" y="564"/>
                        <a:pt x="4814" y="491"/>
                      </a:cubicBezTo>
                      <a:cubicBezTo>
                        <a:pt x="4614" y="382"/>
                        <a:pt x="4396" y="255"/>
                        <a:pt x="4215" y="110"/>
                      </a:cubicBezTo>
                      <a:cubicBezTo>
                        <a:pt x="4179" y="73"/>
                        <a:pt x="4124" y="37"/>
                        <a:pt x="4088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40"/>
                <p:cNvSpPr/>
                <p:nvPr/>
              </p:nvSpPr>
              <p:spPr>
                <a:xfrm>
                  <a:off x="6966042" y="2967002"/>
                  <a:ext cx="408918" cy="399109"/>
                </a:xfrm>
                <a:custGeom>
                  <a:rect b="b" l="l" r="r" t="t"/>
                  <a:pathLst>
                    <a:path extrusionOk="0" h="5940" w="6086">
                      <a:moveTo>
                        <a:pt x="4814" y="0"/>
                      </a:moveTo>
                      <a:cubicBezTo>
                        <a:pt x="4360" y="418"/>
                        <a:pt x="4015" y="1326"/>
                        <a:pt x="3125" y="1617"/>
                      </a:cubicBezTo>
                      <a:cubicBezTo>
                        <a:pt x="2925" y="1671"/>
                        <a:pt x="2721" y="1699"/>
                        <a:pt x="2519" y="1699"/>
                      </a:cubicBezTo>
                      <a:cubicBezTo>
                        <a:pt x="2317" y="1699"/>
                        <a:pt x="2117" y="1671"/>
                        <a:pt x="1926" y="1617"/>
                      </a:cubicBezTo>
                      <a:cubicBezTo>
                        <a:pt x="1890" y="1635"/>
                        <a:pt x="1872" y="1653"/>
                        <a:pt x="1854" y="1689"/>
                      </a:cubicBezTo>
                      <a:cubicBezTo>
                        <a:pt x="1726" y="1798"/>
                        <a:pt x="1617" y="1907"/>
                        <a:pt x="1527" y="2016"/>
                      </a:cubicBezTo>
                      <a:cubicBezTo>
                        <a:pt x="382" y="3197"/>
                        <a:pt x="1" y="4541"/>
                        <a:pt x="455" y="5340"/>
                      </a:cubicBezTo>
                      <a:cubicBezTo>
                        <a:pt x="528" y="5486"/>
                        <a:pt x="655" y="5613"/>
                        <a:pt x="782" y="5722"/>
                      </a:cubicBezTo>
                      <a:cubicBezTo>
                        <a:pt x="891" y="5813"/>
                        <a:pt x="1018" y="5885"/>
                        <a:pt x="1145" y="5940"/>
                      </a:cubicBezTo>
                      <a:cubicBezTo>
                        <a:pt x="1399" y="5685"/>
                        <a:pt x="1636" y="5431"/>
                        <a:pt x="1872" y="5177"/>
                      </a:cubicBezTo>
                      <a:cubicBezTo>
                        <a:pt x="3270" y="3669"/>
                        <a:pt x="4669" y="2144"/>
                        <a:pt x="6068" y="636"/>
                      </a:cubicBezTo>
                      <a:cubicBezTo>
                        <a:pt x="6086" y="527"/>
                        <a:pt x="6049" y="400"/>
                        <a:pt x="5977" y="309"/>
                      </a:cubicBezTo>
                      <a:cubicBezTo>
                        <a:pt x="5959" y="291"/>
                        <a:pt x="5940" y="273"/>
                        <a:pt x="5904" y="255"/>
                      </a:cubicBezTo>
                      <a:cubicBezTo>
                        <a:pt x="5795" y="200"/>
                        <a:pt x="5650" y="182"/>
                        <a:pt x="5523" y="182"/>
                      </a:cubicBezTo>
                      <a:cubicBezTo>
                        <a:pt x="5495" y="191"/>
                        <a:pt x="5468" y="196"/>
                        <a:pt x="5441" y="196"/>
                      </a:cubicBezTo>
                      <a:cubicBezTo>
                        <a:pt x="5414" y="196"/>
                        <a:pt x="5386" y="191"/>
                        <a:pt x="5359" y="182"/>
                      </a:cubicBezTo>
                      <a:lnTo>
                        <a:pt x="5268" y="164"/>
                      </a:lnTo>
                      <a:cubicBezTo>
                        <a:pt x="5250" y="164"/>
                        <a:pt x="5214" y="164"/>
                        <a:pt x="5196" y="146"/>
                      </a:cubicBezTo>
                      <a:cubicBezTo>
                        <a:pt x="5069" y="109"/>
                        <a:pt x="4941" y="55"/>
                        <a:pt x="48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40"/>
                <p:cNvSpPr/>
                <p:nvPr/>
              </p:nvSpPr>
              <p:spPr>
                <a:xfrm>
                  <a:off x="6990499" y="3032915"/>
                  <a:ext cx="130617" cy="98904"/>
                </a:xfrm>
                <a:custGeom>
                  <a:rect b="b" l="l" r="r" t="t"/>
                  <a:pathLst>
                    <a:path extrusionOk="0" h="1472" w="1944">
                      <a:moveTo>
                        <a:pt x="927" y="0"/>
                      </a:moveTo>
                      <a:cubicBezTo>
                        <a:pt x="690" y="18"/>
                        <a:pt x="454" y="145"/>
                        <a:pt x="291" y="327"/>
                      </a:cubicBezTo>
                      <a:cubicBezTo>
                        <a:pt x="91" y="563"/>
                        <a:pt x="0" y="890"/>
                        <a:pt x="73" y="1199"/>
                      </a:cubicBezTo>
                      <a:lnTo>
                        <a:pt x="1181" y="1471"/>
                      </a:lnTo>
                      <a:lnTo>
                        <a:pt x="1944" y="817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40"/>
                <p:cNvSpPr/>
                <p:nvPr/>
              </p:nvSpPr>
              <p:spPr>
                <a:xfrm>
                  <a:off x="7016099" y="2990183"/>
                  <a:ext cx="375928" cy="378414"/>
                </a:xfrm>
                <a:custGeom>
                  <a:rect b="b" l="l" r="r" t="t"/>
                  <a:pathLst>
                    <a:path extrusionOk="0" h="5632" w="5595">
                      <a:moveTo>
                        <a:pt x="5250" y="0"/>
                      </a:moveTo>
                      <a:lnTo>
                        <a:pt x="128" y="5449"/>
                      </a:lnTo>
                      <a:lnTo>
                        <a:pt x="1" y="5577"/>
                      </a:lnTo>
                      <a:lnTo>
                        <a:pt x="55" y="5631"/>
                      </a:lnTo>
                      <a:lnTo>
                        <a:pt x="600" y="5631"/>
                      </a:lnTo>
                      <a:lnTo>
                        <a:pt x="5595" y="291"/>
                      </a:ln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40"/>
                <p:cNvSpPr/>
                <p:nvPr/>
              </p:nvSpPr>
              <p:spPr>
                <a:xfrm>
                  <a:off x="6994127" y="2859566"/>
                  <a:ext cx="177046" cy="162398"/>
                </a:xfrm>
                <a:custGeom>
                  <a:rect b="b" l="l" r="r" t="t"/>
                  <a:pathLst>
                    <a:path extrusionOk="0" h="2417" w="2635">
                      <a:moveTo>
                        <a:pt x="2634" y="1"/>
                      </a:moveTo>
                      <a:lnTo>
                        <a:pt x="1" y="1490"/>
                      </a:lnTo>
                      <a:lnTo>
                        <a:pt x="291" y="1817"/>
                      </a:lnTo>
                      <a:lnTo>
                        <a:pt x="364" y="1908"/>
                      </a:lnTo>
                      <a:lnTo>
                        <a:pt x="655" y="2253"/>
                      </a:lnTo>
                      <a:cubicBezTo>
                        <a:pt x="709" y="2308"/>
                        <a:pt x="745" y="2362"/>
                        <a:pt x="800" y="2417"/>
                      </a:cubicBezTo>
                      <a:cubicBezTo>
                        <a:pt x="1399" y="1599"/>
                        <a:pt x="2017" y="800"/>
                        <a:pt x="2634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40"/>
                <p:cNvSpPr/>
                <p:nvPr/>
              </p:nvSpPr>
              <p:spPr>
                <a:xfrm>
                  <a:off x="6421736" y="2707045"/>
                  <a:ext cx="272254" cy="603232"/>
                </a:xfrm>
                <a:custGeom>
                  <a:rect b="b" l="l" r="r" t="t"/>
                  <a:pathLst>
                    <a:path extrusionOk="0" h="8978" w="4052">
                      <a:moveTo>
                        <a:pt x="1000" y="0"/>
                      </a:moveTo>
                      <a:cubicBezTo>
                        <a:pt x="964" y="291"/>
                        <a:pt x="927" y="600"/>
                        <a:pt x="891" y="909"/>
                      </a:cubicBezTo>
                      <a:lnTo>
                        <a:pt x="782" y="2035"/>
                      </a:lnTo>
                      <a:lnTo>
                        <a:pt x="782" y="2089"/>
                      </a:lnTo>
                      <a:lnTo>
                        <a:pt x="727" y="2616"/>
                      </a:lnTo>
                      <a:cubicBezTo>
                        <a:pt x="746" y="2634"/>
                        <a:pt x="746" y="2670"/>
                        <a:pt x="727" y="2689"/>
                      </a:cubicBezTo>
                      <a:lnTo>
                        <a:pt x="691" y="3143"/>
                      </a:lnTo>
                      <a:lnTo>
                        <a:pt x="673" y="3288"/>
                      </a:lnTo>
                      <a:lnTo>
                        <a:pt x="637" y="3724"/>
                      </a:lnTo>
                      <a:lnTo>
                        <a:pt x="637" y="3851"/>
                      </a:lnTo>
                      <a:lnTo>
                        <a:pt x="582" y="4287"/>
                      </a:lnTo>
                      <a:lnTo>
                        <a:pt x="582" y="4414"/>
                      </a:lnTo>
                      <a:lnTo>
                        <a:pt x="528" y="4868"/>
                      </a:lnTo>
                      <a:lnTo>
                        <a:pt x="528" y="5014"/>
                      </a:lnTo>
                      <a:lnTo>
                        <a:pt x="510" y="5123"/>
                      </a:lnTo>
                      <a:lnTo>
                        <a:pt x="491" y="5449"/>
                      </a:lnTo>
                      <a:lnTo>
                        <a:pt x="473" y="5558"/>
                      </a:lnTo>
                      <a:lnTo>
                        <a:pt x="419" y="6013"/>
                      </a:lnTo>
                      <a:cubicBezTo>
                        <a:pt x="364" y="6594"/>
                        <a:pt x="310" y="7175"/>
                        <a:pt x="255" y="7738"/>
                      </a:cubicBezTo>
                      <a:cubicBezTo>
                        <a:pt x="1" y="8428"/>
                        <a:pt x="110" y="8683"/>
                        <a:pt x="219" y="8810"/>
                      </a:cubicBezTo>
                      <a:cubicBezTo>
                        <a:pt x="324" y="8929"/>
                        <a:pt x="496" y="8978"/>
                        <a:pt x="707" y="8978"/>
                      </a:cubicBezTo>
                      <a:cubicBezTo>
                        <a:pt x="1554" y="8978"/>
                        <a:pt x="3027" y="8192"/>
                        <a:pt x="3289" y="8047"/>
                      </a:cubicBezTo>
                      <a:lnTo>
                        <a:pt x="3488" y="6067"/>
                      </a:lnTo>
                      <a:lnTo>
                        <a:pt x="3597" y="5014"/>
                      </a:lnTo>
                      <a:lnTo>
                        <a:pt x="3997" y="1036"/>
                      </a:lnTo>
                      <a:lnTo>
                        <a:pt x="4051" y="545"/>
                      </a:lnTo>
                      <a:lnTo>
                        <a:pt x="4051" y="436"/>
                      </a:lnTo>
                      <a:lnTo>
                        <a:pt x="100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40"/>
                <p:cNvSpPr/>
                <p:nvPr/>
              </p:nvSpPr>
              <p:spPr>
                <a:xfrm>
                  <a:off x="6455936" y="3036544"/>
                  <a:ext cx="207550" cy="78209"/>
                </a:xfrm>
                <a:custGeom>
                  <a:rect b="b" l="l" r="r" t="t"/>
                  <a:pathLst>
                    <a:path extrusionOk="0" h="1164" w="3089">
                      <a:moveTo>
                        <a:pt x="2144" y="1"/>
                      </a:moveTo>
                      <a:lnTo>
                        <a:pt x="1" y="219"/>
                      </a:lnTo>
                      <a:cubicBezTo>
                        <a:pt x="1000" y="527"/>
                        <a:pt x="1998" y="854"/>
                        <a:pt x="2979" y="1163"/>
                      </a:cubicBezTo>
                      <a:lnTo>
                        <a:pt x="3088" y="110"/>
                      </a:lnTo>
                      <a:lnTo>
                        <a:pt x="2144" y="1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40"/>
                <p:cNvSpPr/>
                <p:nvPr/>
              </p:nvSpPr>
              <p:spPr>
                <a:xfrm>
                  <a:off x="6546239" y="1631875"/>
                  <a:ext cx="252702" cy="570779"/>
                </a:xfrm>
                <a:custGeom>
                  <a:rect b="b" l="l" r="r" t="t"/>
                  <a:pathLst>
                    <a:path extrusionOk="0" h="8495" w="3761">
                      <a:moveTo>
                        <a:pt x="2525" y="0"/>
                      </a:moveTo>
                      <a:lnTo>
                        <a:pt x="945" y="109"/>
                      </a:lnTo>
                      <a:cubicBezTo>
                        <a:pt x="618" y="2725"/>
                        <a:pt x="309" y="5359"/>
                        <a:pt x="1" y="7974"/>
                      </a:cubicBezTo>
                      <a:cubicBezTo>
                        <a:pt x="219" y="8156"/>
                        <a:pt x="473" y="8283"/>
                        <a:pt x="745" y="8374"/>
                      </a:cubicBezTo>
                      <a:cubicBezTo>
                        <a:pt x="1005" y="8459"/>
                        <a:pt x="1263" y="8495"/>
                        <a:pt x="1512" y="8495"/>
                      </a:cubicBezTo>
                      <a:cubicBezTo>
                        <a:pt x="2641" y="8495"/>
                        <a:pt x="3597" y="7766"/>
                        <a:pt x="3760" y="7647"/>
                      </a:cubicBezTo>
                      <a:cubicBezTo>
                        <a:pt x="3706" y="5667"/>
                        <a:pt x="3470" y="3724"/>
                        <a:pt x="3016" y="1799"/>
                      </a:cubicBezTo>
                      <a:cubicBezTo>
                        <a:pt x="2870" y="1181"/>
                        <a:pt x="2707" y="582"/>
                        <a:pt x="252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40"/>
                <p:cNvSpPr/>
                <p:nvPr/>
              </p:nvSpPr>
              <p:spPr>
                <a:xfrm>
                  <a:off x="6608457" y="1490306"/>
                  <a:ext cx="108713" cy="151379"/>
                </a:xfrm>
                <a:custGeom>
                  <a:rect b="b" l="l" r="r" t="t"/>
                  <a:pathLst>
                    <a:path extrusionOk="0" h="2253" w="1618">
                      <a:moveTo>
                        <a:pt x="982" y="0"/>
                      </a:moveTo>
                      <a:lnTo>
                        <a:pt x="546" y="146"/>
                      </a:lnTo>
                      <a:cubicBezTo>
                        <a:pt x="401" y="182"/>
                        <a:pt x="273" y="236"/>
                        <a:pt x="128" y="291"/>
                      </a:cubicBezTo>
                      <a:cubicBezTo>
                        <a:pt x="110" y="418"/>
                        <a:pt x="110" y="545"/>
                        <a:pt x="92" y="672"/>
                      </a:cubicBezTo>
                      <a:cubicBezTo>
                        <a:pt x="92" y="745"/>
                        <a:pt x="92" y="818"/>
                        <a:pt x="74" y="890"/>
                      </a:cubicBezTo>
                      <a:cubicBezTo>
                        <a:pt x="74" y="1018"/>
                        <a:pt x="74" y="1127"/>
                        <a:pt x="74" y="1254"/>
                      </a:cubicBezTo>
                      <a:cubicBezTo>
                        <a:pt x="55" y="1272"/>
                        <a:pt x="55" y="1290"/>
                        <a:pt x="74" y="1308"/>
                      </a:cubicBezTo>
                      <a:cubicBezTo>
                        <a:pt x="55" y="1508"/>
                        <a:pt x="37" y="1671"/>
                        <a:pt x="19" y="1853"/>
                      </a:cubicBezTo>
                      <a:cubicBezTo>
                        <a:pt x="19" y="1980"/>
                        <a:pt x="1" y="2089"/>
                        <a:pt x="1" y="2216"/>
                      </a:cubicBezTo>
                      <a:cubicBezTo>
                        <a:pt x="1" y="2234"/>
                        <a:pt x="1" y="2234"/>
                        <a:pt x="1" y="2253"/>
                      </a:cubicBezTo>
                      <a:lnTo>
                        <a:pt x="37" y="2253"/>
                      </a:lnTo>
                      <a:cubicBezTo>
                        <a:pt x="201" y="2234"/>
                        <a:pt x="364" y="2234"/>
                        <a:pt x="528" y="2216"/>
                      </a:cubicBezTo>
                      <a:lnTo>
                        <a:pt x="836" y="2198"/>
                      </a:lnTo>
                      <a:lnTo>
                        <a:pt x="1618" y="2144"/>
                      </a:lnTo>
                      <a:cubicBezTo>
                        <a:pt x="1581" y="2017"/>
                        <a:pt x="1527" y="1926"/>
                        <a:pt x="1490" y="1762"/>
                      </a:cubicBezTo>
                      <a:cubicBezTo>
                        <a:pt x="1436" y="1599"/>
                        <a:pt x="1400" y="1435"/>
                        <a:pt x="1363" y="1290"/>
                      </a:cubicBezTo>
                      <a:cubicBezTo>
                        <a:pt x="1345" y="1272"/>
                        <a:pt x="1345" y="1254"/>
                        <a:pt x="1345" y="1235"/>
                      </a:cubicBezTo>
                      <a:lnTo>
                        <a:pt x="1218" y="800"/>
                      </a:lnTo>
                      <a:cubicBezTo>
                        <a:pt x="1127" y="454"/>
                        <a:pt x="982" y="37"/>
                        <a:pt x="98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40"/>
                <p:cNvSpPr/>
                <p:nvPr/>
              </p:nvSpPr>
              <p:spPr>
                <a:xfrm>
                  <a:off x="6659118" y="1453554"/>
                  <a:ext cx="42195" cy="36148"/>
                </a:xfrm>
                <a:custGeom>
                  <a:rect b="b" l="l" r="r" t="t"/>
                  <a:pathLst>
                    <a:path extrusionOk="0" h="538" w="628">
                      <a:moveTo>
                        <a:pt x="314" y="0"/>
                      </a:moveTo>
                      <a:cubicBezTo>
                        <a:pt x="168" y="0"/>
                        <a:pt x="45" y="89"/>
                        <a:pt x="28" y="239"/>
                      </a:cubicBezTo>
                      <a:cubicBezTo>
                        <a:pt x="0" y="404"/>
                        <a:pt x="140" y="537"/>
                        <a:pt x="288" y="537"/>
                      </a:cubicBezTo>
                      <a:cubicBezTo>
                        <a:pt x="335" y="537"/>
                        <a:pt x="384" y="524"/>
                        <a:pt x="428" y="493"/>
                      </a:cubicBezTo>
                      <a:cubicBezTo>
                        <a:pt x="627" y="366"/>
                        <a:pt x="573" y="75"/>
                        <a:pt x="355" y="2"/>
                      </a:cubicBezTo>
                      <a:cubicBezTo>
                        <a:pt x="341" y="1"/>
                        <a:pt x="32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40"/>
                <p:cNvSpPr/>
                <p:nvPr/>
              </p:nvSpPr>
              <p:spPr>
                <a:xfrm>
                  <a:off x="6529173" y="1623342"/>
                  <a:ext cx="159912" cy="374719"/>
                </a:xfrm>
                <a:custGeom>
                  <a:rect b="b" l="l" r="r" t="t"/>
                  <a:pathLst>
                    <a:path extrusionOk="0" h="5577" w="2380">
                      <a:moveTo>
                        <a:pt x="1508" y="0"/>
                      </a:moveTo>
                      <a:cubicBezTo>
                        <a:pt x="1090" y="363"/>
                        <a:pt x="800" y="872"/>
                        <a:pt x="691" y="1417"/>
                      </a:cubicBezTo>
                      <a:cubicBezTo>
                        <a:pt x="691" y="1417"/>
                        <a:pt x="600" y="1762"/>
                        <a:pt x="400" y="2670"/>
                      </a:cubicBezTo>
                      <a:cubicBezTo>
                        <a:pt x="345" y="2925"/>
                        <a:pt x="291" y="3197"/>
                        <a:pt x="236" y="3542"/>
                      </a:cubicBezTo>
                      <a:lnTo>
                        <a:pt x="164" y="3869"/>
                      </a:lnTo>
                      <a:lnTo>
                        <a:pt x="73" y="4414"/>
                      </a:lnTo>
                      <a:cubicBezTo>
                        <a:pt x="73" y="4432"/>
                        <a:pt x="73" y="4450"/>
                        <a:pt x="73" y="4450"/>
                      </a:cubicBezTo>
                      <a:cubicBezTo>
                        <a:pt x="55" y="4541"/>
                        <a:pt x="37" y="4668"/>
                        <a:pt x="37" y="4777"/>
                      </a:cubicBezTo>
                      <a:cubicBezTo>
                        <a:pt x="18" y="4923"/>
                        <a:pt x="0" y="5086"/>
                        <a:pt x="0" y="5249"/>
                      </a:cubicBezTo>
                      <a:lnTo>
                        <a:pt x="0" y="5322"/>
                      </a:lnTo>
                      <a:lnTo>
                        <a:pt x="1635" y="5576"/>
                      </a:lnTo>
                      <a:cubicBezTo>
                        <a:pt x="1653" y="5540"/>
                        <a:pt x="1653" y="5540"/>
                        <a:pt x="1671" y="5486"/>
                      </a:cubicBezTo>
                      <a:cubicBezTo>
                        <a:pt x="1690" y="5413"/>
                        <a:pt x="1708" y="5358"/>
                        <a:pt x="1708" y="5286"/>
                      </a:cubicBezTo>
                      <a:cubicBezTo>
                        <a:pt x="1726" y="5268"/>
                        <a:pt x="1726" y="5231"/>
                        <a:pt x="1744" y="5213"/>
                      </a:cubicBezTo>
                      <a:cubicBezTo>
                        <a:pt x="1762" y="5122"/>
                        <a:pt x="1799" y="4995"/>
                        <a:pt x="1817" y="4941"/>
                      </a:cubicBezTo>
                      <a:cubicBezTo>
                        <a:pt x="1817" y="4886"/>
                        <a:pt x="1853" y="4795"/>
                        <a:pt x="1871" y="4759"/>
                      </a:cubicBezTo>
                      <a:cubicBezTo>
                        <a:pt x="1871" y="4723"/>
                        <a:pt x="1889" y="4686"/>
                        <a:pt x="1889" y="4650"/>
                      </a:cubicBezTo>
                      <a:cubicBezTo>
                        <a:pt x="1889" y="4650"/>
                        <a:pt x="1889" y="4632"/>
                        <a:pt x="1889" y="4632"/>
                      </a:cubicBezTo>
                      <a:lnTo>
                        <a:pt x="1889" y="4614"/>
                      </a:lnTo>
                      <a:cubicBezTo>
                        <a:pt x="1926" y="4468"/>
                        <a:pt x="1962" y="4323"/>
                        <a:pt x="1998" y="4178"/>
                      </a:cubicBezTo>
                      <a:cubicBezTo>
                        <a:pt x="2035" y="4069"/>
                        <a:pt x="2053" y="3960"/>
                        <a:pt x="2089" y="3851"/>
                      </a:cubicBezTo>
                      <a:cubicBezTo>
                        <a:pt x="2144" y="3669"/>
                        <a:pt x="2180" y="3469"/>
                        <a:pt x="2234" y="3288"/>
                      </a:cubicBezTo>
                      <a:cubicBezTo>
                        <a:pt x="2253" y="3215"/>
                        <a:pt x="2271" y="3161"/>
                        <a:pt x="2289" y="3088"/>
                      </a:cubicBezTo>
                      <a:cubicBezTo>
                        <a:pt x="2307" y="2961"/>
                        <a:pt x="2343" y="2834"/>
                        <a:pt x="2380" y="2707"/>
                      </a:cubicBezTo>
                      <a:lnTo>
                        <a:pt x="2362" y="1399"/>
                      </a:lnTo>
                      <a:cubicBezTo>
                        <a:pt x="2343" y="1362"/>
                        <a:pt x="2343" y="1344"/>
                        <a:pt x="2343" y="1308"/>
                      </a:cubicBezTo>
                      <a:lnTo>
                        <a:pt x="1508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40"/>
                <p:cNvSpPr/>
                <p:nvPr/>
              </p:nvSpPr>
              <p:spPr>
                <a:xfrm>
                  <a:off x="6330223" y="1708740"/>
                  <a:ext cx="317406" cy="369545"/>
                </a:xfrm>
                <a:custGeom>
                  <a:rect b="b" l="l" r="r" t="t"/>
                  <a:pathLst>
                    <a:path extrusionOk="0" h="5500" w="4724">
                      <a:moveTo>
                        <a:pt x="1399" y="1"/>
                      </a:moveTo>
                      <a:lnTo>
                        <a:pt x="1" y="1018"/>
                      </a:lnTo>
                      <a:cubicBezTo>
                        <a:pt x="509" y="2798"/>
                        <a:pt x="1654" y="4342"/>
                        <a:pt x="3216" y="5341"/>
                      </a:cubicBezTo>
                      <a:cubicBezTo>
                        <a:pt x="3358" y="5445"/>
                        <a:pt x="3530" y="5500"/>
                        <a:pt x="3704" y="5500"/>
                      </a:cubicBezTo>
                      <a:cubicBezTo>
                        <a:pt x="3862" y="5500"/>
                        <a:pt x="4021" y="5454"/>
                        <a:pt x="4160" y="5359"/>
                      </a:cubicBezTo>
                      <a:cubicBezTo>
                        <a:pt x="4542" y="5159"/>
                        <a:pt x="4723" y="4705"/>
                        <a:pt x="4578" y="4287"/>
                      </a:cubicBezTo>
                      <a:lnTo>
                        <a:pt x="1399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40"/>
                <p:cNvSpPr/>
                <p:nvPr/>
              </p:nvSpPr>
              <p:spPr>
                <a:xfrm>
                  <a:off x="6501087" y="2150513"/>
                  <a:ext cx="244168" cy="528517"/>
                </a:xfrm>
                <a:custGeom>
                  <a:rect b="b" l="l" r="r" t="t"/>
                  <a:pathLst>
                    <a:path extrusionOk="0" h="7866" w="3634">
                      <a:moveTo>
                        <a:pt x="782" y="1"/>
                      </a:moveTo>
                      <a:cubicBezTo>
                        <a:pt x="673" y="491"/>
                        <a:pt x="582" y="982"/>
                        <a:pt x="491" y="1472"/>
                      </a:cubicBezTo>
                      <a:lnTo>
                        <a:pt x="328" y="3452"/>
                      </a:lnTo>
                      <a:lnTo>
                        <a:pt x="237" y="4596"/>
                      </a:lnTo>
                      <a:lnTo>
                        <a:pt x="37" y="7085"/>
                      </a:lnTo>
                      <a:lnTo>
                        <a:pt x="1" y="7630"/>
                      </a:lnTo>
                      <a:lnTo>
                        <a:pt x="1744" y="7775"/>
                      </a:lnTo>
                      <a:lnTo>
                        <a:pt x="3034" y="7866"/>
                      </a:lnTo>
                      <a:lnTo>
                        <a:pt x="3034" y="7811"/>
                      </a:lnTo>
                      <a:lnTo>
                        <a:pt x="3052" y="7466"/>
                      </a:lnTo>
                      <a:lnTo>
                        <a:pt x="3125" y="6503"/>
                      </a:lnTo>
                      <a:lnTo>
                        <a:pt x="3197" y="5704"/>
                      </a:lnTo>
                      <a:lnTo>
                        <a:pt x="3324" y="4269"/>
                      </a:lnTo>
                      <a:lnTo>
                        <a:pt x="3633" y="237"/>
                      </a:lnTo>
                      <a:lnTo>
                        <a:pt x="3016" y="182"/>
                      </a:lnTo>
                      <a:lnTo>
                        <a:pt x="782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40"/>
                <p:cNvSpPr/>
                <p:nvPr/>
              </p:nvSpPr>
              <p:spPr>
                <a:xfrm>
                  <a:off x="6603619" y="2111475"/>
                  <a:ext cx="339310" cy="551697"/>
                </a:xfrm>
                <a:custGeom>
                  <a:rect b="b" l="l" r="r" t="t"/>
                  <a:pathLst>
                    <a:path extrusionOk="0" h="8211" w="5050">
                      <a:moveTo>
                        <a:pt x="2761" y="1"/>
                      </a:moveTo>
                      <a:lnTo>
                        <a:pt x="2144" y="182"/>
                      </a:lnTo>
                      <a:lnTo>
                        <a:pt x="0" y="872"/>
                      </a:lnTo>
                      <a:cubicBezTo>
                        <a:pt x="91" y="1363"/>
                        <a:pt x="200" y="1853"/>
                        <a:pt x="291" y="2344"/>
                      </a:cubicBezTo>
                      <a:lnTo>
                        <a:pt x="890" y="4233"/>
                      </a:lnTo>
                      <a:lnTo>
                        <a:pt x="1235" y="5323"/>
                      </a:lnTo>
                      <a:lnTo>
                        <a:pt x="1980" y="7702"/>
                      </a:lnTo>
                      <a:lnTo>
                        <a:pt x="2144" y="8211"/>
                      </a:lnTo>
                      <a:lnTo>
                        <a:pt x="3815" y="7684"/>
                      </a:lnTo>
                      <a:lnTo>
                        <a:pt x="5050" y="7284"/>
                      </a:lnTo>
                      <a:lnTo>
                        <a:pt x="5032" y="7230"/>
                      </a:lnTo>
                      <a:lnTo>
                        <a:pt x="4941" y="6903"/>
                      </a:lnTo>
                      <a:lnTo>
                        <a:pt x="4632" y="5995"/>
                      </a:lnTo>
                      <a:lnTo>
                        <a:pt x="4396" y="5232"/>
                      </a:lnTo>
                      <a:lnTo>
                        <a:pt x="3960" y="3869"/>
                      </a:lnTo>
                      <a:lnTo>
                        <a:pt x="2761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40"/>
                <p:cNvSpPr/>
                <p:nvPr/>
              </p:nvSpPr>
              <p:spPr>
                <a:xfrm>
                  <a:off x="6491345" y="2588590"/>
                  <a:ext cx="216083" cy="209297"/>
                </a:xfrm>
                <a:custGeom>
                  <a:rect b="b" l="l" r="r" t="t"/>
                  <a:pathLst>
                    <a:path extrusionOk="0" h="3115" w="3216">
                      <a:moveTo>
                        <a:pt x="1542" y="1"/>
                      </a:moveTo>
                      <a:cubicBezTo>
                        <a:pt x="1298" y="1"/>
                        <a:pt x="1055" y="55"/>
                        <a:pt x="836" y="165"/>
                      </a:cubicBezTo>
                      <a:cubicBezTo>
                        <a:pt x="781" y="183"/>
                        <a:pt x="745" y="201"/>
                        <a:pt x="709" y="220"/>
                      </a:cubicBezTo>
                      <a:cubicBezTo>
                        <a:pt x="563" y="310"/>
                        <a:pt x="418" y="437"/>
                        <a:pt x="309" y="583"/>
                      </a:cubicBezTo>
                      <a:cubicBezTo>
                        <a:pt x="273" y="637"/>
                        <a:pt x="236" y="692"/>
                        <a:pt x="200" y="764"/>
                      </a:cubicBezTo>
                      <a:cubicBezTo>
                        <a:pt x="109" y="892"/>
                        <a:pt x="55" y="1055"/>
                        <a:pt x="37" y="1219"/>
                      </a:cubicBezTo>
                      <a:cubicBezTo>
                        <a:pt x="37" y="1219"/>
                        <a:pt x="37" y="1219"/>
                        <a:pt x="37" y="1237"/>
                      </a:cubicBezTo>
                      <a:lnTo>
                        <a:pt x="18" y="1436"/>
                      </a:lnTo>
                      <a:cubicBezTo>
                        <a:pt x="0" y="2036"/>
                        <a:pt x="327" y="2599"/>
                        <a:pt x="872" y="2890"/>
                      </a:cubicBezTo>
                      <a:cubicBezTo>
                        <a:pt x="1120" y="3042"/>
                        <a:pt x="1398" y="3115"/>
                        <a:pt x="1672" y="3115"/>
                      </a:cubicBezTo>
                      <a:cubicBezTo>
                        <a:pt x="2182" y="3115"/>
                        <a:pt x="2684" y="2866"/>
                        <a:pt x="2979" y="2417"/>
                      </a:cubicBezTo>
                      <a:cubicBezTo>
                        <a:pt x="2997" y="2399"/>
                        <a:pt x="3015" y="2381"/>
                        <a:pt x="3034" y="2363"/>
                      </a:cubicBezTo>
                      <a:cubicBezTo>
                        <a:pt x="3088" y="2236"/>
                        <a:pt x="3124" y="2127"/>
                        <a:pt x="3161" y="2000"/>
                      </a:cubicBezTo>
                      <a:cubicBezTo>
                        <a:pt x="3197" y="1872"/>
                        <a:pt x="3215" y="1745"/>
                        <a:pt x="3215" y="1618"/>
                      </a:cubicBezTo>
                      <a:cubicBezTo>
                        <a:pt x="3215" y="1237"/>
                        <a:pt x="3070" y="855"/>
                        <a:pt x="2797" y="565"/>
                      </a:cubicBezTo>
                      <a:cubicBezTo>
                        <a:pt x="2670" y="419"/>
                        <a:pt x="2525" y="310"/>
                        <a:pt x="2362" y="220"/>
                      </a:cubicBezTo>
                      <a:cubicBezTo>
                        <a:pt x="2109" y="74"/>
                        <a:pt x="1824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0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38" y="2053"/>
                        <a:pt x="7520" y="2017"/>
                        <a:pt x="7520" y="1981"/>
                      </a:cubicBezTo>
                      <a:cubicBezTo>
                        <a:pt x="7466" y="1854"/>
                        <a:pt x="7393" y="1745"/>
                        <a:pt x="7302" y="1654"/>
                      </a:cubicBezTo>
                      <a:cubicBezTo>
                        <a:pt x="7248" y="1617"/>
                        <a:pt x="7211" y="1581"/>
                        <a:pt x="7193" y="1527"/>
                      </a:cubicBezTo>
                      <a:cubicBezTo>
                        <a:pt x="7175" y="1508"/>
                        <a:pt x="7157" y="1472"/>
                        <a:pt x="7139" y="1454"/>
                      </a:cubicBezTo>
                      <a:cubicBezTo>
                        <a:pt x="7121" y="1436"/>
                        <a:pt x="7121" y="1418"/>
                        <a:pt x="7102" y="1399"/>
                      </a:cubicBezTo>
                      <a:cubicBezTo>
                        <a:pt x="7030" y="1272"/>
                        <a:pt x="6993" y="1145"/>
                        <a:pt x="6957" y="1018"/>
                      </a:cubicBezTo>
                      <a:cubicBezTo>
                        <a:pt x="6885" y="782"/>
                        <a:pt x="6848" y="546"/>
                        <a:pt x="6830" y="310"/>
                      </a:cubicBezTo>
                      <a:cubicBezTo>
                        <a:pt x="6812" y="255"/>
                        <a:pt x="6812" y="201"/>
                        <a:pt x="6812" y="146"/>
                      </a:cubicBezTo>
                      <a:lnTo>
                        <a:pt x="6521" y="128"/>
                      </a:lnTo>
                      <a:cubicBezTo>
                        <a:pt x="5849" y="92"/>
                        <a:pt x="5159" y="73"/>
                        <a:pt x="4487" y="37"/>
                      </a:cubicBezTo>
                      <a:lnTo>
                        <a:pt x="4323" y="37"/>
                      </a:lnTo>
                      <a:lnTo>
                        <a:pt x="3779" y="19"/>
                      </a:ln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0"/>
                <p:cNvSpPr/>
                <p:nvPr/>
              </p:nvSpPr>
              <p:spPr>
                <a:xfrm>
                  <a:off x="6187444" y="3195179"/>
                  <a:ext cx="506545" cy="163608"/>
                </a:xfrm>
                <a:custGeom>
                  <a:rect b="b" l="l" r="r" t="t"/>
                  <a:pathLst>
                    <a:path extrusionOk="0" h="2435" w="7539">
                      <a:moveTo>
                        <a:pt x="3234" y="1"/>
                      </a:moveTo>
                      <a:cubicBezTo>
                        <a:pt x="1581" y="1"/>
                        <a:pt x="346" y="618"/>
                        <a:pt x="73" y="1490"/>
                      </a:cubicBezTo>
                      <a:cubicBezTo>
                        <a:pt x="19" y="1654"/>
                        <a:pt x="1" y="1835"/>
                        <a:pt x="19" y="1999"/>
                      </a:cubicBezTo>
                      <a:cubicBezTo>
                        <a:pt x="37" y="2144"/>
                        <a:pt x="73" y="2289"/>
                        <a:pt x="109" y="2435"/>
                      </a:cubicBezTo>
                      <a:lnTo>
                        <a:pt x="1181" y="2435"/>
                      </a:lnTo>
                      <a:cubicBezTo>
                        <a:pt x="3234" y="2417"/>
                        <a:pt x="5304" y="2398"/>
                        <a:pt x="7357" y="2380"/>
                      </a:cubicBezTo>
                      <a:cubicBezTo>
                        <a:pt x="7448" y="2308"/>
                        <a:pt x="7502" y="2199"/>
                        <a:pt x="7538" y="2090"/>
                      </a:cubicBezTo>
                      <a:cubicBezTo>
                        <a:pt x="7520" y="2053"/>
                        <a:pt x="7520" y="2017"/>
                        <a:pt x="7502" y="1999"/>
                      </a:cubicBezTo>
                      <a:cubicBezTo>
                        <a:pt x="7466" y="1872"/>
                        <a:pt x="7393" y="1763"/>
                        <a:pt x="7302" y="1672"/>
                      </a:cubicBezTo>
                      <a:cubicBezTo>
                        <a:pt x="7248" y="1636"/>
                        <a:pt x="7211" y="1581"/>
                        <a:pt x="7175" y="1545"/>
                      </a:cubicBezTo>
                      <a:cubicBezTo>
                        <a:pt x="7157" y="1508"/>
                        <a:pt x="7139" y="1490"/>
                        <a:pt x="7139" y="1472"/>
                      </a:cubicBezTo>
                      <a:cubicBezTo>
                        <a:pt x="7121" y="1454"/>
                        <a:pt x="7102" y="1436"/>
                        <a:pt x="7102" y="1399"/>
                      </a:cubicBezTo>
                      <a:cubicBezTo>
                        <a:pt x="7030" y="1290"/>
                        <a:pt x="6975" y="1163"/>
                        <a:pt x="6939" y="1018"/>
                      </a:cubicBezTo>
                      <a:cubicBezTo>
                        <a:pt x="6909" y="1016"/>
                        <a:pt x="6878" y="1015"/>
                        <a:pt x="6846" y="1015"/>
                      </a:cubicBezTo>
                      <a:cubicBezTo>
                        <a:pt x="6487" y="1015"/>
                        <a:pt x="6048" y="1121"/>
                        <a:pt x="5589" y="1121"/>
                      </a:cubicBezTo>
                      <a:cubicBezTo>
                        <a:pt x="5267" y="1121"/>
                        <a:pt x="4935" y="1069"/>
                        <a:pt x="4614" y="891"/>
                      </a:cubicBezTo>
                      <a:cubicBezTo>
                        <a:pt x="4251" y="691"/>
                        <a:pt x="3960" y="382"/>
                        <a:pt x="3779" y="19"/>
                      </a:cubicBezTo>
                      <a:lnTo>
                        <a:pt x="3688" y="19"/>
                      </a:lnTo>
                      <a:cubicBezTo>
                        <a:pt x="3524" y="1"/>
                        <a:pt x="3379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0"/>
                <p:cNvSpPr/>
                <p:nvPr/>
              </p:nvSpPr>
              <p:spPr>
                <a:xfrm>
                  <a:off x="6346080" y="3120598"/>
                  <a:ext cx="105018" cy="102734"/>
                </a:xfrm>
                <a:custGeom>
                  <a:rect b="b" l="l" r="r" t="t"/>
                  <a:pathLst>
                    <a:path extrusionOk="0" h="1529" w="1563">
                      <a:moveTo>
                        <a:pt x="846" y="1"/>
                      </a:moveTo>
                      <a:cubicBezTo>
                        <a:pt x="825" y="1"/>
                        <a:pt x="803" y="1"/>
                        <a:pt x="782" y="3"/>
                      </a:cubicBezTo>
                      <a:cubicBezTo>
                        <a:pt x="473" y="21"/>
                        <a:pt x="182" y="184"/>
                        <a:pt x="1" y="439"/>
                      </a:cubicBezTo>
                      <a:lnTo>
                        <a:pt x="582" y="1438"/>
                      </a:lnTo>
                      <a:lnTo>
                        <a:pt x="1563" y="1529"/>
                      </a:lnTo>
                      <a:lnTo>
                        <a:pt x="1472" y="239"/>
                      </a:lnTo>
                      <a:cubicBezTo>
                        <a:pt x="1289" y="89"/>
                        <a:pt x="1076" y="1"/>
                        <a:pt x="8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0"/>
                <p:cNvSpPr/>
                <p:nvPr/>
              </p:nvSpPr>
              <p:spPr>
                <a:xfrm>
                  <a:off x="6177702" y="3336747"/>
                  <a:ext cx="516288" cy="31848"/>
                </a:xfrm>
                <a:custGeom>
                  <a:rect b="b" l="l" r="r" t="t"/>
                  <a:pathLst>
                    <a:path extrusionOk="0" h="474" w="7684">
                      <a:moveTo>
                        <a:pt x="0" y="1"/>
                      </a:moveTo>
                      <a:lnTo>
                        <a:pt x="0" y="473"/>
                      </a:lnTo>
                      <a:lnTo>
                        <a:pt x="7683" y="473"/>
                      </a:lnTo>
                      <a:lnTo>
                        <a:pt x="76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0"/>
                <p:cNvSpPr/>
                <p:nvPr/>
              </p:nvSpPr>
              <p:spPr>
                <a:xfrm>
                  <a:off x="6613362" y="1500049"/>
                  <a:ext cx="47638" cy="74514"/>
                </a:xfrm>
                <a:custGeom>
                  <a:rect b="b" l="l" r="r" t="t"/>
                  <a:pathLst>
                    <a:path extrusionOk="0" h="1109" w="709">
                      <a:moveTo>
                        <a:pt x="491" y="1"/>
                      </a:moveTo>
                      <a:cubicBezTo>
                        <a:pt x="346" y="37"/>
                        <a:pt x="200" y="91"/>
                        <a:pt x="55" y="146"/>
                      </a:cubicBezTo>
                      <a:cubicBezTo>
                        <a:pt x="55" y="273"/>
                        <a:pt x="55" y="400"/>
                        <a:pt x="37" y="527"/>
                      </a:cubicBezTo>
                      <a:cubicBezTo>
                        <a:pt x="37" y="600"/>
                        <a:pt x="19" y="673"/>
                        <a:pt x="19" y="745"/>
                      </a:cubicBezTo>
                      <a:cubicBezTo>
                        <a:pt x="1" y="873"/>
                        <a:pt x="1" y="982"/>
                        <a:pt x="1" y="1109"/>
                      </a:cubicBezTo>
                      <a:cubicBezTo>
                        <a:pt x="164" y="1054"/>
                        <a:pt x="309" y="963"/>
                        <a:pt x="418" y="854"/>
                      </a:cubicBezTo>
                      <a:cubicBezTo>
                        <a:pt x="673" y="564"/>
                        <a:pt x="709" y="200"/>
                        <a:pt x="509" y="19"/>
                      </a:cubicBezTo>
                      <a:cubicBezTo>
                        <a:pt x="509" y="19"/>
                        <a:pt x="491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0"/>
                <p:cNvSpPr/>
                <p:nvPr/>
              </p:nvSpPr>
              <p:spPr>
                <a:xfrm>
                  <a:off x="6542611" y="1357271"/>
                  <a:ext cx="144055" cy="185579"/>
                </a:xfrm>
                <a:custGeom>
                  <a:rect b="b" l="l" r="r" t="t"/>
                  <a:pathLst>
                    <a:path extrusionOk="0" h="2762" w="2144">
                      <a:moveTo>
                        <a:pt x="1126" y="1"/>
                      </a:moveTo>
                      <a:cubicBezTo>
                        <a:pt x="817" y="1"/>
                        <a:pt x="527" y="146"/>
                        <a:pt x="345" y="400"/>
                      </a:cubicBezTo>
                      <a:cubicBezTo>
                        <a:pt x="164" y="636"/>
                        <a:pt x="36" y="909"/>
                        <a:pt x="18" y="1199"/>
                      </a:cubicBezTo>
                      <a:lnTo>
                        <a:pt x="18" y="1345"/>
                      </a:lnTo>
                      <a:cubicBezTo>
                        <a:pt x="0" y="1454"/>
                        <a:pt x="18" y="1563"/>
                        <a:pt x="36" y="1690"/>
                      </a:cubicBezTo>
                      <a:cubicBezTo>
                        <a:pt x="127" y="2271"/>
                        <a:pt x="527" y="2743"/>
                        <a:pt x="1017" y="2761"/>
                      </a:cubicBezTo>
                      <a:cubicBezTo>
                        <a:pt x="1026" y="2762"/>
                        <a:pt x="1034" y="2762"/>
                        <a:pt x="1043" y="2762"/>
                      </a:cubicBezTo>
                      <a:cubicBezTo>
                        <a:pt x="1613" y="2762"/>
                        <a:pt x="2108" y="2169"/>
                        <a:pt x="2143" y="1417"/>
                      </a:cubicBezTo>
                      <a:cubicBezTo>
                        <a:pt x="2143" y="1345"/>
                        <a:pt x="2125" y="1290"/>
                        <a:pt x="2125" y="1218"/>
                      </a:cubicBezTo>
                      <a:cubicBezTo>
                        <a:pt x="2089" y="564"/>
                        <a:pt x="1689" y="55"/>
                        <a:pt x="119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0"/>
                <p:cNvSpPr/>
                <p:nvPr/>
              </p:nvSpPr>
              <p:spPr>
                <a:xfrm>
                  <a:off x="6531592" y="1458593"/>
                  <a:ext cx="35476" cy="43942"/>
                </a:xfrm>
                <a:custGeom>
                  <a:rect b="b" l="l" r="r" t="t"/>
                  <a:pathLst>
                    <a:path extrusionOk="0" h="654" w="528">
                      <a:moveTo>
                        <a:pt x="527" y="0"/>
                      </a:moveTo>
                      <a:cubicBezTo>
                        <a:pt x="448" y="27"/>
                        <a:pt x="348" y="44"/>
                        <a:pt x="251" y="44"/>
                      </a:cubicBezTo>
                      <a:cubicBezTo>
                        <a:pt x="215" y="44"/>
                        <a:pt x="180" y="41"/>
                        <a:pt x="146" y="36"/>
                      </a:cubicBezTo>
                      <a:cubicBezTo>
                        <a:pt x="128" y="36"/>
                        <a:pt x="55" y="36"/>
                        <a:pt x="19" y="73"/>
                      </a:cubicBezTo>
                      <a:cubicBezTo>
                        <a:pt x="1" y="91"/>
                        <a:pt x="1" y="127"/>
                        <a:pt x="1" y="145"/>
                      </a:cubicBezTo>
                      <a:cubicBezTo>
                        <a:pt x="110" y="273"/>
                        <a:pt x="219" y="400"/>
                        <a:pt x="328" y="527"/>
                      </a:cubicBezTo>
                      <a:lnTo>
                        <a:pt x="473" y="65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0"/>
                <p:cNvSpPr/>
                <p:nvPr/>
              </p:nvSpPr>
              <p:spPr>
                <a:xfrm>
                  <a:off x="6599319" y="1449791"/>
                  <a:ext cx="43405" cy="36955"/>
                </a:xfrm>
                <a:custGeom>
                  <a:rect b="b" l="l" r="r" t="t"/>
                  <a:pathLst>
                    <a:path extrusionOk="0" h="550" w="646">
                      <a:moveTo>
                        <a:pt x="349" y="1"/>
                      </a:moveTo>
                      <a:cubicBezTo>
                        <a:pt x="136" y="1"/>
                        <a:pt x="1" y="252"/>
                        <a:pt x="137" y="440"/>
                      </a:cubicBezTo>
                      <a:cubicBezTo>
                        <a:pt x="192" y="516"/>
                        <a:pt x="271" y="550"/>
                        <a:pt x="349" y="550"/>
                      </a:cubicBezTo>
                      <a:cubicBezTo>
                        <a:pt x="478" y="550"/>
                        <a:pt x="605" y="459"/>
                        <a:pt x="627" y="313"/>
                      </a:cubicBezTo>
                      <a:cubicBezTo>
                        <a:pt x="646" y="167"/>
                        <a:pt x="537" y="40"/>
                        <a:pt x="391" y="4"/>
                      </a:cubicBezTo>
                      <a:cubicBezTo>
                        <a:pt x="377" y="2"/>
                        <a:pt x="363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0"/>
                <p:cNvSpPr/>
                <p:nvPr/>
              </p:nvSpPr>
              <p:spPr>
                <a:xfrm>
                  <a:off x="6552353" y="1430508"/>
                  <a:ext cx="45219" cy="27817"/>
                </a:xfrm>
                <a:custGeom>
                  <a:rect b="b" l="l" r="r" t="t"/>
                  <a:pathLst>
                    <a:path extrusionOk="0" h="414" w="673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91" y="382"/>
                        <a:pt x="654" y="327"/>
                        <a:pt x="654" y="218"/>
                      </a:cubicBezTo>
                      <a:cubicBezTo>
                        <a:pt x="672" y="128"/>
                        <a:pt x="563" y="37"/>
                        <a:pt x="4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0"/>
                <p:cNvSpPr/>
                <p:nvPr/>
              </p:nvSpPr>
              <p:spPr>
                <a:xfrm>
                  <a:off x="6552353" y="1430508"/>
                  <a:ext cx="28153" cy="27817"/>
                </a:xfrm>
                <a:custGeom>
                  <a:rect b="b" l="l" r="r" t="t"/>
                  <a:pathLst>
                    <a:path extrusionOk="0" h="414" w="419">
                      <a:moveTo>
                        <a:pt x="346" y="0"/>
                      </a:moveTo>
                      <a:cubicBezTo>
                        <a:pt x="309" y="0"/>
                        <a:pt x="273" y="19"/>
                        <a:pt x="237" y="19"/>
                      </a:cubicBezTo>
                      <a:cubicBezTo>
                        <a:pt x="237" y="37"/>
                        <a:pt x="218" y="37"/>
                        <a:pt x="218" y="37"/>
                      </a:cubicBezTo>
                      <a:cubicBezTo>
                        <a:pt x="91" y="109"/>
                        <a:pt x="0" y="236"/>
                        <a:pt x="37" y="327"/>
                      </a:cubicBezTo>
                      <a:cubicBezTo>
                        <a:pt x="55" y="364"/>
                        <a:pt x="91" y="382"/>
                        <a:pt x="128" y="400"/>
                      </a:cubicBezTo>
                      <a:lnTo>
                        <a:pt x="164" y="400"/>
                      </a:lnTo>
                      <a:cubicBezTo>
                        <a:pt x="200" y="409"/>
                        <a:pt x="232" y="414"/>
                        <a:pt x="262" y="414"/>
                      </a:cubicBezTo>
                      <a:cubicBezTo>
                        <a:pt x="291" y="414"/>
                        <a:pt x="318" y="409"/>
                        <a:pt x="346" y="400"/>
                      </a:cubicBezTo>
                      <a:lnTo>
                        <a:pt x="364" y="400"/>
                      </a:lnTo>
                      <a:cubicBezTo>
                        <a:pt x="418" y="309"/>
                        <a:pt x="418" y="218"/>
                        <a:pt x="418" y="128"/>
                      </a:cubicBezTo>
                      <a:cubicBezTo>
                        <a:pt x="418" y="91"/>
                        <a:pt x="400" y="37"/>
                        <a:pt x="38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0"/>
                <p:cNvSpPr/>
                <p:nvPr/>
              </p:nvSpPr>
              <p:spPr>
                <a:xfrm>
                  <a:off x="6573115" y="1500855"/>
                  <a:ext cx="25667" cy="18880"/>
                </a:xfrm>
                <a:custGeom>
                  <a:rect b="b" l="l" r="r" t="t"/>
                  <a:pathLst>
                    <a:path extrusionOk="0" h="281" w="382">
                      <a:moveTo>
                        <a:pt x="331" y="0"/>
                      </a:moveTo>
                      <a:cubicBezTo>
                        <a:pt x="314" y="0"/>
                        <a:pt x="286" y="20"/>
                        <a:pt x="218" y="61"/>
                      </a:cubicBezTo>
                      <a:cubicBezTo>
                        <a:pt x="37" y="152"/>
                        <a:pt x="0" y="134"/>
                        <a:pt x="0" y="188"/>
                      </a:cubicBezTo>
                      <a:cubicBezTo>
                        <a:pt x="0" y="229"/>
                        <a:pt x="62" y="280"/>
                        <a:pt x="146" y="280"/>
                      </a:cubicBezTo>
                      <a:cubicBezTo>
                        <a:pt x="174" y="280"/>
                        <a:pt x="205" y="275"/>
                        <a:pt x="236" y="261"/>
                      </a:cubicBezTo>
                      <a:cubicBezTo>
                        <a:pt x="345" y="225"/>
                        <a:pt x="382" y="43"/>
                        <a:pt x="345" y="7"/>
                      </a:cubicBezTo>
                      <a:cubicBezTo>
                        <a:pt x="341" y="2"/>
                        <a:pt x="336" y="0"/>
                        <a:pt x="3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0"/>
                <p:cNvSpPr/>
                <p:nvPr/>
              </p:nvSpPr>
              <p:spPr>
                <a:xfrm>
                  <a:off x="6433965" y="2107847"/>
                  <a:ext cx="302758" cy="965386"/>
                </a:xfrm>
                <a:custGeom>
                  <a:rect b="b" l="l" r="r" t="t"/>
                  <a:pathLst>
                    <a:path extrusionOk="0" h="14368" w="4506">
                      <a:moveTo>
                        <a:pt x="1781" y="0"/>
                      </a:moveTo>
                      <a:cubicBezTo>
                        <a:pt x="1672" y="745"/>
                        <a:pt x="1563" y="1508"/>
                        <a:pt x="1454" y="2271"/>
                      </a:cubicBezTo>
                      <a:cubicBezTo>
                        <a:pt x="891" y="6230"/>
                        <a:pt x="418" y="10154"/>
                        <a:pt x="1" y="14004"/>
                      </a:cubicBezTo>
                      <a:lnTo>
                        <a:pt x="3670" y="14367"/>
                      </a:lnTo>
                      <a:cubicBezTo>
                        <a:pt x="3906" y="12787"/>
                        <a:pt x="4106" y="11098"/>
                        <a:pt x="4233" y="9318"/>
                      </a:cubicBezTo>
                      <a:cubicBezTo>
                        <a:pt x="4432" y="6757"/>
                        <a:pt x="4505" y="4178"/>
                        <a:pt x="4432" y="1599"/>
                      </a:cubicBezTo>
                      <a:lnTo>
                        <a:pt x="1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0"/>
                <p:cNvSpPr/>
                <p:nvPr/>
              </p:nvSpPr>
              <p:spPr>
                <a:xfrm>
                  <a:off x="6618267" y="2123704"/>
                  <a:ext cx="563858" cy="908006"/>
                </a:xfrm>
                <a:custGeom>
                  <a:rect b="b" l="l" r="r" t="t"/>
                  <a:pathLst>
                    <a:path extrusionOk="0" h="13514" w="8392">
                      <a:moveTo>
                        <a:pt x="2707" y="0"/>
                      </a:moveTo>
                      <a:lnTo>
                        <a:pt x="73" y="1453"/>
                      </a:lnTo>
                      <a:cubicBezTo>
                        <a:pt x="0" y="3433"/>
                        <a:pt x="400" y="5395"/>
                        <a:pt x="1235" y="7175"/>
                      </a:cubicBezTo>
                      <a:cubicBezTo>
                        <a:pt x="1580" y="7938"/>
                        <a:pt x="2016" y="8646"/>
                        <a:pt x="2507" y="9318"/>
                      </a:cubicBezTo>
                      <a:lnTo>
                        <a:pt x="5250" y="13514"/>
                      </a:lnTo>
                      <a:lnTo>
                        <a:pt x="8392" y="10808"/>
                      </a:lnTo>
                      <a:lnTo>
                        <a:pt x="4723" y="6721"/>
                      </a:lnTo>
                      <a:lnTo>
                        <a:pt x="27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0"/>
                <p:cNvSpPr/>
                <p:nvPr/>
              </p:nvSpPr>
              <p:spPr>
                <a:xfrm>
                  <a:off x="6516944" y="1631875"/>
                  <a:ext cx="329567" cy="590734"/>
                </a:xfrm>
                <a:custGeom>
                  <a:rect b="b" l="l" r="r" t="t"/>
                  <a:pathLst>
                    <a:path extrusionOk="0" h="8792" w="4905">
                      <a:moveTo>
                        <a:pt x="2980" y="0"/>
                      </a:moveTo>
                      <a:cubicBezTo>
                        <a:pt x="2739" y="258"/>
                        <a:pt x="2418" y="401"/>
                        <a:pt x="2078" y="401"/>
                      </a:cubicBezTo>
                      <a:cubicBezTo>
                        <a:pt x="2057" y="401"/>
                        <a:pt x="2037" y="401"/>
                        <a:pt x="2017" y="400"/>
                      </a:cubicBezTo>
                      <a:cubicBezTo>
                        <a:pt x="1781" y="364"/>
                        <a:pt x="1563" y="273"/>
                        <a:pt x="1381" y="109"/>
                      </a:cubicBezTo>
                      <a:lnTo>
                        <a:pt x="873" y="945"/>
                      </a:lnTo>
                      <a:cubicBezTo>
                        <a:pt x="582" y="1399"/>
                        <a:pt x="273" y="3342"/>
                        <a:pt x="1" y="8791"/>
                      </a:cubicBezTo>
                      <a:lnTo>
                        <a:pt x="4905" y="8664"/>
                      </a:lnTo>
                      <a:cubicBezTo>
                        <a:pt x="4469" y="6830"/>
                        <a:pt x="4069" y="4977"/>
                        <a:pt x="3652" y="3143"/>
                      </a:cubicBezTo>
                      <a:lnTo>
                        <a:pt x="29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0"/>
                <p:cNvSpPr/>
                <p:nvPr/>
              </p:nvSpPr>
              <p:spPr>
                <a:xfrm>
                  <a:off x="6726846" y="2235978"/>
                  <a:ext cx="20829" cy="401595"/>
                </a:xfrm>
                <a:custGeom>
                  <a:rect b="b" l="l" r="r" t="t"/>
                  <a:pathLst>
                    <a:path extrusionOk="0" h="5977" w="310">
                      <a:moveTo>
                        <a:pt x="273" y="0"/>
                      </a:moveTo>
                      <a:cubicBezTo>
                        <a:pt x="255" y="0"/>
                        <a:pt x="255" y="0"/>
                        <a:pt x="255" y="18"/>
                      </a:cubicBezTo>
                      <a:lnTo>
                        <a:pt x="1" y="5940"/>
                      </a:lnTo>
                      <a:cubicBezTo>
                        <a:pt x="1" y="5958"/>
                        <a:pt x="19" y="5976"/>
                        <a:pt x="37" y="5976"/>
                      </a:cubicBezTo>
                      <a:cubicBezTo>
                        <a:pt x="55" y="5976"/>
                        <a:pt x="55" y="5958"/>
                        <a:pt x="55" y="5940"/>
                      </a:cubicBezTo>
                      <a:lnTo>
                        <a:pt x="310" y="18"/>
                      </a:lnTo>
                      <a:cubicBezTo>
                        <a:pt x="310" y="0"/>
                        <a:pt x="291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0"/>
                <p:cNvSpPr/>
                <p:nvPr/>
              </p:nvSpPr>
              <p:spPr>
                <a:xfrm>
                  <a:off x="6685389" y="1642827"/>
                  <a:ext cx="227035" cy="361348"/>
                </a:xfrm>
                <a:custGeom>
                  <a:rect b="b" l="l" r="r" t="t"/>
                  <a:pathLst>
                    <a:path extrusionOk="0" h="5378" w="3379">
                      <a:moveTo>
                        <a:pt x="418" y="1"/>
                      </a:moveTo>
                      <a:cubicBezTo>
                        <a:pt x="291" y="491"/>
                        <a:pt x="146" y="1000"/>
                        <a:pt x="0" y="1490"/>
                      </a:cubicBezTo>
                      <a:cubicBezTo>
                        <a:pt x="0" y="1508"/>
                        <a:pt x="0" y="1545"/>
                        <a:pt x="0" y="1581"/>
                      </a:cubicBezTo>
                      <a:lnTo>
                        <a:pt x="364" y="2834"/>
                      </a:lnTo>
                      <a:cubicBezTo>
                        <a:pt x="418" y="2943"/>
                        <a:pt x="491" y="3070"/>
                        <a:pt x="563" y="3161"/>
                      </a:cubicBezTo>
                      <a:cubicBezTo>
                        <a:pt x="600" y="3234"/>
                        <a:pt x="636" y="3288"/>
                        <a:pt x="672" y="3343"/>
                      </a:cubicBezTo>
                      <a:cubicBezTo>
                        <a:pt x="763" y="3506"/>
                        <a:pt x="854" y="3652"/>
                        <a:pt x="945" y="3815"/>
                      </a:cubicBezTo>
                      <a:lnTo>
                        <a:pt x="963" y="3851"/>
                      </a:lnTo>
                      <a:cubicBezTo>
                        <a:pt x="1036" y="3960"/>
                        <a:pt x="1108" y="4088"/>
                        <a:pt x="1145" y="4142"/>
                      </a:cubicBezTo>
                      <a:cubicBezTo>
                        <a:pt x="1181" y="4215"/>
                        <a:pt x="1217" y="4269"/>
                        <a:pt x="1254" y="4342"/>
                      </a:cubicBezTo>
                      <a:lnTo>
                        <a:pt x="1381" y="4524"/>
                      </a:lnTo>
                      <a:cubicBezTo>
                        <a:pt x="1399" y="4542"/>
                        <a:pt x="1381" y="4524"/>
                        <a:pt x="1399" y="4560"/>
                      </a:cubicBezTo>
                      <a:cubicBezTo>
                        <a:pt x="1399" y="4578"/>
                        <a:pt x="1399" y="4596"/>
                        <a:pt x="1435" y="4651"/>
                      </a:cubicBezTo>
                      <a:cubicBezTo>
                        <a:pt x="1472" y="4687"/>
                        <a:pt x="1508" y="4723"/>
                        <a:pt x="1544" y="4796"/>
                      </a:cubicBezTo>
                      <a:cubicBezTo>
                        <a:pt x="1580" y="4869"/>
                        <a:pt x="1635" y="4959"/>
                        <a:pt x="1689" y="5032"/>
                      </a:cubicBezTo>
                      <a:cubicBezTo>
                        <a:pt x="1689" y="5050"/>
                        <a:pt x="1708" y="5087"/>
                        <a:pt x="1726" y="5105"/>
                      </a:cubicBezTo>
                      <a:cubicBezTo>
                        <a:pt x="1762" y="5159"/>
                        <a:pt x="1817" y="5250"/>
                        <a:pt x="1835" y="5286"/>
                      </a:cubicBezTo>
                      <a:cubicBezTo>
                        <a:pt x="1853" y="5305"/>
                        <a:pt x="1853" y="5341"/>
                        <a:pt x="1889" y="5377"/>
                      </a:cubicBezTo>
                      <a:lnTo>
                        <a:pt x="3379" y="4723"/>
                      </a:lnTo>
                      <a:cubicBezTo>
                        <a:pt x="3361" y="4687"/>
                        <a:pt x="3361" y="4651"/>
                        <a:pt x="3361" y="4614"/>
                      </a:cubicBezTo>
                      <a:cubicBezTo>
                        <a:pt x="3324" y="4451"/>
                        <a:pt x="3270" y="4306"/>
                        <a:pt x="3197" y="4160"/>
                      </a:cubicBezTo>
                      <a:cubicBezTo>
                        <a:pt x="3161" y="4051"/>
                        <a:pt x="3124" y="3960"/>
                        <a:pt x="3070" y="3851"/>
                      </a:cubicBezTo>
                      <a:cubicBezTo>
                        <a:pt x="3070" y="3851"/>
                        <a:pt x="3052" y="3833"/>
                        <a:pt x="3052" y="3833"/>
                      </a:cubicBezTo>
                      <a:lnTo>
                        <a:pt x="2816" y="3325"/>
                      </a:lnTo>
                      <a:cubicBezTo>
                        <a:pt x="2779" y="3270"/>
                        <a:pt x="2743" y="3216"/>
                        <a:pt x="2725" y="3161"/>
                      </a:cubicBezTo>
                      <a:lnTo>
                        <a:pt x="2652" y="3034"/>
                      </a:lnTo>
                      <a:cubicBezTo>
                        <a:pt x="2507" y="2725"/>
                        <a:pt x="2362" y="2471"/>
                        <a:pt x="2253" y="2253"/>
                      </a:cubicBezTo>
                      <a:cubicBezTo>
                        <a:pt x="2053" y="1872"/>
                        <a:pt x="1853" y="1490"/>
                        <a:pt x="1617" y="1127"/>
                      </a:cubicBezTo>
                      <a:cubicBezTo>
                        <a:pt x="1508" y="945"/>
                        <a:pt x="1381" y="764"/>
                        <a:pt x="1235" y="600"/>
                      </a:cubicBezTo>
                      <a:cubicBezTo>
                        <a:pt x="1017" y="346"/>
                        <a:pt x="745" y="146"/>
                        <a:pt x="418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0"/>
                <p:cNvSpPr/>
                <p:nvPr/>
              </p:nvSpPr>
              <p:spPr>
                <a:xfrm>
                  <a:off x="6748817" y="1854004"/>
                  <a:ext cx="119665" cy="79351"/>
                </a:xfrm>
                <a:custGeom>
                  <a:rect b="b" l="l" r="r" t="t"/>
                  <a:pathLst>
                    <a:path extrusionOk="0" h="1181" w="1781">
                      <a:moveTo>
                        <a:pt x="1781" y="0"/>
                      </a:moveTo>
                      <a:cubicBezTo>
                        <a:pt x="1309" y="164"/>
                        <a:pt x="836" y="309"/>
                        <a:pt x="364" y="454"/>
                      </a:cubicBezTo>
                      <a:lnTo>
                        <a:pt x="1" y="654"/>
                      </a:lnTo>
                      <a:lnTo>
                        <a:pt x="19" y="690"/>
                      </a:lnTo>
                      <a:cubicBezTo>
                        <a:pt x="73" y="799"/>
                        <a:pt x="164" y="926"/>
                        <a:pt x="201" y="981"/>
                      </a:cubicBezTo>
                      <a:cubicBezTo>
                        <a:pt x="237" y="1054"/>
                        <a:pt x="273" y="1108"/>
                        <a:pt x="310" y="1181"/>
                      </a:cubicBezTo>
                      <a:cubicBezTo>
                        <a:pt x="800" y="781"/>
                        <a:pt x="1290" y="400"/>
                        <a:pt x="1781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0"/>
                <p:cNvSpPr/>
                <p:nvPr/>
              </p:nvSpPr>
              <p:spPr>
                <a:xfrm>
                  <a:off x="6676856" y="1633085"/>
                  <a:ext cx="197740" cy="296644"/>
                </a:xfrm>
                <a:custGeom>
                  <a:rect b="b" l="l" r="r" t="t"/>
                  <a:pathLst>
                    <a:path extrusionOk="0" h="4415" w="2943">
                      <a:moveTo>
                        <a:pt x="581" y="1"/>
                      </a:moveTo>
                      <a:cubicBezTo>
                        <a:pt x="382" y="564"/>
                        <a:pt x="200" y="1127"/>
                        <a:pt x="0" y="1690"/>
                      </a:cubicBezTo>
                      <a:cubicBezTo>
                        <a:pt x="309" y="2598"/>
                        <a:pt x="618" y="3506"/>
                        <a:pt x="926" y="4414"/>
                      </a:cubicBezTo>
                      <a:lnTo>
                        <a:pt x="2943" y="3234"/>
                      </a:lnTo>
                      <a:cubicBezTo>
                        <a:pt x="2761" y="2253"/>
                        <a:pt x="2271" y="1345"/>
                        <a:pt x="1526" y="673"/>
                      </a:cubicBezTo>
                      <a:cubicBezTo>
                        <a:pt x="1253" y="400"/>
                        <a:pt x="926" y="182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0"/>
                <p:cNvSpPr/>
                <p:nvPr/>
              </p:nvSpPr>
              <p:spPr>
                <a:xfrm>
                  <a:off x="6532801" y="1927913"/>
                  <a:ext cx="400385" cy="251963"/>
                </a:xfrm>
                <a:custGeom>
                  <a:rect b="b" l="l" r="r" t="t"/>
                  <a:pathLst>
                    <a:path extrusionOk="0" h="3750" w="5959">
                      <a:moveTo>
                        <a:pt x="4985" y="1"/>
                      </a:moveTo>
                      <a:cubicBezTo>
                        <a:pt x="4947" y="1"/>
                        <a:pt x="4908" y="3"/>
                        <a:pt x="4869" y="8"/>
                      </a:cubicBezTo>
                      <a:lnTo>
                        <a:pt x="1" y="2188"/>
                      </a:lnTo>
                      <a:lnTo>
                        <a:pt x="691" y="3750"/>
                      </a:lnTo>
                      <a:cubicBezTo>
                        <a:pt x="2544" y="3641"/>
                        <a:pt x="4287" y="2860"/>
                        <a:pt x="5595" y="1552"/>
                      </a:cubicBezTo>
                      <a:cubicBezTo>
                        <a:pt x="5868" y="1334"/>
                        <a:pt x="5958" y="953"/>
                        <a:pt x="5831" y="626"/>
                      </a:cubicBezTo>
                      <a:cubicBezTo>
                        <a:pt x="5716" y="246"/>
                        <a:pt x="5374" y="1"/>
                        <a:pt x="498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0"/>
                <p:cNvSpPr/>
                <p:nvPr/>
              </p:nvSpPr>
              <p:spPr>
                <a:xfrm>
                  <a:off x="6410784" y="1900836"/>
                  <a:ext cx="119665" cy="271246"/>
                </a:xfrm>
                <a:custGeom>
                  <a:rect b="b" l="l" r="r" t="t"/>
                  <a:pathLst>
                    <a:path extrusionOk="0" h="4037" w="1781">
                      <a:moveTo>
                        <a:pt x="231" y="0"/>
                      </a:moveTo>
                      <a:cubicBezTo>
                        <a:pt x="209" y="0"/>
                        <a:pt x="187" y="4"/>
                        <a:pt x="164" y="11"/>
                      </a:cubicBezTo>
                      <a:cubicBezTo>
                        <a:pt x="55" y="48"/>
                        <a:pt x="0" y="175"/>
                        <a:pt x="37" y="266"/>
                      </a:cubicBezTo>
                      <a:lnTo>
                        <a:pt x="1381" y="3898"/>
                      </a:lnTo>
                      <a:cubicBezTo>
                        <a:pt x="1410" y="3985"/>
                        <a:pt x="1484" y="4037"/>
                        <a:pt x="1568" y="4037"/>
                      </a:cubicBezTo>
                      <a:cubicBezTo>
                        <a:pt x="1590" y="4037"/>
                        <a:pt x="1612" y="4033"/>
                        <a:pt x="1635" y="4026"/>
                      </a:cubicBezTo>
                      <a:cubicBezTo>
                        <a:pt x="1726" y="3989"/>
                        <a:pt x="1780" y="3862"/>
                        <a:pt x="1744" y="3771"/>
                      </a:cubicBezTo>
                      <a:lnTo>
                        <a:pt x="418" y="139"/>
                      </a:lnTo>
                      <a:cubicBezTo>
                        <a:pt x="389" y="52"/>
                        <a:pt x="315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0"/>
                <p:cNvSpPr/>
                <p:nvPr/>
              </p:nvSpPr>
              <p:spPr>
                <a:xfrm>
                  <a:off x="6451031" y="2048720"/>
                  <a:ext cx="130685" cy="138680"/>
                </a:xfrm>
                <a:custGeom>
                  <a:rect b="b" l="l" r="r" t="t"/>
                  <a:pathLst>
                    <a:path extrusionOk="0" h="2064" w="1945">
                      <a:moveTo>
                        <a:pt x="644" y="1"/>
                      </a:moveTo>
                      <a:cubicBezTo>
                        <a:pt x="618" y="1"/>
                        <a:pt x="599" y="10"/>
                        <a:pt x="582" y="26"/>
                      </a:cubicBezTo>
                      <a:cubicBezTo>
                        <a:pt x="509" y="81"/>
                        <a:pt x="727" y="408"/>
                        <a:pt x="673" y="462"/>
                      </a:cubicBezTo>
                      <a:cubicBezTo>
                        <a:pt x="664" y="471"/>
                        <a:pt x="652" y="475"/>
                        <a:pt x="637" y="475"/>
                      </a:cubicBezTo>
                      <a:cubicBezTo>
                        <a:pt x="559" y="475"/>
                        <a:pt x="407" y="369"/>
                        <a:pt x="255" y="263"/>
                      </a:cubicBezTo>
                      <a:lnTo>
                        <a:pt x="255" y="263"/>
                      </a:lnTo>
                      <a:cubicBezTo>
                        <a:pt x="1" y="862"/>
                        <a:pt x="201" y="1552"/>
                        <a:pt x="746" y="1915"/>
                      </a:cubicBezTo>
                      <a:cubicBezTo>
                        <a:pt x="942" y="2013"/>
                        <a:pt x="1153" y="2064"/>
                        <a:pt x="1367" y="2064"/>
                      </a:cubicBezTo>
                      <a:cubicBezTo>
                        <a:pt x="1549" y="2064"/>
                        <a:pt x="1732" y="2027"/>
                        <a:pt x="1908" y="1952"/>
                      </a:cubicBezTo>
                      <a:lnTo>
                        <a:pt x="1944" y="1952"/>
                      </a:lnTo>
                      <a:cubicBezTo>
                        <a:pt x="1726" y="1425"/>
                        <a:pt x="1490" y="898"/>
                        <a:pt x="1254" y="372"/>
                      </a:cubicBezTo>
                      <a:cubicBezTo>
                        <a:pt x="889" y="105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0"/>
                <p:cNvSpPr/>
                <p:nvPr/>
              </p:nvSpPr>
              <p:spPr>
                <a:xfrm>
                  <a:off x="6513316" y="1332746"/>
                  <a:ext cx="187998" cy="137740"/>
                </a:xfrm>
                <a:custGeom>
                  <a:rect b="b" l="l" r="r" t="t"/>
                  <a:pathLst>
                    <a:path extrusionOk="0" h="2050" w="2798">
                      <a:moveTo>
                        <a:pt x="1290" y="0"/>
                      </a:moveTo>
                      <a:cubicBezTo>
                        <a:pt x="1187" y="0"/>
                        <a:pt x="1093" y="23"/>
                        <a:pt x="1036" y="93"/>
                      </a:cubicBezTo>
                      <a:cubicBezTo>
                        <a:pt x="945" y="184"/>
                        <a:pt x="999" y="347"/>
                        <a:pt x="908" y="384"/>
                      </a:cubicBezTo>
                      <a:cubicBezTo>
                        <a:pt x="895" y="392"/>
                        <a:pt x="881" y="396"/>
                        <a:pt x="865" y="396"/>
                      </a:cubicBezTo>
                      <a:cubicBezTo>
                        <a:pt x="758" y="396"/>
                        <a:pt x="597" y="231"/>
                        <a:pt x="542" y="231"/>
                      </a:cubicBezTo>
                      <a:cubicBezTo>
                        <a:pt x="535" y="231"/>
                        <a:pt x="530" y="233"/>
                        <a:pt x="527" y="238"/>
                      </a:cubicBezTo>
                      <a:cubicBezTo>
                        <a:pt x="472" y="275"/>
                        <a:pt x="672" y="602"/>
                        <a:pt x="636" y="656"/>
                      </a:cubicBezTo>
                      <a:cubicBezTo>
                        <a:pt x="629" y="661"/>
                        <a:pt x="620" y="663"/>
                        <a:pt x="610" y="663"/>
                      </a:cubicBezTo>
                      <a:cubicBezTo>
                        <a:pt x="546" y="663"/>
                        <a:pt x="421" y="582"/>
                        <a:pt x="302" y="582"/>
                      </a:cubicBezTo>
                      <a:cubicBezTo>
                        <a:pt x="292" y="582"/>
                        <a:pt x="282" y="582"/>
                        <a:pt x="273" y="584"/>
                      </a:cubicBezTo>
                      <a:cubicBezTo>
                        <a:pt x="146" y="620"/>
                        <a:pt x="55" y="765"/>
                        <a:pt x="0" y="892"/>
                      </a:cubicBezTo>
                      <a:cubicBezTo>
                        <a:pt x="109" y="983"/>
                        <a:pt x="254" y="1074"/>
                        <a:pt x="382" y="1147"/>
                      </a:cubicBezTo>
                      <a:lnTo>
                        <a:pt x="527" y="1237"/>
                      </a:lnTo>
                      <a:cubicBezTo>
                        <a:pt x="1671" y="1274"/>
                        <a:pt x="2016" y="1474"/>
                        <a:pt x="2071" y="1691"/>
                      </a:cubicBezTo>
                      <a:cubicBezTo>
                        <a:pt x="2107" y="1819"/>
                        <a:pt x="2053" y="1982"/>
                        <a:pt x="2162" y="2037"/>
                      </a:cubicBezTo>
                      <a:cubicBezTo>
                        <a:pt x="2180" y="2046"/>
                        <a:pt x="2200" y="2050"/>
                        <a:pt x="2221" y="2050"/>
                      </a:cubicBezTo>
                      <a:cubicBezTo>
                        <a:pt x="2330" y="2050"/>
                        <a:pt x="2476" y="1946"/>
                        <a:pt x="2598" y="1855"/>
                      </a:cubicBezTo>
                      <a:lnTo>
                        <a:pt x="2779" y="1328"/>
                      </a:lnTo>
                      <a:cubicBezTo>
                        <a:pt x="2797" y="1237"/>
                        <a:pt x="2797" y="1147"/>
                        <a:pt x="2779" y="1056"/>
                      </a:cubicBezTo>
                      <a:cubicBezTo>
                        <a:pt x="2688" y="765"/>
                        <a:pt x="2489" y="529"/>
                        <a:pt x="2234" y="384"/>
                      </a:cubicBezTo>
                      <a:cubicBezTo>
                        <a:pt x="2089" y="257"/>
                        <a:pt x="1926" y="166"/>
                        <a:pt x="1762" y="93"/>
                      </a:cubicBezTo>
                      <a:cubicBezTo>
                        <a:pt x="1703" y="81"/>
                        <a:pt x="148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0"/>
                <p:cNvSpPr/>
                <p:nvPr/>
              </p:nvSpPr>
              <p:spPr>
                <a:xfrm>
                  <a:off x="6692713" y="1775863"/>
                  <a:ext cx="53752" cy="153865"/>
                </a:xfrm>
                <a:custGeom>
                  <a:rect b="b" l="l" r="r" t="t"/>
                  <a:pathLst>
                    <a:path extrusionOk="0" h="2290" w="800">
                      <a:moveTo>
                        <a:pt x="18" y="1"/>
                      </a:moveTo>
                      <a:cubicBezTo>
                        <a:pt x="0" y="1"/>
                        <a:pt x="0" y="19"/>
                        <a:pt x="0" y="19"/>
                      </a:cubicBezTo>
                      <a:lnTo>
                        <a:pt x="727" y="2253"/>
                      </a:lnTo>
                      <a:cubicBezTo>
                        <a:pt x="727" y="2271"/>
                        <a:pt x="745" y="2271"/>
                        <a:pt x="763" y="2271"/>
                      </a:cubicBezTo>
                      <a:lnTo>
                        <a:pt x="763" y="2289"/>
                      </a:lnTo>
                      <a:cubicBezTo>
                        <a:pt x="781" y="2289"/>
                        <a:pt x="799" y="2271"/>
                        <a:pt x="781" y="2253"/>
                      </a:cubicBezTo>
                      <a:lnTo>
                        <a:pt x="55" y="19"/>
                      </a:lnTo>
                      <a:cubicBezTo>
                        <a:pt x="37" y="1"/>
                        <a:pt x="18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0"/>
                <p:cNvSpPr/>
                <p:nvPr/>
              </p:nvSpPr>
              <p:spPr>
                <a:xfrm>
                  <a:off x="6258196" y="3223264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1" y="1"/>
                      </a:moveTo>
                      <a:lnTo>
                        <a:pt x="1" y="146"/>
                      </a:lnTo>
                      <a:lnTo>
                        <a:pt x="546" y="909"/>
                      </a:lnTo>
                      <a:lnTo>
                        <a:pt x="746" y="763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0"/>
                <p:cNvSpPr/>
                <p:nvPr/>
              </p:nvSpPr>
              <p:spPr>
                <a:xfrm>
                  <a:off x="6283862" y="3214731"/>
                  <a:ext cx="50124" cy="61076"/>
                </a:xfrm>
                <a:custGeom>
                  <a:rect b="b" l="l" r="r" t="t"/>
                  <a:pathLst>
                    <a:path extrusionOk="0" h="909" w="746">
                      <a:moveTo>
                        <a:pt x="200" y="0"/>
                      </a:moveTo>
                      <a:lnTo>
                        <a:pt x="0" y="146"/>
                      </a:lnTo>
                      <a:lnTo>
                        <a:pt x="545" y="909"/>
                      </a:lnTo>
                      <a:lnTo>
                        <a:pt x="745" y="763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0"/>
                <p:cNvSpPr/>
                <p:nvPr/>
              </p:nvSpPr>
              <p:spPr>
                <a:xfrm>
                  <a:off x="6309461" y="3204988"/>
                  <a:ext cx="50124" cy="59866"/>
                </a:xfrm>
                <a:custGeom>
                  <a:rect b="b" l="l" r="r" t="t"/>
                  <a:pathLst>
                    <a:path extrusionOk="0" h="891" w="746">
                      <a:moveTo>
                        <a:pt x="201" y="0"/>
                      </a:moveTo>
                      <a:lnTo>
                        <a:pt x="1" y="145"/>
                      </a:lnTo>
                      <a:lnTo>
                        <a:pt x="546" y="890"/>
                      </a:lnTo>
                      <a:lnTo>
                        <a:pt x="746" y="745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0"/>
                <p:cNvSpPr/>
                <p:nvPr/>
              </p:nvSpPr>
              <p:spPr>
                <a:xfrm>
                  <a:off x="7006356" y="3198874"/>
                  <a:ext cx="64704" cy="26876"/>
                </a:xfrm>
                <a:custGeom>
                  <a:rect b="b" l="l" r="r" t="t"/>
                  <a:pathLst>
                    <a:path extrusionOk="0" h="400" w="963">
                      <a:moveTo>
                        <a:pt x="37" y="0"/>
                      </a:moveTo>
                      <a:lnTo>
                        <a:pt x="0" y="255"/>
                      </a:lnTo>
                      <a:lnTo>
                        <a:pt x="908" y="400"/>
                      </a:lnTo>
                      <a:lnTo>
                        <a:pt x="963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0"/>
                <p:cNvSpPr/>
                <p:nvPr/>
              </p:nvSpPr>
              <p:spPr>
                <a:xfrm>
                  <a:off x="7018517" y="3174484"/>
                  <a:ext cx="64771" cy="26876"/>
                </a:xfrm>
                <a:custGeom>
                  <a:rect b="b" l="l" r="r" t="t"/>
                  <a:pathLst>
                    <a:path extrusionOk="0" h="400" w="964">
                      <a:moveTo>
                        <a:pt x="37" y="0"/>
                      </a:moveTo>
                      <a:lnTo>
                        <a:pt x="1" y="236"/>
                      </a:lnTo>
                      <a:lnTo>
                        <a:pt x="909" y="400"/>
                      </a:lnTo>
                      <a:lnTo>
                        <a:pt x="964" y="16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0"/>
                <p:cNvSpPr/>
                <p:nvPr/>
              </p:nvSpPr>
              <p:spPr>
                <a:xfrm>
                  <a:off x="7028327" y="3148818"/>
                  <a:ext cx="64704" cy="26943"/>
                </a:xfrm>
                <a:custGeom>
                  <a:rect b="b" l="l" r="r" t="t"/>
                  <a:pathLst>
                    <a:path extrusionOk="0" h="401" w="963">
                      <a:moveTo>
                        <a:pt x="55" y="1"/>
                      </a:moveTo>
                      <a:lnTo>
                        <a:pt x="0" y="237"/>
                      </a:lnTo>
                      <a:lnTo>
                        <a:pt x="927" y="400"/>
                      </a:lnTo>
                      <a:lnTo>
                        <a:pt x="963" y="164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0"/>
                <p:cNvSpPr/>
                <p:nvPr/>
              </p:nvSpPr>
              <p:spPr>
                <a:xfrm>
                  <a:off x="6783016" y="1936513"/>
                  <a:ext cx="55566" cy="27346"/>
                </a:xfrm>
                <a:custGeom>
                  <a:rect b="b" l="l" r="r" t="t"/>
                  <a:pathLst>
                    <a:path extrusionOk="0" h="407" w="827">
                      <a:moveTo>
                        <a:pt x="747" y="1"/>
                      </a:moveTo>
                      <a:cubicBezTo>
                        <a:pt x="740" y="1"/>
                        <a:pt x="734" y="3"/>
                        <a:pt x="727" y="7"/>
                      </a:cubicBezTo>
                      <a:lnTo>
                        <a:pt x="55" y="298"/>
                      </a:lnTo>
                      <a:cubicBezTo>
                        <a:pt x="0" y="334"/>
                        <a:pt x="19" y="407"/>
                        <a:pt x="73" y="407"/>
                      </a:cubicBezTo>
                      <a:lnTo>
                        <a:pt x="91" y="407"/>
                      </a:lnTo>
                      <a:lnTo>
                        <a:pt x="763" y="116"/>
                      </a:lnTo>
                      <a:cubicBezTo>
                        <a:pt x="827" y="100"/>
                        <a:pt x="793" y="1"/>
                        <a:pt x="747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0"/>
                <p:cNvSpPr/>
                <p:nvPr/>
              </p:nvSpPr>
              <p:spPr>
                <a:xfrm>
                  <a:off x="6073959" y="2374615"/>
                  <a:ext cx="307596" cy="303027"/>
                </a:xfrm>
                <a:custGeom>
                  <a:rect b="b" l="l" r="r" t="t"/>
                  <a:pathLst>
                    <a:path extrusionOk="0" h="4510" w="4578">
                      <a:moveTo>
                        <a:pt x="2328" y="1615"/>
                      </a:moveTo>
                      <a:cubicBezTo>
                        <a:pt x="2485" y="1615"/>
                        <a:pt x="2646" y="1672"/>
                        <a:pt x="2779" y="1799"/>
                      </a:cubicBezTo>
                      <a:cubicBezTo>
                        <a:pt x="3179" y="2217"/>
                        <a:pt x="2888" y="2907"/>
                        <a:pt x="2307" y="2907"/>
                      </a:cubicBezTo>
                      <a:cubicBezTo>
                        <a:pt x="1962" y="2907"/>
                        <a:pt x="1671" y="2617"/>
                        <a:pt x="1671" y="2271"/>
                      </a:cubicBezTo>
                      <a:cubicBezTo>
                        <a:pt x="1671" y="1876"/>
                        <a:pt x="1991" y="1615"/>
                        <a:pt x="2328" y="1615"/>
                      </a:cubicBezTo>
                      <a:close/>
                      <a:moveTo>
                        <a:pt x="2652" y="1"/>
                      </a:moveTo>
                      <a:cubicBezTo>
                        <a:pt x="2579" y="1"/>
                        <a:pt x="2525" y="55"/>
                        <a:pt x="2489" y="128"/>
                      </a:cubicBezTo>
                      <a:cubicBezTo>
                        <a:pt x="2470" y="201"/>
                        <a:pt x="2398" y="255"/>
                        <a:pt x="2325" y="255"/>
                      </a:cubicBezTo>
                      <a:cubicBezTo>
                        <a:pt x="2252" y="255"/>
                        <a:pt x="2180" y="201"/>
                        <a:pt x="2162" y="128"/>
                      </a:cubicBezTo>
                      <a:cubicBezTo>
                        <a:pt x="2138" y="48"/>
                        <a:pt x="2071" y="10"/>
                        <a:pt x="2004" y="10"/>
                      </a:cubicBezTo>
                      <a:cubicBezTo>
                        <a:pt x="1920" y="10"/>
                        <a:pt x="1835" y="71"/>
                        <a:pt x="1835" y="183"/>
                      </a:cubicBezTo>
                      <a:cubicBezTo>
                        <a:pt x="1835" y="289"/>
                        <a:pt x="1743" y="356"/>
                        <a:pt x="1649" y="356"/>
                      </a:cubicBezTo>
                      <a:cubicBezTo>
                        <a:pt x="1598" y="356"/>
                        <a:pt x="1546" y="336"/>
                        <a:pt x="1508" y="292"/>
                      </a:cubicBezTo>
                      <a:cubicBezTo>
                        <a:pt x="1490" y="237"/>
                        <a:pt x="1435" y="219"/>
                        <a:pt x="1381" y="219"/>
                      </a:cubicBezTo>
                      <a:cubicBezTo>
                        <a:pt x="1372" y="218"/>
                        <a:pt x="1364" y="217"/>
                        <a:pt x="1356" y="217"/>
                      </a:cubicBezTo>
                      <a:cubicBezTo>
                        <a:pt x="1242" y="217"/>
                        <a:pt x="1166" y="335"/>
                        <a:pt x="1217" y="437"/>
                      </a:cubicBezTo>
                      <a:cubicBezTo>
                        <a:pt x="1217" y="455"/>
                        <a:pt x="1217" y="473"/>
                        <a:pt x="1217" y="491"/>
                      </a:cubicBezTo>
                      <a:cubicBezTo>
                        <a:pt x="1204" y="598"/>
                        <a:pt x="1122" y="665"/>
                        <a:pt x="1030" y="665"/>
                      </a:cubicBezTo>
                      <a:cubicBezTo>
                        <a:pt x="996" y="665"/>
                        <a:pt x="961" y="656"/>
                        <a:pt x="926" y="637"/>
                      </a:cubicBezTo>
                      <a:cubicBezTo>
                        <a:pt x="908" y="619"/>
                        <a:pt x="872" y="600"/>
                        <a:pt x="836" y="600"/>
                      </a:cubicBezTo>
                      <a:cubicBezTo>
                        <a:pt x="690" y="600"/>
                        <a:pt x="600" y="764"/>
                        <a:pt x="690" y="873"/>
                      </a:cubicBezTo>
                      <a:cubicBezTo>
                        <a:pt x="709" y="909"/>
                        <a:pt x="727" y="945"/>
                        <a:pt x="727" y="982"/>
                      </a:cubicBezTo>
                      <a:cubicBezTo>
                        <a:pt x="727" y="1074"/>
                        <a:pt x="648" y="1153"/>
                        <a:pt x="547" y="1153"/>
                      </a:cubicBezTo>
                      <a:cubicBezTo>
                        <a:pt x="529" y="1153"/>
                        <a:pt x="510" y="1151"/>
                        <a:pt x="491" y="1145"/>
                      </a:cubicBezTo>
                      <a:lnTo>
                        <a:pt x="436" y="1145"/>
                      </a:lnTo>
                      <a:cubicBezTo>
                        <a:pt x="273" y="1145"/>
                        <a:pt x="200" y="1363"/>
                        <a:pt x="345" y="1454"/>
                      </a:cubicBezTo>
                      <a:cubicBezTo>
                        <a:pt x="467" y="1559"/>
                        <a:pt x="405" y="1764"/>
                        <a:pt x="255" y="1764"/>
                      </a:cubicBezTo>
                      <a:cubicBezTo>
                        <a:pt x="249" y="1764"/>
                        <a:pt x="243" y="1764"/>
                        <a:pt x="236" y="1763"/>
                      </a:cubicBezTo>
                      <a:cubicBezTo>
                        <a:pt x="36" y="1763"/>
                        <a:pt x="0" y="2053"/>
                        <a:pt x="182" y="2108"/>
                      </a:cubicBezTo>
                      <a:cubicBezTo>
                        <a:pt x="254" y="2126"/>
                        <a:pt x="309" y="2199"/>
                        <a:pt x="309" y="2271"/>
                      </a:cubicBezTo>
                      <a:cubicBezTo>
                        <a:pt x="309" y="2344"/>
                        <a:pt x="254" y="2417"/>
                        <a:pt x="182" y="2435"/>
                      </a:cubicBezTo>
                      <a:cubicBezTo>
                        <a:pt x="109" y="2453"/>
                        <a:pt x="73" y="2508"/>
                        <a:pt x="55" y="2580"/>
                      </a:cubicBezTo>
                      <a:cubicBezTo>
                        <a:pt x="55" y="2671"/>
                        <a:pt x="127" y="2762"/>
                        <a:pt x="236" y="2762"/>
                      </a:cubicBezTo>
                      <a:cubicBezTo>
                        <a:pt x="243" y="2761"/>
                        <a:pt x="249" y="2761"/>
                        <a:pt x="255" y="2761"/>
                      </a:cubicBezTo>
                      <a:cubicBezTo>
                        <a:pt x="405" y="2761"/>
                        <a:pt x="467" y="2966"/>
                        <a:pt x="327" y="3071"/>
                      </a:cubicBezTo>
                      <a:cubicBezTo>
                        <a:pt x="291" y="3107"/>
                        <a:pt x="254" y="3143"/>
                        <a:pt x="254" y="3198"/>
                      </a:cubicBezTo>
                      <a:cubicBezTo>
                        <a:pt x="254" y="3306"/>
                        <a:pt x="346" y="3387"/>
                        <a:pt x="440" y="3387"/>
                      </a:cubicBezTo>
                      <a:cubicBezTo>
                        <a:pt x="457" y="3387"/>
                        <a:pt x="474" y="3385"/>
                        <a:pt x="491" y="3379"/>
                      </a:cubicBezTo>
                      <a:lnTo>
                        <a:pt x="545" y="3379"/>
                      </a:lnTo>
                      <a:cubicBezTo>
                        <a:pt x="690" y="3379"/>
                        <a:pt x="763" y="3525"/>
                        <a:pt x="672" y="3652"/>
                      </a:cubicBezTo>
                      <a:cubicBezTo>
                        <a:pt x="587" y="3779"/>
                        <a:pt x="690" y="3928"/>
                        <a:pt x="816" y="3928"/>
                      </a:cubicBezTo>
                      <a:cubicBezTo>
                        <a:pt x="852" y="3928"/>
                        <a:pt x="890" y="3916"/>
                        <a:pt x="926" y="3888"/>
                      </a:cubicBezTo>
                      <a:cubicBezTo>
                        <a:pt x="945" y="3870"/>
                        <a:pt x="981" y="3852"/>
                        <a:pt x="1017" y="3852"/>
                      </a:cubicBezTo>
                      <a:cubicBezTo>
                        <a:pt x="1144" y="3852"/>
                        <a:pt x="1217" y="3979"/>
                        <a:pt x="1181" y="4088"/>
                      </a:cubicBezTo>
                      <a:cubicBezTo>
                        <a:pt x="1181" y="4106"/>
                        <a:pt x="1181" y="4124"/>
                        <a:pt x="1181" y="4142"/>
                      </a:cubicBezTo>
                      <a:cubicBezTo>
                        <a:pt x="1181" y="4245"/>
                        <a:pt x="1266" y="4311"/>
                        <a:pt x="1357" y="4311"/>
                      </a:cubicBezTo>
                      <a:cubicBezTo>
                        <a:pt x="1411" y="4311"/>
                        <a:pt x="1467" y="4287"/>
                        <a:pt x="1508" y="4233"/>
                      </a:cubicBezTo>
                      <a:cubicBezTo>
                        <a:pt x="1526" y="4197"/>
                        <a:pt x="1580" y="4160"/>
                        <a:pt x="1635" y="4160"/>
                      </a:cubicBezTo>
                      <a:cubicBezTo>
                        <a:pt x="1744" y="4160"/>
                        <a:pt x="1817" y="4251"/>
                        <a:pt x="1817" y="4342"/>
                      </a:cubicBezTo>
                      <a:cubicBezTo>
                        <a:pt x="1817" y="4425"/>
                        <a:pt x="1877" y="4508"/>
                        <a:pt x="1971" y="4508"/>
                      </a:cubicBezTo>
                      <a:cubicBezTo>
                        <a:pt x="1979" y="4508"/>
                        <a:pt x="1989" y="4507"/>
                        <a:pt x="1998" y="4506"/>
                      </a:cubicBezTo>
                      <a:cubicBezTo>
                        <a:pt x="2008" y="4508"/>
                        <a:pt x="2017" y="4509"/>
                        <a:pt x="2026" y="4509"/>
                      </a:cubicBezTo>
                      <a:cubicBezTo>
                        <a:pt x="2085" y="4509"/>
                        <a:pt x="2130" y="4460"/>
                        <a:pt x="2162" y="4397"/>
                      </a:cubicBezTo>
                      <a:cubicBezTo>
                        <a:pt x="2180" y="4324"/>
                        <a:pt x="2234" y="4269"/>
                        <a:pt x="2325" y="4269"/>
                      </a:cubicBezTo>
                      <a:cubicBezTo>
                        <a:pt x="2398" y="4269"/>
                        <a:pt x="2452" y="4324"/>
                        <a:pt x="2489" y="4397"/>
                      </a:cubicBezTo>
                      <a:cubicBezTo>
                        <a:pt x="2504" y="4460"/>
                        <a:pt x="2561" y="4509"/>
                        <a:pt x="2624" y="4509"/>
                      </a:cubicBezTo>
                      <a:cubicBezTo>
                        <a:pt x="2633" y="4509"/>
                        <a:pt x="2642" y="4508"/>
                        <a:pt x="2652" y="4506"/>
                      </a:cubicBezTo>
                      <a:cubicBezTo>
                        <a:pt x="2660" y="4507"/>
                        <a:pt x="2668" y="4508"/>
                        <a:pt x="2675" y="4508"/>
                      </a:cubicBezTo>
                      <a:cubicBezTo>
                        <a:pt x="2755" y="4508"/>
                        <a:pt x="2816" y="4425"/>
                        <a:pt x="2816" y="4342"/>
                      </a:cubicBezTo>
                      <a:cubicBezTo>
                        <a:pt x="2816" y="4236"/>
                        <a:pt x="2907" y="4168"/>
                        <a:pt x="3001" y="4168"/>
                      </a:cubicBezTo>
                      <a:cubicBezTo>
                        <a:pt x="3052" y="4168"/>
                        <a:pt x="3104" y="4188"/>
                        <a:pt x="3142" y="4233"/>
                      </a:cubicBezTo>
                      <a:cubicBezTo>
                        <a:pt x="3161" y="4288"/>
                        <a:pt x="3215" y="4306"/>
                        <a:pt x="3270" y="4306"/>
                      </a:cubicBezTo>
                      <a:cubicBezTo>
                        <a:pt x="3397" y="4306"/>
                        <a:pt x="3469" y="4197"/>
                        <a:pt x="3433" y="4088"/>
                      </a:cubicBezTo>
                      <a:cubicBezTo>
                        <a:pt x="3433" y="4070"/>
                        <a:pt x="3433" y="4051"/>
                        <a:pt x="3433" y="4033"/>
                      </a:cubicBezTo>
                      <a:cubicBezTo>
                        <a:pt x="3433" y="3927"/>
                        <a:pt x="3521" y="3859"/>
                        <a:pt x="3618" y="3859"/>
                      </a:cubicBezTo>
                      <a:cubicBezTo>
                        <a:pt x="3653" y="3859"/>
                        <a:pt x="3690" y="3869"/>
                        <a:pt x="3724" y="3888"/>
                      </a:cubicBezTo>
                      <a:cubicBezTo>
                        <a:pt x="3742" y="3924"/>
                        <a:pt x="3778" y="3924"/>
                        <a:pt x="3815" y="3924"/>
                      </a:cubicBezTo>
                      <a:cubicBezTo>
                        <a:pt x="3960" y="3924"/>
                        <a:pt x="4051" y="3761"/>
                        <a:pt x="3960" y="3652"/>
                      </a:cubicBezTo>
                      <a:cubicBezTo>
                        <a:pt x="3942" y="3616"/>
                        <a:pt x="3923" y="3579"/>
                        <a:pt x="3923" y="3543"/>
                      </a:cubicBezTo>
                      <a:cubicBezTo>
                        <a:pt x="3923" y="3451"/>
                        <a:pt x="4002" y="3371"/>
                        <a:pt x="4103" y="3371"/>
                      </a:cubicBezTo>
                      <a:cubicBezTo>
                        <a:pt x="4121" y="3371"/>
                        <a:pt x="4140" y="3374"/>
                        <a:pt x="4160" y="3379"/>
                      </a:cubicBezTo>
                      <a:cubicBezTo>
                        <a:pt x="4178" y="3398"/>
                        <a:pt x="4196" y="3398"/>
                        <a:pt x="4214" y="3398"/>
                      </a:cubicBezTo>
                      <a:cubicBezTo>
                        <a:pt x="4378" y="3379"/>
                        <a:pt x="4432" y="3180"/>
                        <a:pt x="4305" y="3071"/>
                      </a:cubicBezTo>
                      <a:cubicBezTo>
                        <a:pt x="4269" y="3052"/>
                        <a:pt x="4232" y="2998"/>
                        <a:pt x="4232" y="2943"/>
                      </a:cubicBezTo>
                      <a:cubicBezTo>
                        <a:pt x="4232" y="2835"/>
                        <a:pt x="4305" y="2762"/>
                        <a:pt x="4414" y="2762"/>
                      </a:cubicBezTo>
                      <a:cubicBezTo>
                        <a:pt x="4505" y="2762"/>
                        <a:pt x="4577" y="2689"/>
                        <a:pt x="4577" y="2598"/>
                      </a:cubicBezTo>
                      <a:cubicBezTo>
                        <a:pt x="4577" y="2508"/>
                        <a:pt x="4541" y="2453"/>
                        <a:pt x="4468" y="2435"/>
                      </a:cubicBezTo>
                      <a:cubicBezTo>
                        <a:pt x="4396" y="2399"/>
                        <a:pt x="4341" y="2344"/>
                        <a:pt x="4341" y="2253"/>
                      </a:cubicBezTo>
                      <a:cubicBezTo>
                        <a:pt x="4341" y="2181"/>
                        <a:pt x="4396" y="2126"/>
                        <a:pt x="4468" y="2090"/>
                      </a:cubicBezTo>
                      <a:cubicBezTo>
                        <a:pt x="4541" y="2072"/>
                        <a:pt x="4577" y="2017"/>
                        <a:pt x="4577" y="1926"/>
                      </a:cubicBezTo>
                      <a:cubicBezTo>
                        <a:pt x="4577" y="1836"/>
                        <a:pt x="4505" y="1763"/>
                        <a:pt x="4414" y="1763"/>
                      </a:cubicBezTo>
                      <a:cubicBezTo>
                        <a:pt x="4305" y="1763"/>
                        <a:pt x="4232" y="1672"/>
                        <a:pt x="4232" y="1581"/>
                      </a:cubicBezTo>
                      <a:cubicBezTo>
                        <a:pt x="4232" y="1527"/>
                        <a:pt x="4269" y="1472"/>
                        <a:pt x="4305" y="1436"/>
                      </a:cubicBezTo>
                      <a:cubicBezTo>
                        <a:pt x="4359" y="1418"/>
                        <a:pt x="4378" y="1363"/>
                        <a:pt x="4378" y="1309"/>
                      </a:cubicBezTo>
                      <a:cubicBezTo>
                        <a:pt x="4378" y="1204"/>
                        <a:pt x="4303" y="1136"/>
                        <a:pt x="4216" y="1136"/>
                      </a:cubicBezTo>
                      <a:cubicBezTo>
                        <a:pt x="4198" y="1136"/>
                        <a:pt x="4179" y="1139"/>
                        <a:pt x="4160" y="1145"/>
                      </a:cubicBezTo>
                      <a:lnTo>
                        <a:pt x="4105" y="1145"/>
                      </a:lnTo>
                      <a:cubicBezTo>
                        <a:pt x="3960" y="1145"/>
                        <a:pt x="3869" y="982"/>
                        <a:pt x="3960" y="873"/>
                      </a:cubicBezTo>
                      <a:cubicBezTo>
                        <a:pt x="3978" y="837"/>
                        <a:pt x="3996" y="800"/>
                        <a:pt x="3996" y="764"/>
                      </a:cubicBezTo>
                      <a:cubicBezTo>
                        <a:pt x="3996" y="663"/>
                        <a:pt x="3917" y="597"/>
                        <a:pt x="3832" y="597"/>
                      </a:cubicBezTo>
                      <a:cubicBezTo>
                        <a:pt x="3795" y="597"/>
                        <a:pt x="3757" y="609"/>
                        <a:pt x="3724" y="637"/>
                      </a:cubicBezTo>
                      <a:cubicBezTo>
                        <a:pt x="3687" y="655"/>
                        <a:pt x="3651" y="673"/>
                        <a:pt x="3615" y="673"/>
                      </a:cubicBezTo>
                      <a:cubicBezTo>
                        <a:pt x="3506" y="673"/>
                        <a:pt x="3415" y="546"/>
                        <a:pt x="3451" y="437"/>
                      </a:cubicBezTo>
                      <a:cubicBezTo>
                        <a:pt x="3451" y="419"/>
                        <a:pt x="3469" y="401"/>
                        <a:pt x="3469" y="382"/>
                      </a:cubicBezTo>
                      <a:cubicBezTo>
                        <a:pt x="3458" y="280"/>
                        <a:pt x="3376" y="213"/>
                        <a:pt x="3289" y="213"/>
                      </a:cubicBezTo>
                      <a:cubicBezTo>
                        <a:pt x="3237" y="213"/>
                        <a:pt x="3183" y="237"/>
                        <a:pt x="3142" y="292"/>
                      </a:cubicBezTo>
                      <a:cubicBezTo>
                        <a:pt x="3128" y="321"/>
                        <a:pt x="3089" y="351"/>
                        <a:pt x="3045" y="351"/>
                      </a:cubicBezTo>
                      <a:cubicBezTo>
                        <a:pt x="3035" y="351"/>
                        <a:pt x="3025" y="349"/>
                        <a:pt x="3015" y="346"/>
                      </a:cubicBezTo>
                      <a:cubicBezTo>
                        <a:pt x="3006" y="348"/>
                        <a:pt x="2997" y="348"/>
                        <a:pt x="2988" y="348"/>
                      </a:cubicBezTo>
                      <a:cubicBezTo>
                        <a:pt x="2894" y="348"/>
                        <a:pt x="2834" y="266"/>
                        <a:pt x="2834" y="183"/>
                      </a:cubicBezTo>
                      <a:cubicBezTo>
                        <a:pt x="2834" y="92"/>
                        <a:pt x="2761" y="1"/>
                        <a:pt x="26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0"/>
                <p:cNvSpPr/>
                <p:nvPr/>
              </p:nvSpPr>
              <p:spPr>
                <a:xfrm>
                  <a:off x="6073961" y="1470754"/>
                  <a:ext cx="192902" cy="190484"/>
                </a:xfrm>
                <a:custGeom>
                  <a:rect b="b" l="l" r="r" t="t"/>
                  <a:pathLst>
                    <a:path extrusionOk="0" h="2835" w="2871">
                      <a:moveTo>
                        <a:pt x="1463" y="1008"/>
                      </a:moveTo>
                      <a:cubicBezTo>
                        <a:pt x="1561" y="1008"/>
                        <a:pt x="1662" y="1045"/>
                        <a:pt x="1744" y="1127"/>
                      </a:cubicBezTo>
                      <a:cubicBezTo>
                        <a:pt x="1998" y="1381"/>
                        <a:pt x="1817" y="1817"/>
                        <a:pt x="1453" y="1817"/>
                      </a:cubicBezTo>
                      <a:cubicBezTo>
                        <a:pt x="1217" y="1817"/>
                        <a:pt x="1036" y="1635"/>
                        <a:pt x="1054" y="1418"/>
                      </a:cubicBezTo>
                      <a:cubicBezTo>
                        <a:pt x="1054" y="1171"/>
                        <a:pt x="1254" y="1008"/>
                        <a:pt x="1463" y="1008"/>
                      </a:cubicBezTo>
                      <a:close/>
                      <a:moveTo>
                        <a:pt x="1653" y="1"/>
                      </a:moveTo>
                      <a:cubicBezTo>
                        <a:pt x="1617" y="1"/>
                        <a:pt x="1562" y="37"/>
                        <a:pt x="1562" y="73"/>
                      </a:cubicBezTo>
                      <a:cubicBezTo>
                        <a:pt x="1544" y="110"/>
                        <a:pt x="1508" y="146"/>
                        <a:pt x="1453" y="146"/>
                      </a:cubicBezTo>
                      <a:cubicBezTo>
                        <a:pt x="1399" y="146"/>
                        <a:pt x="1363" y="110"/>
                        <a:pt x="1344" y="73"/>
                      </a:cubicBezTo>
                      <a:cubicBezTo>
                        <a:pt x="1328" y="25"/>
                        <a:pt x="1287" y="2"/>
                        <a:pt x="1247" y="2"/>
                      </a:cubicBezTo>
                      <a:cubicBezTo>
                        <a:pt x="1195" y="2"/>
                        <a:pt x="1145" y="39"/>
                        <a:pt x="1145" y="110"/>
                      </a:cubicBezTo>
                      <a:cubicBezTo>
                        <a:pt x="1145" y="176"/>
                        <a:pt x="1090" y="216"/>
                        <a:pt x="1036" y="216"/>
                      </a:cubicBezTo>
                      <a:cubicBezTo>
                        <a:pt x="1001" y="216"/>
                        <a:pt x="966" y="200"/>
                        <a:pt x="945" y="164"/>
                      </a:cubicBezTo>
                      <a:cubicBezTo>
                        <a:pt x="927" y="146"/>
                        <a:pt x="890" y="128"/>
                        <a:pt x="854" y="128"/>
                      </a:cubicBezTo>
                      <a:cubicBezTo>
                        <a:pt x="781" y="128"/>
                        <a:pt x="727" y="201"/>
                        <a:pt x="745" y="273"/>
                      </a:cubicBezTo>
                      <a:cubicBezTo>
                        <a:pt x="745" y="273"/>
                        <a:pt x="745" y="291"/>
                        <a:pt x="745" y="310"/>
                      </a:cubicBezTo>
                      <a:cubicBezTo>
                        <a:pt x="745" y="362"/>
                        <a:pt x="698" y="404"/>
                        <a:pt x="645" y="404"/>
                      </a:cubicBezTo>
                      <a:cubicBezTo>
                        <a:pt x="624" y="404"/>
                        <a:pt x="602" y="398"/>
                        <a:pt x="582" y="382"/>
                      </a:cubicBezTo>
                      <a:cubicBezTo>
                        <a:pt x="563" y="382"/>
                        <a:pt x="545" y="364"/>
                        <a:pt x="509" y="364"/>
                      </a:cubicBezTo>
                      <a:cubicBezTo>
                        <a:pt x="418" y="364"/>
                        <a:pt x="382" y="473"/>
                        <a:pt x="436" y="546"/>
                      </a:cubicBezTo>
                      <a:cubicBezTo>
                        <a:pt x="436" y="564"/>
                        <a:pt x="454" y="582"/>
                        <a:pt x="454" y="600"/>
                      </a:cubicBezTo>
                      <a:cubicBezTo>
                        <a:pt x="454" y="663"/>
                        <a:pt x="400" y="713"/>
                        <a:pt x="338" y="713"/>
                      </a:cubicBezTo>
                      <a:cubicBezTo>
                        <a:pt x="328" y="713"/>
                        <a:pt x="319" y="712"/>
                        <a:pt x="309" y="709"/>
                      </a:cubicBezTo>
                      <a:lnTo>
                        <a:pt x="273" y="709"/>
                      </a:lnTo>
                      <a:cubicBezTo>
                        <a:pt x="164" y="709"/>
                        <a:pt x="127" y="836"/>
                        <a:pt x="218" y="909"/>
                      </a:cubicBezTo>
                      <a:cubicBezTo>
                        <a:pt x="236" y="927"/>
                        <a:pt x="255" y="963"/>
                        <a:pt x="255" y="1000"/>
                      </a:cubicBezTo>
                      <a:cubicBezTo>
                        <a:pt x="255" y="1054"/>
                        <a:pt x="200" y="1109"/>
                        <a:pt x="146" y="1109"/>
                      </a:cubicBezTo>
                      <a:cubicBezTo>
                        <a:pt x="18" y="1109"/>
                        <a:pt x="0" y="1272"/>
                        <a:pt x="109" y="1309"/>
                      </a:cubicBezTo>
                      <a:cubicBezTo>
                        <a:pt x="164" y="1327"/>
                        <a:pt x="182" y="1363"/>
                        <a:pt x="182" y="1418"/>
                      </a:cubicBezTo>
                      <a:cubicBezTo>
                        <a:pt x="182" y="1454"/>
                        <a:pt x="164" y="1508"/>
                        <a:pt x="109" y="1526"/>
                      </a:cubicBezTo>
                      <a:cubicBezTo>
                        <a:pt x="73" y="1526"/>
                        <a:pt x="37" y="1581"/>
                        <a:pt x="37" y="1617"/>
                      </a:cubicBezTo>
                      <a:cubicBezTo>
                        <a:pt x="37" y="1672"/>
                        <a:pt x="91" y="1726"/>
                        <a:pt x="146" y="1726"/>
                      </a:cubicBezTo>
                      <a:cubicBezTo>
                        <a:pt x="255" y="1726"/>
                        <a:pt x="309" y="1872"/>
                        <a:pt x="218" y="1926"/>
                      </a:cubicBezTo>
                      <a:cubicBezTo>
                        <a:pt x="182" y="1944"/>
                        <a:pt x="164" y="1981"/>
                        <a:pt x="164" y="2017"/>
                      </a:cubicBezTo>
                      <a:cubicBezTo>
                        <a:pt x="164" y="2074"/>
                        <a:pt x="208" y="2119"/>
                        <a:pt x="262" y="2119"/>
                      </a:cubicBezTo>
                      <a:cubicBezTo>
                        <a:pt x="277" y="2119"/>
                        <a:pt x="293" y="2116"/>
                        <a:pt x="309" y="2108"/>
                      </a:cubicBezTo>
                      <a:lnTo>
                        <a:pt x="345" y="2108"/>
                      </a:lnTo>
                      <a:cubicBezTo>
                        <a:pt x="436" y="2108"/>
                        <a:pt x="491" y="2217"/>
                        <a:pt x="436" y="2289"/>
                      </a:cubicBezTo>
                      <a:cubicBezTo>
                        <a:pt x="418" y="2308"/>
                        <a:pt x="418" y="2326"/>
                        <a:pt x="418" y="2344"/>
                      </a:cubicBezTo>
                      <a:cubicBezTo>
                        <a:pt x="405" y="2410"/>
                        <a:pt x="459" y="2456"/>
                        <a:pt x="517" y="2456"/>
                      </a:cubicBezTo>
                      <a:cubicBezTo>
                        <a:pt x="539" y="2456"/>
                        <a:pt x="562" y="2450"/>
                        <a:pt x="582" y="2435"/>
                      </a:cubicBezTo>
                      <a:cubicBezTo>
                        <a:pt x="600" y="2417"/>
                        <a:pt x="618" y="2417"/>
                        <a:pt x="636" y="2417"/>
                      </a:cubicBezTo>
                      <a:cubicBezTo>
                        <a:pt x="727" y="2417"/>
                        <a:pt x="763" y="2489"/>
                        <a:pt x="745" y="2562"/>
                      </a:cubicBezTo>
                      <a:cubicBezTo>
                        <a:pt x="745" y="2580"/>
                        <a:pt x="745" y="2580"/>
                        <a:pt x="745" y="2598"/>
                      </a:cubicBezTo>
                      <a:cubicBezTo>
                        <a:pt x="745" y="2656"/>
                        <a:pt x="797" y="2699"/>
                        <a:pt x="853" y="2699"/>
                      </a:cubicBezTo>
                      <a:cubicBezTo>
                        <a:pt x="885" y="2699"/>
                        <a:pt x="919" y="2685"/>
                        <a:pt x="945" y="2653"/>
                      </a:cubicBezTo>
                      <a:cubicBezTo>
                        <a:pt x="963" y="2634"/>
                        <a:pt x="999" y="2616"/>
                        <a:pt x="1036" y="2616"/>
                      </a:cubicBezTo>
                      <a:cubicBezTo>
                        <a:pt x="1090" y="2616"/>
                        <a:pt x="1145" y="2653"/>
                        <a:pt x="1145" y="2725"/>
                      </a:cubicBezTo>
                      <a:cubicBezTo>
                        <a:pt x="1145" y="2780"/>
                        <a:pt x="1181" y="2834"/>
                        <a:pt x="1254" y="2834"/>
                      </a:cubicBezTo>
                      <a:cubicBezTo>
                        <a:pt x="1290" y="2834"/>
                        <a:pt x="1344" y="2798"/>
                        <a:pt x="1344" y="2762"/>
                      </a:cubicBezTo>
                      <a:cubicBezTo>
                        <a:pt x="1359" y="2717"/>
                        <a:pt x="1387" y="2684"/>
                        <a:pt x="1426" y="2684"/>
                      </a:cubicBezTo>
                      <a:cubicBezTo>
                        <a:pt x="1435" y="2684"/>
                        <a:pt x="1444" y="2686"/>
                        <a:pt x="1453" y="2689"/>
                      </a:cubicBezTo>
                      <a:cubicBezTo>
                        <a:pt x="1463" y="2686"/>
                        <a:pt x="1472" y="2684"/>
                        <a:pt x="1481" y="2684"/>
                      </a:cubicBezTo>
                      <a:cubicBezTo>
                        <a:pt x="1520" y="2684"/>
                        <a:pt x="1547" y="2717"/>
                        <a:pt x="1562" y="2762"/>
                      </a:cubicBezTo>
                      <a:cubicBezTo>
                        <a:pt x="1562" y="2798"/>
                        <a:pt x="1617" y="2834"/>
                        <a:pt x="1653" y="2834"/>
                      </a:cubicBezTo>
                      <a:cubicBezTo>
                        <a:pt x="1726" y="2834"/>
                        <a:pt x="1762" y="2780"/>
                        <a:pt x="1762" y="2725"/>
                      </a:cubicBezTo>
                      <a:cubicBezTo>
                        <a:pt x="1774" y="2655"/>
                        <a:pt x="1831" y="2615"/>
                        <a:pt x="1885" y="2615"/>
                      </a:cubicBezTo>
                      <a:cubicBezTo>
                        <a:pt x="1914" y="2615"/>
                        <a:pt x="1943" y="2627"/>
                        <a:pt x="1962" y="2653"/>
                      </a:cubicBezTo>
                      <a:cubicBezTo>
                        <a:pt x="1980" y="2689"/>
                        <a:pt x="2016" y="2707"/>
                        <a:pt x="2053" y="2707"/>
                      </a:cubicBezTo>
                      <a:cubicBezTo>
                        <a:pt x="2125" y="2707"/>
                        <a:pt x="2180" y="2634"/>
                        <a:pt x="2162" y="2562"/>
                      </a:cubicBezTo>
                      <a:cubicBezTo>
                        <a:pt x="2162" y="2544"/>
                        <a:pt x="2162" y="2544"/>
                        <a:pt x="2162" y="2525"/>
                      </a:cubicBezTo>
                      <a:cubicBezTo>
                        <a:pt x="2162" y="2460"/>
                        <a:pt x="2209" y="2413"/>
                        <a:pt x="2263" y="2413"/>
                      </a:cubicBezTo>
                      <a:cubicBezTo>
                        <a:pt x="2284" y="2413"/>
                        <a:pt x="2305" y="2420"/>
                        <a:pt x="2325" y="2435"/>
                      </a:cubicBezTo>
                      <a:cubicBezTo>
                        <a:pt x="2343" y="2453"/>
                        <a:pt x="2362" y="2471"/>
                        <a:pt x="2398" y="2471"/>
                      </a:cubicBezTo>
                      <a:cubicBezTo>
                        <a:pt x="2489" y="2453"/>
                        <a:pt x="2525" y="2362"/>
                        <a:pt x="2471" y="2289"/>
                      </a:cubicBezTo>
                      <a:cubicBezTo>
                        <a:pt x="2471" y="2271"/>
                        <a:pt x="2452" y="2253"/>
                        <a:pt x="2452" y="2217"/>
                      </a:cubicBezTo>
                      <a:cubicBezTo>
                        <a:pt x="2452" y="2160"/>
                        <a:pt x="2497" y="2114"/>
                        <a:pt x="2551" y="2114"/>
                      </a:cubicBezTo>
                      <a:cubicBezTo>
                        <a:pt x="2566" y="2114"/>
                        <a:pt x="2582" y="2118"/>
                        <a:pt x="2598" y="2126"/>
                      </a:cubicBezTo>
                      <a:lnTo>
                        <a:pt x="2634" y="2126"/>
                      </a:lnTo>
                      <a:cubicBezTo>
                        <a:pt x="2743" y="2126"/>
                        <a:pt x="2779" y="1981"/>
                        <a:pt x="2689" y="1926"/>
                      </a:cubicBezTo>
                      <a:cubicBezTo>
                        <a:pt x="2670" y="1908"/>
                        <a:pt x="2652" y="1872"/>
                        <a:pt x="2652" y="1835"/>
                      </a:cubicBezTo>
                      <a:cubicBezTo>
                        <a:pt x="2652" y="1781"/>
                        <a:pt x="2707" y="1726"/>
                        <a:pt x="2761" y="1726"/>
                      </a:cubicBezTo>
                      <a:cubicBezTo>
                        <a:pt x="2816" y="1726"/>
                        <a:pt x="2870" y="1690"/>
                        <a:pt x="2870" y="1617"/>
                      </a:cubicBezTo>
                      <a:cubicBezTo>
                        <a:pt x="2870" y="1581"/>
                        <a:pt x="2834" y="1526"/>
                        <a:pt x="2797" y="1526"/>
                      </a:cubicBezTo>
                      <a:cubicBezTo>
                        <a:pt x="2743" y="1508"/>
                        <a:pt x="2725" y="1454"/>
                        <a:pt x="2725" y="1418"/>
                      </a:cubicBezTo>
                      <a:cubicBezTo>
                        <a:pt x="2725" y="1363"/>
                        <a:pt x="2743" y="1327"/>
                        <a:pt x="2797" y="1309"/>
                      </a:cubicBezTo>
                      <a:cubicBezTo>
                        <a:pt x="2834" y="1309"/>
                        <a:pt x="2870" y="1254"/>
                        <a:pt x="2870" y="1218"/>
                      </a:cubicBezTo>
                      <a:cubicBezTo>
                        <a:pt x="2870" y="1155"/>
                        <a:pt x="2829" y="1105"/>
                        <a:pt x="2783" y="1105"/>
                      </a:cubicBezTo>
                      <a:cubicBezTo>
                        <a:pt x="2775" y="1105"/>
                        <a:pt x="2768" y="1106"/>
                        <a:pt x="2761" y="1109"/>
                      </a:cubicBezTo>
                      <a:cubicBezTo>
                        <a:pt x="2707" y="1109"/>
                        <a:pt x="2652" y="1054"/>
                        <a:pt x="2652" y="1000"/>
                      </a:cubicBezTo>
                      <a:cubicBezTo>
                        <a:pt x="2652" y="963"/>
                        <a:pt x="2670" y="927"/>
                        <a:pt x="2689" y="909"/>
                      </a:cubicBezTo>
                      <a:cubicBezTo>
                        <a:pt x="2725" y="891"/>
                        <a:pt x="2743" y="854"/>
                        <a:pt x="2743" y="818"/>
                      </a:cubicBezTo>
                      <a:cubicBezTo>
                        <a:pt x="2743" y="755"/>
                        <a:pt x="2688" y="706"/>
                        <a:pt x="2626" y="706"/>
                      </a:cubicBezTo>
                      <a:cubicBezTo>
                        <a:pt x="2617" y="706"/>
                        <a:pt x="2607" y="707"/>
                        <a:pt x="2598" y="709"/>
                      </a:cubicBezTo>
                      <a:lnTo>
                        <a:pt x="2561" y="709"/>
                      </a:lnTo>
                      <a:cubicBezTo>
                        <a:pt x="2471" y="709"/>
                        <a:pt x="2434" y="618"/>
                        <a:pt x="2471" y="546"/>
                      </a:cubicBezTo>
                      <a:cubicBezTo>
                        <a:pt x="2489" y="527"/>
                        <a:pt x="2507" y="509"/>
                        <a:pt x="2507" y="473"/>
                      </a:cubicBezTo>
                      <a:cubicBezTo>
                        <a:pt x="2507" y="406"/>
                        <a:pt x="2447" y="368"/>
                        <a:pt x="2386" y="368"/>
                      </a:cubicBezTo>
                      <a:cubicBezTo>
                        <a:pt x="2365" y="368"/>
                        <a:pt x="2344" y="373"/>
                        <a:pt x="2325" y="382"/>
                      </a:cubicBezTo>
                      <a:cubicBezTo>
                        <a:pt x="2307" y="400"/>
                        <a:pt x="2289" y="419"/>
                        <a:pt x="2271" y="419"/>
                      </a:cubicBezTo>
                      <a:cubicBezTo>
                        <a:pt x="2198" y="419"/>
                        <a:pt x="2144" y="346"/>
                        <a:pt x="2162" y="273"/>
                      </a:cubicBezTo>
                      <a:cubicBezTo>
                        <a:pt x="2162" y="255"/>
                        <a:pt x="2162" y="237"/>
                        <a:pt x="2162" y="237"/>
                      </a:cubicBezTo>
                      <a:cubicBezTo>
                        <a:pt x="2162" y="167"/>
                        <a:pt x="2101" y="126"/>
                        <a:pt x="2044" y="126"/>
                      </a:cubicBezTo>
                      <a:cubicBezTo>
                        <a:pt x="2012" y="126"/>
                        <a:pt x="1981" y="138"/>
                        <a:pt x="1962" y="164"/>
                      </a:cubicBezTo>
                      <a:cubicBezTo>
                        <a:pt x="1944" y="201"/>
                        <a:pt x="1907" y="219"/>
                        <a:pt x="1871" y="219"/>
                      </a:cubicBezTo>
                      <a:cubicBezTo>
                        <a:pt x="1817" y="219"/>
                        <a:pt x="1762" y="164"/>
                        <a:pt x="1762" y="110"/>
                      </a:cubicBezTo>
                      <a:cubicBezTo>
                        <a:pt x="1762" y="55"/>
                        <a:pt x="1726" y="1"/>
                        <a:pt x="1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0"/>
                <p:cNvSpPr/>
                <p:nvPr/>
              </p:nvSpPr>
              <p:spPr>
                <a:xfrm>
                  <a:off x="6020899" y="3366625"/>
                  <a:ext cx="1348729" cy="11000"/>
                </a:xfrm>
                <a:custGeom>
                  <a:rect b="b" l="l" r="r" t="t"/>
                  <a:pathLst>
                    <a:path extrusionOk="0" h="164" w="29317">
                      <a:moveTo>
                        <a:pt x="92" y="0"/>
                      </a:moveTo>
                      <a:cubicBezTo>
                        <a:pt x="55" y="0"/>
                        <a:pt x="19" y="37"/>
                        <a:pt x="19" y="91"/>
                      </a:cubicBezTo>
                      <a:cubicBezTo>
                        <a:pt x="1" y="127"/>
                        <a:pt x="55" y="164"/>
                        <a:pt x="92" y="164"/>
                      </a:cubicBezTo>
                      <a:lnTo>
                        <a:pt x="29226" y="164"/>
                      </a:lnTo>
                      <a:cubicBezTo>
                        <a:pt x="29280" y="164"/>
                        <a:pt x="29317" y="127"/>
                        <a:pt x="29317" y="91"/>
                      </a:cubicBezTo>
                      <a:cubicBezTo>
                        <a:pt x="29317" y="37"/>
                        <a:pt x="29280" y="0"/>
                        <a:pt x="2922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55" name="Google Shape;1155;p40"/>
            <p:cNvSpPr/>
            <p:nvPr/>
          </p:nvSpPr>
          <p:spPr>
            <a:xfrm>
              <a:off x="4950455" y="2190584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3859080" y="1576022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5130174" y="3057115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3952880" y="3883447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714880" y="1893922"/>
              <a:ext cx="130770" cy="130764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3859087" y="2767790"/>
              <a:ext cx="93798" cy="97549"/>
            </a:xfrm>
            <a:custGeom>
              <a:rect b="b" l="l" r="r" t="t"/>
              <a:pathLst>
                <a:path extrusionOk="0" h="2253" w="2253">
                  <a:moveTo>
                    <a:pt x="1126" y="0"/>
                  </a:moveTo>
                  <a:lnTo>
                    <a:pt x="727" y="727"/>
                  </a:lnTo>
                  <a:lnTo>
                    <a:pt x="0" y="1126"/>
                  </a:lnTo>
                  <a:lnTo>
                    <a:pt x="727" y="1526"/>
                  </a:lnTo>
                  <a:lnTo>
                    <a:pt x="1126" y="2252"/>
                  </a:lnTo>
                  <a:lnTo>
                    <a:pt x="1526" y="1526"/>
                  </a:lnTo>
                  <a:lnTo>
                    <a:pt x="2252" y="1126"/>
                  </a:lnTo>
                  <a:lnTo>
                    <a:pt x="1526" y="727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996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1"/>
          <p:cNvSpPr/>
          <p:nvPr/>
        </p:nvSpPr>
        <p:spPr>
          <a:xfrm>
            <a:off x="3096004" y="1569075"/>
            <a:ext cx="598492" cy="101046"/>
          </a:xfrm>
          <a:custGeom>
            <a:rect b="b" l="l" r="r" t="t"/>
            <a:pathLst>
              <a:path extrusionOk="0" h="1236" w="7321">
                <a:moveTo>
                  <a:pt x="1" y="0"/>
                </a:moveTo>
                <a:lnTo>
                  <a:pt x="873" y="1235"/>
                </a:lnTo>
                <a:lnTo>
                  <a:pt x="6449" y="1235"/>
                </a:lnTo>
                <a:lnTo>
                  <a:pt x="73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1"/>
          <p:cNvSpPr txBox="1"/>
          <p:nvPr>
            <p:ph type="title"/>
          </p:nvPr>
        </p:nvSpPr>
        <p:spPr>
          <a:xfrm>
            <a:off x="5283300" y="2701100"/>
            <a:ext cx="372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BCA INTRO</a:t>
            </a:r>
            <a:endParaRPr/>
          </a:p>
        </p:txBody>
      </p:sp>
      <p:sp>
        <p:nvSpPr>
          <p:cNvPr id="1167" name="Google Shape;1167;p41"/>
          <p:cNvSpPr txBox="1"/>
          <p:nvPr>
            <p:ph idx="2" type="title"/>
          </p:nvPr>
        </p:nvSpPr>
        <p:spPr>
          <a:xfrm>
            <a:off x="5283301" y="1103027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68" name="Google Shape;1168;p41"/>
          <p:cNvSpPr/>
          <p:nvPr/>
        </p:nvSpPr>
        <p:spPr>
          <a:xfrm>
            <a:off x="2919747" y="1791604"/>
            <a:ext cx="367466" cy="27060"/>
          </a:xfrm>
          <a:custGeom>
            <a:rect b="b" l="l" r="r" t="t"/>
            <a:pathLst>
              <a:path extrusionOk="0" h="331" w="4495">
                <a:moveTo>
                  <a:pt x="201" y="0"/>
                </a:moveTo>
                <a:cubicBezTo>
                  <a:pt x="1" y="0"/>
                  <a:pt x="6" y="330"/>
                  <a:pt x="215" y="330"/>
                </a:cubicBezTo>
                <a:cubicBezTo>
                  <a:pt x="221" y="330"/>
                  <a:pt x="226" y="330"/>
                  <a:pt x="231" y="330"/>
                </a:cubicBezTo>
                <a:lnTo>
                  <a:pt x="4264" y="330"/>
                </a:lnTo>
                <a:cubicBezTo>
                  <a:pt x="4269" y="330"/>
                  <a:pt x="4275" y="330"/>
                  <a:pt x="4280" y="330"/>
                </a:cubicBezTo>
                <a:cubicBezTo>
                  <a:pt x="4490" y="330"/>
                  <a:pt x="4494" y="0"/>
                  <a:pt x="4295" y="0"/>
                </a:cubicBezTo>
                <a:cubicBezTo>
                  <a:pt x="4285" y="0"/>
                  <a:pt x="4275" y="1"/>
                  <a:pt x="4264" y="3"/>
                </a:cubicBezTo>
                <a:lnTo>
                  <a:pt x="231" y="3"/>
                </a:lnTo>
                <a:cubicBezTo>
                  <a:pt x="221" y="1"/>
                  <a:pt x="210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1"/>
          <p:cNvSpPr/>
          <p:nvPr/>
        </p:nvSpPr>
        <p:spPr>
          <a:xfrm>
            <a:off x="4142099" y="2831640"/>
            <a:ext cx="93798" cy="97549"/>
          </a:xfrm>
          <a:custGeom>
            <a:rect b="b" l="l" r="r" t="t"/>
            <a:pathLst>
              <a:path extrusionOk="0" h="2253" w="2253">
                <a:moveTo>
                  <a:pt x="1126" y="0"/>
                </a:moveTo>
                <a:lnTo>
                  <a:pt x="727" y="727"/>
                </a:lnTo>
                <a:lnTo>
                  <a:pt x="0" y="1126"/>
                </a:lnTo>
                <a:lnTo>
                  <a:pt x="727" y="1526"/>
                </a:lnTo>
                <a:lnTo>
                  <a:pt x="1126" y="2252"/>
                </a:lnTo>
                <a:lnTo>
                  <a:pt x="1526" y="1526"/>
                </a:lnTo>
                <a:lnTo>
                  <a:pt x="2252" y="1126"/>
                </a:lnTo>
                <a:lnTo>
                  <a:pt x="1526" y="727"/>
                </a:lnTo>
                <a:lnTo>
                  <a:pt x="1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0" name="Google Shape;1170;p41"/>
          <p:cNvGrpSpPr/>
          <p:nvPr/>
        </p:nvGrpSpPr>
        <p:grpSpPr>
          <a:xfrm>
            <a:off x="1685375" y="1560164"/>
            <a:ext cx="2984287" cy="2512491"/>
            <a:chOff x="1685375" y="1560164"/>
            <a:chExt cx="2984287" cy="2512491"/>
          </a:xfrm>
        </p:grpSpPr>
        <p:grpSp>
          <p:nvGrpSpPr>
            <p:cNvPr id="1171" name="Google Shape;1171;p41"/>
            <p:cNvGrpSpPr/>
            <p:nvPr/>
          </p:nvGrpSpPr>
          <p:grpSpPr>
            <a:xfrm>
              <a:off x="1685375" y="1560164"/>
              <a:ext cx="2649145" cy="2512491"/>
              <a:chOff x="1685375" y="1560164"/>
              <a:chExt cx="2649145" cy="2512491"/>
            </a:xfrm>
          </p:grpSpPr>
          <p:sp>
            <p:nvSpPr>
              <p:cNvPr id="1172" name="Google Shape;1172;p41"/>
              <p:cNvSpPr/>
              <p:nvPr/>
            </p:nvSpPr>
            <p:spPr>
              <a:xfrm>
                <a:off x="2864401" y="1741327"/>
                <a:ext cx="455920" cy="357667"/>
              </a:xfrm>
              <a:custGeom>
                <a:rect b="b" l="l" r="r" t="t"/>
                <a:pathLst>
                  <a:path extrusionOk="0" h="4375" w="5577">
                    <a:moveTo>
                      <a:pt x="236" y="0"/>
                    </a:moveTo>
                    <a:cubicBezTo>
                      <a:pt x="109" y="0"/>
                      <a:pt x="0" y="91"/>
                      <a:pt x="0" y="218"/>
                    </a:cubicBezTo>
                    <a:lnTo>
                      <a:pt x="0" y="3270"/>
                    </a:lnTo>
                    <a:cubicBezTo>
                      <a:pt x="0" y="3397"/>
                      <a:pt x="109" y="3488"/>
                      <a:pt x="236" y="3488"/>
                    </a:cubicBezTo>
                    <a:lnTo>
                      <a:pt x="3633" y="3488"/>
                    </a:lnTo>
                    <a:cubicBezTo>
                      <a:pt x="3687" y="3488"/>
                      <a:pt x="3742" y="3524"/>
                      <a:pt x="3796" y="3578"/>
                    </a:cubicBezTo>
                    <a:lnTo>
                      <a:pt x="4432" y="4305"/>
                    </a:lnTo>
                    <a:cubicBezTo>
                      <a:pt x="4479" y="4352"/>
                      <a:pt x="4539" y="4374"/>
                      <a:pt x="4597" y="4374"/>
                    </a:cubicBezTo>
                    <a:cubicBezTo>
                      <a:pt x="4696" y="4374"/>
                      <a:pt x="4791" y="4310"/>
                      <a:pt x="4814" y="4196"/>
                    </a:cubicBezTo>
                    <a:lnTo>
                      <a:pt x="4904" y="3687"/>
                    </a:lnTo>
                    <a:cubicBezTo>
                      <a:pt x="4923" y="3560"/>
                      <a:pt x="5013" y="3488"/>
                      <a:pt x="5122" y="3488"/>
                    </a:cubicBezTo>
                    <a:lnTo>
                      <a:pt x="5359" y="3488"/>
                    </a:lnTo>
                    <a:cubicBezTo>
                      <a:pt x="5486" y="3488"/>
                      <a:pt x="5576" y="3397"/>
                      <a:pt x="5576" y="3270"/>
                    </a:cubicBezTo>
                    <a:lnTo>
                      <a:pt x="5576" y="218"/>
                    </a:lnTo>
                    <a:cubicBezTo>
                      <a:pt x="5576" y="91"/>
                      <a:pt x="5486" y="0"/>
                      <a:pt x="5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52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41"/>
              <p:cNvGrpSpPr/>
              <p:nvPr/>
            </p:nvGrpSpPr>
            <p:grpSpPr>
              <a:xfrm>
                <a:off x="2671303" y="1560164"/>
                <a:ext cx="1447874" cy="2380388"/>
                <a:chOff x="2823703" y="1712564"/>
                <a:chExt cx="1447874" cy="2380388"/>
              </a:xfrm>
            </p:grpSpPr>
            <p:sp>
              <p:nvSpPr>
                <p:cNvPr id="1174" name="Google Shape;1174;p41"/>
                <p:cNvSpPr/>
                <p:nvPr/>
              </p:nvSpPr>
              <p:spPr>
                <a:xfrm>
                  <a:off x="3236550" y="3028038"/>
                  <a:ext cx="902847" cy="773869"/>
                </a:xfrm>
                <a:custGeom>
                  <a:rect b="b" l="l" r="r" t="t"/>
                  <a:pathLst>
                    <a:path extrusionOk="0" h="9466" w="11044">
                      <a:moveTo>
                        <a:pt x="6321" y="238"/>
                      </a:moveTo>
                      <a:cubicBezTo>
                        <a:pt x="8792" y="238"/>
                        <a:pt x="10808" y="2254"/>
                        <a:pt x="10808" y="4743"/>
                      </a:cubicBezTo>
                      <a:cubicBezTo>
                        <a:pt x="10808" y="7448"/>
                        <a:pt x="8585" y="9246"/>
                        <a:pt x="6270" y="9246"/>
                      </a:cubicBezTo>
                      <a:cubicBezTo>
                        <a:pt x="5165" y="9246"/>
                        <a:pt x="4040" y="8837"/>
                        <a:pt x="3125" y="7921"/>
                      </a:cubicBezTo>
                      <a:cubicBezTo>
                        <a:pt x="291" y="5088"/>
                        <a:pt x="2307" y="238"/>
                        <a:pt x="6321" y="238"/>
                      </a:cubicBezTo>
                      <a:close/>
                      <a:moveTo>
                        <a:pt x="6264" y="0"/>
                      </a:moveTo>
                      <a:cubicBezTo>
                        <a:pt x="5103" y="0"/>
                        <a:pt x="3922" y="428"/>
                        <a:pt x="2961" y="1383"/>
                      </a:cubicBezTo>
                      <a:cubicBezTo>
                        <a:pt x="0" y="4361"/>
                        <a:pt x="2107" y="9465"/>
                        <a:pt x="6321" y="9465"/>
                      </a:cubicBezTo>
                      <a:cubicBezTo>
                        <a:pt x="8919" y="9465"/>
                        <a:pt x="11044" y="7340"/>
                        <a:pt x="11044" y="4743"/>
                      </a:cubicBezTo>
                      <a:cubicBezTo>
                        <a:pt x="11044" y="1888"/>
                        <a:pt x="8701" y="0"/>
                        <a:pt x="6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1"/>
                <p:cNvSpPr/>
                <p:nvPr/>
              </p:nvSpPr>
              <p:spPr>
                <a:xfrm>
                  <a:off x="3321163" y="3091805"/>
                  <a:ext cx="752918" cy="644782"/>
                </a:xfrm>
                <a:custGeom>
                  <a:rect b="b" l="l" r="r" t="t"/>
                  <a:pathLst>
                    <a:path extrusionOk="0" h="7887" w="9210">
                      <a:moveTo>
                        <a:pt x="5286" y="239"/>
                      </a:moveTo>
                      <a:cubicBezTo>
                        <a:pt x="7321" y="239"/>
                        <a:pt x="8992" y="1910"/>
                        <a:pt x="8992" y="3963"/>
                      </a:cubicBezTo>
                      <a:cubicBezTo>
                        <a:pt x="8992" y="6198"/>
                        <a:pt x="7165" y="7677"/>
                        <a:pt x="5258" y="7677"/>
                      </a:cubicBezTo>
                      <a:cubicBezTo>
                        <a:pt x="4344" y="7677"/>
                        <a:pt x="3412" y="7337"/>
                        <a:pt x="2653" y="6578"/>
                      </a:cubicBezTo>
                      <a:cubicBezTo>
                        <a:pt x="310" y="4235"/>
                        <a:pt x="1962" y="239"/>
                        <a:pt x="5286" y="239"/>
                      </a:cubicBezTo>
                      <a:close/>
                      <a:moveTo>
                        <a:pt x="5250" y="0"/>
                      </a:moveTo>
                      <a:cubicBezTo>
                        <a:pt x="4282" y="0"/>
                        <a:pt x="3295" y="360"/>
                        <a:pt x="2489" y="1166"/>
                      </a:cubicBezTo>
                      <a:cubicBezTo>
                        <a:pt x="1" y="3654"/>
                        <a:pt x="1763" y="7886"/>
                        <a:pt x="5286" y="7886"/>
                      </a:cubicBezTo>
                      <a:cubicBezTo>
                        <a:pt x="7448" y="7886"/>
                        <a:pt x="9210" y="6124"/>
                        <a:pt x="9210" y="3945"/>
                      </a:cubicBezTo>
                      <a:cubicBezTo>
                        <a:pt x="9210" y="1574"/>
                        <a:pt x="7274" y="0"/>
                        <a:pt x="52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1"/>
                <p:cNvSpPr/>
                <p:nvPr/>
              </p:nvSpPr>
              <p:spPr>
                <a:xfrm>
                  <a:off x="3417712" y="3163828"/>
                  <a:ext cx="585085" cy="501470"/>
                </a:xfrm>
                <a:custGeom>
                  <a:rect b="b" l="l" r="r" t="t"/>
                  <a:pathLst>
                    <a:path extrusionOk="0" h="6134" w="7157">
                      <a:moveTo>
                        <a:pt x="4083" y="248"/>
                      </a:moveTo>
                      <a:cubicBezTo>
                        <a:pt x="4090" y="248"/>
                        <a:pt x="4098" y="248"/>
                        <a:pt x="4105" y="248"/>
                      </a:cubicBezTo>
                      <a:cubicBezTo>
                        <a:pt x="5667" y="248"/>
                        <a:pt x="6921" y="1502"/>
                        <a:pt x="6921" y="3082"/>
                      </a:cubicBezTo>
                      <a:cubicBezTo>
                        <a:pt x="6921" y="4789"/>
                        <a:pt x="5526" y="5915"/>
                        <a:pt x="4072" y="5915"/>
                      </a:cubicBezTo>
                      <a:cubicBezTo>
                        <a:pt x="3376" y="5915"/>
                        <a:pt x="2666" y="5656"/>
                        <a:pt x="2089" y="5080"/>
                      </a:cubicBezTo>
                      <a:cubicBezTo>
                        <a:pt x="315" y="3287"/>
                        <a:pt x="1555" y="248"/>
                        <a:pt x="4083" y="248"/>
                      </a:cubicBezTo>
                      <a:close/>
                      <a:moveTo>
                        <a:pt x="4069" y="1"/>
                      </a:moveTo>
                      <a:cubicBezTo>
                        <a:pt x="3316" y="1"/>
                        <a:pt x="2549" y="279"/>
                        <a:pt x="1926" y="902"/>
                      </a:cubicBezTo>
                      <a:cubicBezTo>
                        <a:pt x="0" y="2828"/>
                        <a:pt x="1363" y="6133"/>
                        <a:pt x="4105" y="6133"/>
                      </a:cubicBezTo>
                      <a:cubicBezTo>
                        <a:pt x="5776" y="6133"/>
                        <a:pt x="7157" y="4753"/>
                        <a:pt x="7157" y="3064"/>
                      </a:cubicBezTo>
                      <a:cubicBezTo>
                        <a:pt x="7157" y="1220"/>
                        <a:pt x="5644" y="1"/>
                        <a:pt x="40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1"/>
                <p:cNvSpPr/>
                <p:nvPr/>
              </p:nvSpPr>
              <p:spPr>
                <a:xfrm>
                  <a:off x="3517204" y="3238795"/>
                  <a:ext cx="411366" cy="352272"/>
                </a:xfrm>
                <a:custGeom>
                  <a:rect b="b" l="l" r="r" t="t"/>
                  <a:pathLst>
                    <a:path extrusionOk="0" h="4309" w="5032">
                      <a:moveTo>
                        <a:pt x="2888" y="239"/>
                      </a:moveTo>
                      <a:cubicBezTo>
                        <a:pt x="3942" y="239"/>
                        <a:pt x="4796" y="1093"/>
                        <a:pt x="4796" y="2147"/>
                      </a:cubicBezTo>
                      <a:cubicBezTo>
                        <a:pt x="4796" y="3313"/>
                        <a:pt x="3850" y="4080"/>
                        <a:pt x="2867" y="4080"/>
                      </a:cubicBezTo>
                      <a:cubicBezTo>
                        <a:pt x="2395" y="4080"/>
                        <a:pt x="1915" y="3904"/>
                        <a:pt x="1526" y="3509"/>
                      </a:cubicBezTo>
                      <a:cubicBezTo>
                        <a:pt x="309" y="2310"/>
                        <a:pt x="1163" y="239"/>
                        <a:pt x="2888" y="239"/>
                      </a:cubicBezTo>
                      <a:close/>
                      <a:moveTo>
                        <a:pt x="2864" y="1"/>
                      </a:moveTo>
                      <a:cubicBezTo>
                        <a:pt x="2335" y="1"/>
                        <a:pt x="1798" y="198"/>
                        <a:pt x="1363" y="639"/>
                      </a:cubicBezTo>
                      <a:cubicBezTo>
                        <a:pt x="0" y="1983"/>
                        <a:pt x="963" y="4308"/>
                        <a:pt x="2888" y="4308"/>
                      </a:cubicBezTo>
                      <a:cubicBezTo>
                        <a:pt x="4069" y="4308"/>
                        <a:pt x="5032" y="3345"/>
                        <a:pt x="5032" y="2165"/>
                      </a:cubicBezTo>
                      <a:cubicBezTo>
                        <a:pt x="5032" y="863"/>
                        <a:pt x="3968" y="1"/>
                        <a:pt x="28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1"/>
                <p:cNvSpPr/>
                <p:nvPr/>
              </p:nvSpPr>
              <p:spPr>
                <a:xfrm>
                  <a:off x="2823703" y="1712564"/>
                  <a:ext cx="1447874" cy="2380388"/>
                </a:xfrm>
                <a:custGeom>
                  <a:rect b="b" l="l" r="r" t="t"/>
                  <a:pathLst>
                    <a:path extrusionOk="0" h="29117" w="17711">
                      <a:moveTo>
                        <a:pt x="16366" y="218"/>
                      </a:moveTo>
                      <a:cubicBezTo>
                        <a:pt x="16984" y="218"/>
                        <a:pt x="17474" y="709"/>
                        <a:pt x="17474" y="1326"/>
                      </a:cubicBezTo>
                      <a:lnTo>
                        <a:pt x="17474" y="27772"/>
                      </a:lnTo>
                      <a:cubicBezTo>
                        <a:pt x="17474" y="28390"/>
                        <a:pt x="16984" y="28880"/>
                        <a:pt x="16366" y="28880"/>
                      </a:cubicBezTo>
                      <a:lnTo>
                        <a:pt x="1345" y="28880"/>
                      </a:lnTo>
                      <a:cubicBezTo>
                        <a:pt x="728" y="28880"/>
                        <a:pt x="237" y="28390"/>
                        <a:pt x="237" y="27772"/>
                      </a:cubicBezTo>
                      <a:lnTo>
                        <a:pt x="237" y="1326"/>
                      </a:lnTo>
                      <a:cubicBezTo>
                        <a:pt x="237" y="709"/>
                        <a:pt x="728" y="218"/>
                        <a:pt x="1345" y="218"/>
                      </a:cubicBezTo>
                      <a:close/>
                      <a:moveTo>
                        <a:pt x="1345" y="0"/>
                      </a:moveTo>
                      <a:cubicBezTo>
                        <a:pt x="600" y="0"/>
                        <a:pt x="19" y="581"/>
                        <a:pt x="1" y="1326"/>
                      </a:cubicBezTo>
                      <a:lnTo>
                        <a:pt x="1" y="27772"/>
                      </a:lnTo>
                      <a:cubicBezTo>
                        <a:pt x="19" y="28517"/>
                        <a:pt x="600" y="29098"/>
                        <a:pt x="1345" y="29116"/>
                      </a:cubicBezTo>
                      <a:lnTo>
                        <a:pt x="16385" y="29116"/>
                      </a:lnTo>
                      <a:cubicBezTo>
                        <a:pt x="17111" y="29116"/>
                        <a:pt x="17711" y="28517"/>
                        <a:pt x="17711" y="27772"/>
                      </a:cubicBezTo>
                      <a:lnTo>
                        <a:pt x="17711" y="1326"/>
                      </a:lnTo>
                      <a:cubicBezTo>
                        <a:pt x="17711" y="581"/>
                        <a:pt x="17111" y="0"/>
                        <a:pt x="16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1"/>
                <p:cNvSpPr/>
                <p:nvPr/>
              </p:nvSpPr>
              <p:spPr>
                <a:xfrm>
                  <a:off x="3248404" y="1721475"/>
                  <a:ext cx="598492" cy="101046"/>
                </a:xfrm>
                <a:custGeom>
                  <a:rect b="b" l="l" r="r" t="t"/>
                  <a:pathLst>
                    <a:path extrusionOk="0" h="1236" w="7321">
                      <a:moveTo>
                        <a:pt x="1" y="0"/>
                      </a:moveTo>
                      <a:lnTo>
                        <a:pt x="873" y="1235"/>
                      </a:lnTo>
                      <a:lnTo>
                        <a:pt x="6449" y="1235"/>
                      </a:lnTo>
                      <a:lnTo>
                        <a:pt x="73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1"/>
                <p:cNvSpPr/>
                <p:nvPr/>
              </p:nvSpPr>
              <p:spPr>
                <a:xfrm>
                  <a:off x="3656755" y="3342948"/>
                  <a:ext cx="167914" cy="144293"/>
                </a:xfrm>
                <a:custGeom>
                  <a:rect b="b" l="l" r="r" t="t"/>
                  <a:pathLst>
                    <a:path extrusionOk="0" h="1765" w="2054">
                      <a:moveTo>
                        <a:pt x="1181" y="1"/>
                      </a:moveTo>
                      <a:cubicBezTo>
                        <a:pt x="382" y="1"/>
                        <a:pt x="1" y="945"/>
                        <a:pt x="546" y="1508"/>
                      </a:cubicBezTo>
                      <a:cubicBezTo>
                        <a:pt x="728" y="1685"/>
                        <a:pt x="951" y="1764"/>
                        <a:pt x="1168" y="1764"/>
                      </a:cubicBezTo>
                      <a:cubicBezTo>
                        <a:pt x="1622" y="1764"/>
                        <a:pt x="2053" y="1419"/>
                        <a:pt x="2053" y="891"/>
                      </a:cubicBezTo>
                      <a:cubicBezTo>
                        <a:pt x="2053" y="400"/>
                        <a:pt x="1654" y="1"/>
                        <a:pt x="11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1"/>
                <p:cNvSpPr/>
                <p:nvPr/>
              </p:nvSpPr>
              <p:spPr>
                <a:xfrm>
                  <a:off x="3745864" y="3191542"/>
                  <a:ext cx="230208" cy="230215"/>
                </a:xfrm>
                <a:custGeom>
                  <a:rect b="b" l="l" r="r" t="t"/>
                  <a:pathLst>
                    <a:path extrusionOk="0" h="2816" w="2816">
                      <a:moveTo>
                        <a:pt x="2652" y="0"/>
                      </a:moveTo>
                      <a:lnTo>
                        <a:pt x="1" y="2652"/>
                      </a:lnTo>
                      <a:lnTo>
                        <a:pt x="164" y="2815"/>
                      </a:lnTo>
                      <a:lnTo>
                        <a:pt x="2816" y="145"/>
                      </a:lnTo>
                      <a:lnTo>
                        <a:pt x="265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1"/>
                <p:cNvSpPr/>
                <p:nvPr/>
              </p:nvSpPr>
              <p:spPr>
                <a:xfrm>
                  <a:off x="3950816" y="2968768"/>
                  <a:ext cx="248029" cy="248037"/>
                </a:xfrm>
                <a:custGeom>
                  <a:rect b="b" l="l" r="r" t="t"/>
                  <a:pathLst>
                    <a:path extrusionOk="0" h="3034" w="3034">
                      <a:moveTo>
                        <a:pt x="1653" y="1"/>
                      </a:moveTo>
                      <a:lnTo>
                        <a:pt x="400" y="1254"/>
                      </a:lnTo>
                      <a:lnTo>
                        <a:pt x="0" y="2889"/>
                      </a:lnTo>
                      <a:lnTo>
                        <a:pt x="145" y="3034"/>
                      </a:lnTo>
                      <a:lnTo>
                        <a:pt x="1780" y="2634"/>
                      </a:lnTo>
                      <a:lnTo>
                        <a:pt x="3034" y="1381"/>
                      </a:lnTo>
                      <a:lnTo>
                        <a:pt x="1653" y="1381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3" name="Google Shape;1183;p41"/>
              <p:cNvSpPr/>
              <p:nvPr/>
            </p:nvSpPr>
            <p:spPr>
              <a:xfrm>
                <a:off x="3084150" y="2875638"/>
                <a:ext cx="902847" cy="773869"/>
              </a:xfrm>
              <a:custGeom>
                <a:rect b="b" l="l" r="r" t="t"/>
                <a:pathLst>
                  <a:path extrusionOk="0" h="9466" w="11044">
                    <a:moveTo>
                      <a:pt x="6321" y="238"/>
                    </a:moveTo>
                    <a:cubicBezTo>
                      <a:pt x="8792" y="238"/>
                      <a:pt x="10808" y="2254"/>
                      <a:pt x="10808" y="4743"/>
                    </a:cubicBezTo>
                    <a:cubicBezTo>
                      <a:pt x="10808" y="7448"/>
                      <a:pt x="8585" y="9246"/>
                      <a:pt x="6270" y="9246"/>
                    </a:cubicBezTo>
                    <a:cubicBezTo>
                      <a:pt x="5165" y="9246"/>
                      <a:pt x="4040" y="8837"/>
                      <a:pt x="3125" y="7921"/>
                    </a:cubicBezTo>
                    <a:cubicBezTo>
                      <a:pt x="291" y="5088"/>
                      <a:pt x="2307" y="238"/>
                      <a:pt x="6321" y="238"/>
                    </a:cubicBezTo>
                    <a:close/>
                    <a:moveTo>
                      <a:pt x="6264" y="0"/>
                    </a:moveTo>
                    <a:cubicBezTo>
                      <a:pt x="5103" y="0"/>
                      <a:pt x="3922" y="428"/>
                      <a:pt x="2961" y="1383"/>
                    </a:cubicBezTo>
                    <a:cubicBezTo>
                      <a:pt x="0" y="4361"/>
                      <a:pt x="2107" y="9465"/>
                      <a:pt x="6321" y="9465"/>
                    </a:cubicBezTo>
                    <a:cubicBezTo>
                      <a:pt x="8919" y="9465"/>
                      <a:pt x="11044" y="7340"/>
                      <a:pt x="11044" y="4743"/>
                    </a:cubicBezTo>
                    <a:cubicBezTo>
                      <a:pt x="11044" y="1888"/>
                      <a:pt x="8701" y="0"/>
                      <a:pt x="6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3168763" y="2939405"/>
                <a:ext cx="752918" cy="644782"/>
              </a:xfrm>
              <a:custGeom>
                <a:rect b="b" l="l" r="r" t="t"/>
                <a:pathLst>
                  <a:path extrusionOk="0" h="7887" w="9210">
                    <a:moveTo>
                      <a:pt x="5286" y="239"/>
                    </a:moveTo>
                    <a:cubicBezTo>
                      <a:pt x="7321" y="239"/>
                      <a:pt x="8992" y="1910"/>
                      <a:pt x="8992" y="3963"/>
                    </a:cubicBezTo>
                    <a:cubicBezTo>
                      <a:pt x="8992" y="6198"/>
                      <a:pt x="7165" y="7677"/>
                      <a:pt x="5258" y="7677"/>
                    </a:cubicBezTo>
                    <a:cubicBezTo>
                      <a:pt x="4344" y="7677"/>
                      <a:pt x="3412" y="7337"/>
                      <a:pt x="2653" y="6578"/>
                    </a:cubicBezTo>
                    <a:cubicBezTo>
                      <a:pt x="310" y="4235"/>
                      <a:pt x="1962" y="239"/>
                      <a:pt x="5286" y="239"/>
                    </a:cubicBezTo>
                    <a:close/>
                    <a:moveTo>
                      <a:pt x="5250" y="0"/>
                    </a:moveTo>
                    <a:cubicBezTo>
                      <a:pt x="4282" y="0"/>
                      <a:pt x="3295" y="360"/>
                      <a:pt x="2489" y="1166"/>
                    </a:cubicBezTo>
                    <a:cubicBezTo>
                      <a:pt x="1" y="3654"/>
                      <a:pt x="1763" y="7886"/>
                      <a:pt x="5286" y="7886"/>
                    </a:cubicBezTo>
                    <a:cubicBezTo>
                      <a:pt x="7448" y="7886"/>
                      <a:pt x="9210" y="6124"/>
                      <a:pt x="9210" y="3945"/>
                    </a:cubicBezTo>
                    <a:cubicBezTo>
                      <a:pt x="9210" y="1574"/>
                      <a:pt x="7274" y="0"/>
                      <a:pt x="5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3265312" y="3011428"/>
                <a:ext cx="585085" cy="501470"/>
              </a:xfrm>
              <a:custGeom>
                <a:rect b="b" l="l" r="r" t="t"/>
                <a:pathLst>
                  <a:path extrusionOk="0" h="6134" w="7157">
                    <a:moveTo>
                      <a:pt x="4083" y="248"/>
                    </a:moveTo>
                    <a:cubicBezTo>
                      <a:pt x="4090" y="248"/>
                      <a:pt x="4098" y="248"/>
                      <a:pt x="4105" y="248"/>
                    </a:cubicBezTo>
                    <a:cubicBezTo>
                      <a:pt x="5667" y="248"/>
                      <a:pt x="6921" y="1502"/>
                      <a:pt x="6921" y="3082"/>
                    </a:cubicBezTo>
                    <a:cubicBezTo>
                      <a:pt x="6921" y="4789"/>
                      <a:pt x="5526" y="5915"/>
                      <a:pt x="4072" y="5915"/>
                    </a:cubicBezTo>
                    <a:cubicBezTo>
                      <a:pt x="3376" y="5915"/>
                      <a:pt x="2666" y="5656"/>
                      <a:pt x="2089" y="5080"/>
                    </a:cubicBezTo>
                    <a:cubicBezTo>
                      <a:pt x="315" y="3287"/>
                      <a:pt x="1555" y="248"/>
                      <a:pt x="4083" y="248"/>
                    </a:cubicBezTo>
                    <a:close/>
                    <a:moveTo>
                      <a:pt x="4069" y="1"/>
                    </a:moveTo>
                    <a:cubicBezTo>
                      <a:pt x="3316" y="1"/>
                      <a:pt x="2549" y="279"/>
                      <a:pt x="1926" y="902"/>
                    </a:cubicBezTo>
                    <a:cubicBezTo>
                      <a:pt x="0" y="2828"/>
                      <a:pt x="1363" y="6133"/>
                      <a:pt x="4105" y="6133"/>
                    </a:cubicBezTo>
                    <a:cubicBezTo>
                      <a:pt x="5776" y="6133"/>
                      <a:pt x="7157" y="4753"/>
                      <a:pt x="7157" y="3064"/>
                    </a:cubicBezTo>
                    <a:cubicBezTo>
                      <a:pt x="7157" y="1220"/>
                      <a:pt x="5644" y="1"/>
                      <a:pt x="40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3364804" y="3086395"/>
                <a:ext cx="411366" cy="352272"/>
              </a:xfrm>
              <a:custGeom>
                <a:rect b="b" l="l" r="r" t="t"/>
                <a:pathLst>
                  <a:path extrusionOk="0" h="4309" w="5032">
                    <a:moveTo>
                      <a:pt x="2888" y="239"/>
                    </a:moveTo>
                    <a:cubicBezTo>
                      <a:pt x="3942" y="239"/>
                      <a:pt x="4796" y="1093"/>
                      <a:pt x="4796" y="2147"/>
                    </a:cubicBezTo>
                    <a:cubicBezTo>
                      <a:pt x="4796" y="3313"/>
                      <a:pt x="3850" y="4080"/>
                      <a:pt x="2867" y="4080"/>
                    </a:cubicBezTo>
                    <a:cubicBezTo>
                      <a:pt x="2395" y="4080"/>
                      <a:pt x="1915" y="3904"/>
                      <a:pt x="1526" y="3509"/>
                    </a:cubicBezTo>
                    <a:cubicBezTo>
                      <a:pt x="309" y="2310"/>
                      <a:pt x="1163" y="239"/>
                      <a:pt x="2888" y="239"/>
                    </a:cubicBezTo>
                    <a:close/>
                    <a:moveTo>
                      <a:pt x="2864" y="1"/>
                    </a:moveTo>
                    <a:cubicBezTo>
                      <a:pt x="2335" y="1"/>
                      <a:pt x="1798" y="198"/>
                      <a:pt x="1363" y="639"/>
                    </a:cubicBezTo>
                    <a:cubicBezTo>
                      <a:pt x="0" y="1983"/>
                      <a:pt x="963" y="4308"/>
                      <a:pt x="2888" y="4308"/>
                    </a:cubicBezTo>
                    <a:cubicBezTo>
                      <a:pt x="4069" y="4308"/>
                      <a:pt x="5032" y="3345"/>
                      <a:pt x="5032" y="2165"/>
                    </a:cubicBezTo>
                    <a:cubicBezTo>
                      <a:pt x="5032" y="863"/>
                      <a:pt x="3968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2671303" y="1560164"/>
                <a:ext cx="1447874" cy="2380388"/>
              </a:xfrm>
              <a:custGeom>
                <a:rect b="b" l="l" r="r" t="t"/>
                <a:pathLst>
                  <a:path extrusionOk="0" h="29117" w="17711">
                    <a:moveTo>
                      <a:pt x="16366" y="218"/>
                    </a:moveTo>
                    <a:cubicBezTo>
                      <a:pt x="16984" y="218"/>
                      <a:pt x="17474" y="709"/>
                      <a:pt x="17474" y="1326"/>
                    </a:cubicBezTo>
                    <a:lnTo>
                      <a:pt x="17474" y="27772"/>
                    </a:lnTo>
                    <a:cubicBezTo>
                      <a:pt x="17474" y="28390"/>
                      <a:pt x="16984" y="28880"/>
                      <a:pt x="16366" y="28880"/>
                    </a:cubicBezTo>
                    <a:lnTo>
                      <a:pt x="1345" y="28880"/>
                    </a:lnTo>
                    <a:cubicBezTo>
                      <a:pt x="728" y="28880"/>
                      <a:pt x="237" y="28390"/>
                      <a:pt x="237" y="27772"/>
                    </a:cubicBezTo>
                    <a:lnTo>
                      <a:pt x="237" y="1326"/>
                    </a:lnTo>
                    <a:cubicBezTo>
                      <a:pt x="237" y="709"/>
                      <a:pt x="728" y="218"/>
                      <a:pt x="1345" y="218"/>
                    </a:cubicBezTo>
                    <a:close/>
                    <a:moveTo>
                      <a:pt x="1345" y="0"/>
                    </a:moveTo>
                    <a:cubicBezTo>
                      <a:pt x="600" y="0"/>
                      <a:pt x="19" y="581"/>
                      <a:pt x="1" y="1326"/>
                    </a:cubicBezTo>
                    <a:lnTo>
                      <a:pt x="1" y="27772"/>
                    </a:lnTo>
                    <a:cubicBezTo>
                      <a:pt x="19" y="28517"/>
                      <a:pt x="600" y="29098"/>
                      <a:pt x="1345" y="29116"/>
                    </a:cubicBezTo>
                    <a:lnTo>
                      <a:pt x="16385" y="29116"/>
                    </a:lnTo>
                    <a:cubicBezTo>
                      <a:pt x="17111" y="29116"/>
                      <a:pt x="17711" y="28517"/>
                      <a:pt x="17711" y="27772"/>
                    </a:cubicBezTo>
                    <a:lnTo>
                      <a:pt x="17711" y="1326"/>
                    </a:lnTo>
                    <a:cubicBezTo>
                      <a:pt x="17711" y="581"/>
                      <a:pt x="17111" y="0"/>
                      <a:pt x="16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8" name="Google Shape;1188;p41"/>
              <p:cNvGrpSpPr/>
              <p:nvPr/>
            </p:nvGrpSpPr>
            <p:grpSpPr>
              <a:xfrm>
                <a:off x="1685375" y="1887500"/>
                <a:ext cx="1700262" cy="2185155"/>
                <a:chOff x="1685375" y="1887500"/>
                <a:chExt cx="1700262" cy="2185155"/>
              </a:xfrm>
            </p:grpSpPr>
            <p:sp>
              <p:nvSpPr>
                <p:cNvPr id="1189" name="Google Shape;1189;p41"/>
                <p:cNvSpPr/>
                <p:nvPr/>
              </p:nvSpPr>
              <p:spPr>
                <a:xfrm>
                  <a:off x="1712108" y="1940311"/>
                  <a:ext cx="895408" cy="732094"/>
                </a:xfrm>
                <a:custGeom>
                  <a:rect b="b" l="l" r="r" t="t"/>
                  <a:pathLst>
                    <a:path extrusionOk="0" h="8955" w="10953">
                      <a:moveTo>
                        <a:pt x="10063" y="0"/>
                      </a:moveTo>
                      <a:cubicBezTo>
                        <a:pt x="9191" y="618"/>
                        <a:pt x="8374" y="1326"/>
                        <a:pt x="7647" y="2125"/>
                      </a:cubicBezTo>
                      <a:cubicBezTo>
                        <a:pt x="6648" y="3233"/>
                        <a:pt x="6303" y="4014"/>
                        <a:pt x="5395" y="4141"/>
                      </a:cubicBezTo>
                      <a:cubicBezTo>
                        <a:pt x="5298" y="4157"/>
                        <a:pt x="5203" y="4163"/>
                        <a:pt x="5111" y="4163"/>
                      </a:cubicBezTo>
                      <a:cubicBezTo>
                        <a:pt x="4788" y="4163"/>
                        <a:pt x="4498" y="4089"/>
                        <a:pt x="4248" y="4089"/>
                      </a:cubicBezTo>
                      <a:cubicBezTo>
                        <a:pt x="4063" y="4089"/>
                        <a:pt x="3899" y="4129"/>
                        <a:pt x="3760" y="4269"/>
                      </a:cubicBezTo>
                      <a:cubicBezTo>
                        <a:pt x="3451" y="4559"/>
                        <a:pt x="3615" y="4941"/>
                        <a:pt x="3252" y="5268"/>
                      </a:cubicBezTo>
                      <a:cubicBezTo>
                        <a:pt x="2834" y="5631"/>
                        <a:pt x="2416" y="5304"/>
                        <a:pt x="2035" y="5631"/>
                      </a:cubicBezTo>
                      <a:cubicBezTo>
                        <a:pt x="1472" y="6103"/>
                        <a:pt x="1998" y="7211"/>
                        <a:pt x="1526" y="7502"/>
                      </a:cubicBezTo>
                      <a:cubicBezTo>
                        <a:pt x="1459" y="7540"/>
                        <a:pt x="1391" y="7555"/>
                        <a:pt x="1321" y="7555"/>
                      </a:cubicBezTo>
                      <a:cubicBezTo>
                        <a:pt x="1098" y="7555"/>
                        <a:pt x="864" y="7402"/>
                        <a:pt x="634" y="7402"/>
                      </a:cubicBezTo>
                      <a:cubicBezTo>
                        <a:pt x="568" y="7402"/>
                        <a:pt x="502" y="7414"/>
                        <a:pt x="436" y="7447"/>
                      </a:cubicBezTo>
                      <a:cubicBezTo>
                        <a:pt x="55" y="7629"/>
                        <a:pt x="0" y="8301"/>
                        <a:pt x="37" y="8955"/>
                      </a:cubicBezTo>
                      <a:lnTo>
                        <a:pt x="1054" y="8955"/>
                      </a:lnTo>
                      <a:lnTo>
                        <a:pt x="1181" y="8664"/>
                      </a:lnTo>
                      <a:cubicBezTo>
                        <a:pt x="1217" y="8755"/>
                        <a:pt x="1254" y="8864"/>
                        <a:pt x="1308" y="8955"/>
                      </a:cubicBezTo>
                      <a:lnTo>
                        <a:pt x="2888" y="8955"/>
                      </a:lnTo>
                      <a:lnTo>
                        <a:pt x="2870" y="8319"/>
                      </a:lnTo>
                      <a:lnTo>
                        <a:pt x="3233" y="8955"/>
                      </a:lnTo>
                      <a:lnTo>
                        <a:pt x="10444" y="8955"/>
                      </a:lnTo>
                      <a:cubicBezTo>
                        <a:pt x="10608" y="6030"/>
                        <a:pt x="10789" y="3088"/>
                        <a:pt x="10953" y="145"/>
                      </a:cubicBezTo>
                      <a:lnTo>
                        <a:pt x="10063" y="0"/>
                      </a:lnTo>
                      <a:close/>
                    </a:path>
                  </a:pathLst>
                </a:custGeom>
                <a:solidFill>
                  <a:srgbClr val="FFCE00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41"/>
                <p:cNvSpPr/>
                <p:nvPr/>
              </p:nvSpPr>
              <p:spPr>
                <a:xfrm>
                  <a:off x="1685375" y="1944726"/>
                  <a:ext cx="858293" cy="726207"/>
                </a:xfrm>
                <a:custGeom>
                  <a:rect b="b" l="l" r="r" t="t"/>
                  <a:pathLst>
                    <a:path extrusionOk="0" h="8883" w="10499">
                      <a:moveTo>
                        <a:pt x="10444" y="1"/>
                      </a:moveTo>
                      <a:cubicBezTo>
                        <a:pt x="9427" y="418"/>
                        <a:pt x="8501" y="1036"/>
                        <a:pt x="7720" y="1799"/>
                      </a:cubicBezTo>
                      <a:cubicBezTo>
                        <a:pt x="7447" y="2089"/>
                        <a:pt x="7175" y="2398"/>
                        <a:pt x="6939" y="2707"/>
                      </a:cubicBezTo>
                      <a:cubicBezTo>
                        <a:pt x="6467" y="3288"/>
                        <a:pt x="6121" y="3724"/>
                        <a:pt x="5504" y="3815"/>
                      </a:cubicBezTo>
                      <a:cubicBezTo>
                        <a:pt x="5399" y="3822"/>
                        <a:pt x="5293" y="3827"/>
                        <a:pt x="5188" y="3827"/>
                      </a:cubicBezTo>
                      <a:cubicBezTo>
                        <a:pt x="5039" y="3827"/>
                        <a:pt x="4890" y="3818"/>
                        <a:pt x="4741" y="3797"/>
                      </a:cubicBezTo>
                      <a:cubicBezTo>
                        <a:pt x="4604" y="3775"/>
                        <a:pt x="4473" y="3756"/>
                        <a:pt x="4348" y="3756"/>
                      </a:cubicBezTo>
                      <a:cubicBezTo>
                        <a:pt x="4159" y="3756"/>
                        <a:pt x="3986" y="3800"/>
                        <a:pt x="3833" y="3942"/>
                      </a:cubicBezTo>
                      <a:cubicBezTo>
                        <a:pt x="3706" y="4087"/>
                        <a:pt x="3633" y="4251"/>
                        <a:pt x="3597" y="4433"/>
                      </a:cubicBezTo>
                      <a:cubicBezTo>
                        <a:pt x="3560" y="4632"/>
                        <a:pt x="3470" y="4814"/>
                        <a:pt x="3324" y="4941"/>
                      </a:cubicBezTo>
                      <a:cubicBezTo>
                        <a:pt x="3189" y="5061"/>
                        <a:pt x="3016" y="5132"/>
                        <a:pt x="2826" y="5132"/>
                      </a:cubicBezTo>
                      <a:cubicBezTo>
                        <a:pt x="2787" y="5132"/>
                        <a:pt x="2747" y="5129"/>
                        <a:pt x="2707" y="5123"/>
                      </a:cubicBezTo>
                      <a:cubicBezTo>
                        <a:pt x="2686" y="5121"/>
                        <a:pt x="2666" y="5120"/>
                        <a:pt x="2645" y="5120"/>
                      </a:cubicBezTo>
                      <a:cubicBezTo>
                        <a:pt x="2463" y="5120"/>
                        <a:pt x="2272" y="5190"/>
                        <a:pt x="2126" y="5304"/>
                      </a:cubicBezTo>
                      <a:cubicBezTo>
                        <a:pt x="1817" y="5559"/>
                        <a:pt x="1817" y="6013"/>
                        <a:pt x="1817" y="6394"/>
                      </a:cubicBezTo>
                      <a:cubicBezTo>
                        <a:pt x="1817" y="6757"/>
                        <a:pt x="1817" y="7048"/>
                        <a:pt x="1617" y="7175"/>
                      </a:cubicBezTo>
                      <a:cubicBezTo>
                        <a:pt x="1541" y="7200"/>
                        <a:pt x="1461" y="7214"/>
                        <a:pt x="1383" y="7214"/>
                      </a:cubicBezTo>
                      <a:cubicBezTo>
                        <a:pt x="1293" y="7214"/>
                        <a:pt x="1204" y="7196"/>
                        <a:pt x="1127" y="7157"/>
                      </a:cubicBezTo>
                      <a:cubicBezTo>
                        <a:pt x="1010" y="7104"/>
                        <a:pt x="894" y="7076"/>
                        <a:pt x="777" y="7076"/>
                      </a:cubicBezTo>
                      <a:cubicBezTo>
                        <a:pt x="694" y="7076"/>
                        <a:pt x="611" y="7090"/>
                        <a:pt x="527" y="7121"/>
                      </a:cubicBezTo>
                      <a:cubicBezTo>
                        <a:pt x="164" y="7302"/>
                        <a:pt x="0" y="7865"/>
                        <a:pt x="73" y="8883"/>
                      </a:cubicBezTo>
                      <a:lnTo>
                        <a:pt x="182" y="8883"/>
                      </a:lnTo>
                      <a:cubicBezTo>
                        <a:pt x="128" y="7938"/>
                        <a:pt x="255" y="7375"/>
                        <a:pt x="582" y="7230"/>
                      </a:cubicBezTo>
                      <a:cubicBezTo>
                        <a:pt x="653" y="7206"/>
                        <a:pt x="728" y="7192"/>
                        <a:pt x="803" y="7192"/>
                      </a:cubicBezTo>
                      <a:cubicBezTo>
                        <a:pt x="900" y="7192"/>
                        <a:pt x="998" y="7215"/>
                        <a:pt x="1090" y="7266"/>
                      </a:cubicBezTo>
                      <a:cubicBezTo>
                        <a:pt x="1181" y="7311"/>
                        <a:pt x="1281" y="7334"/>
                        <a:pt x="1381" y="7334"/>
                      </a:cubicBezTo>
                      <a:cubicBezTo>
                        <a:pt x="1481" y="7334"/>
                        <a:pt x="1581" y="7311"/>
                        <a:pt x="1671" y="7266"/>
                      </a:cubicBezTo>
                      <a:cubicBezTo>
                        <a:pt x="1926" y="7121"/>
                        <a:pt x="1926" y="6776"/>
                        <a:pt x="1926" y="6394"/>
                      </a:cubicBezTo>
                      <a:cubicBezTo>
                        <a:pt x="1926" y="6013"/>
                        <a:pt x="1926" y="5613"/>
                        <a:pt x="2198" y="5395"/>
                      </a:cubicBezTo>
                      <a:cubicBezTo>
                        <a:pt x="2325" y="5300"/>
                        <a:pt x="2480" y="5246"/>
                        <a:pt x="2650" y="5246"/>
                      </a:cubicBezTo>
                      <a:cubicBezTo>
                        <a:pt x="2674" y="5246"/>
                        <a:pt x="2700" y="5248"/>
                        <a:pt x="2725" y="5250"/>
                      </a:cubicBezTo>
                      <a:cubicBezTo>
                        <a:pt x="2745" y="5251"/>
                        <a:pt x="2765" y="5252"/>
                        <a:pt x="2786" y="5252"/>
                      </a:cubicBezTo>
                      <a:cubicBezTo>
                        <a:pt x="3004" y="5252"/>
                        <a:pt x="3231" y="5165"/>
                        <a:pt x="3397" y="5032"/>
                      </a:cubicBezTo>
                      <a:cubicBezTo>
                        <a:pt x="3560" y="4868"/>
                        <a:pt x="3669" y="4687"/>
                        <a:pt x="3706" y="4469"/>
                      </a:cubicBezTo>
                      <a:cubicBezTo>
                        <a:pt x="3724" y="4305"/>
                        <a:pt x="3797" y="4142"/>
                        <a:pt x="3924" y="4033"/>
                      </a:cubicBezTo>
                      <a:cubicBezTo>
                        <a:pt x="4042" y="3904"/>
                        <a:pt x="4185" y="3864"/>
                        <a:pt x="4354" y="3864"/>
                      </a:cubicBezTo>
                      <a:cubicBezTo>
                        <a:pt x="4471" y="3864"/>
                        <a:pt x="4600" y="3883"/>
                        <a:pt x="4741" y="3906"/>
                      </a:cubicBezTo>
                      <a:cubicBezTo>
                        <a:pt x="4898" y="3928"/>
                        <a:pt x="5055" y="3944"/>
                        <a:pt x="5217" y="3944"/>
                      </a:cubicBezTo>
                      <a:cubicBezTo>
                        <a:pt x="5317" y="3944"/>
                        <a:pt x="5418" y="3938"/>
                        <a:pt x="5522" y="3924"/>
                      </a:cubicBezTo>
                      <a:cubicBezTo>
                        <a:pt x="6194" y="3833"/>
                        <a:pt x="6557" y="3361"/>
                        <a:pt x="7030" y="2798"/>
                      </a:cubicBezTo>
                      <a:cubicBezTo>
                        <a:pt x="7266" y="2471"/>
                        <a:pt x="7538" y="2162"/>
                        <a:pt x="7811" y="1890"/>
                      </a:cubicBezTo>
                      <a:cubicBezTo>
                        <a:pt x="8574" y="1127"/>
                        <a:pt x="9482" y="527"/>
                        <a:pt x="10499" y="110"/>
                      </a:cubicBezTo>
                      <a:lnTo>
                        <a:pt x="10444" y="1"/>
                      </a:lnTo>
                      <a:close/>
                    </a:path>
                  </a:pathLst>
                </a:custGeom>
                <a:solidFill>
                  <a:srgbClr val="FFCA2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41"/>
                <p:cNvSpPr/>
                <p:nvPr/>
              </p:nvSpPr>
              <p:spPr>
                <a:xfrm>
                  <a:off x="2344704" y="2145182"/>
                  <a:ext cx="415781" cy="644046"/>
                </a:xfrm>
                <a:custGeom>
                  <a:rect b="b" l="l" r="r" t="t"/>
                  <a:pathLst>
                    <a:path extrusionOk="0" h="7878" w="5086">
                      <a:moveTo>
                        <a:pt x="2606" y="0"/>
                      </a:moveTo>
                      <a:cubicBezTo>
                        <a:pt x="2585" y="0"/>
                        <a:pt x="2564" y="0"/>
                        <a:pt x="2543" y="1"/>
                      </a:cubicBezTo>
                      <a:cubicBezTo>
                        <a:pt x="1980" y="19"/>
                        <a:pt x="1417" y="182"/>
                        <a:pt x="945" y="491"/>
                      </a:cubicBezTo>
                      <a:cubicBezTo>
                        <a:pt x="618" y="2707"/>
                        <a:pt x="309" y="4923"/>
                        <a:pt x="0" y="7139"/>
                      </a:cubicBezTo>
                      <a:cubicBezTo>
                        <a:pt x="597" y="7623"/>
                        <a:pt x="1337" y="7878"/>
                        <a:pt x="2106" y="7878"/>
                      </a:cubicBezTo>
                      <a:cubicBezTo>
                        <a:pt x="2203" y="7878"/>
                        <a:pt x="2300" y="7874"/>
                        <a:pt x="2398" y="7865"/>
                      </a:cubicBezTo>
                      <a:cubicBezTo>
                        <a:pt x="3051" y="7775"/>
                        <a:pt x="3669" y="7502"/>
                        <a:pt x="4159" y="7066"/>
                      </a:cubicBezTo>
                      <a:cubicBezTo>
                        <a:pt x="4450" y="5068"/>
                        <a:pt x="4759" y="3088"/>
                        <a:pt x="5086" y="1090"/>
                      </a:cubicBezTo>
                      <a:cubicBezTo>
                        <a:pt x="4446" y="398"/>
                        <a:pt x="3546" y="0"/>
                        <a:pt x="260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1"/>
                <p:cNvSpPr/>
                <p:nvPr/>
              </p:nvSpPr>
              <p:spPr>
                <a:xfrm>
                  <a:off x="2684710" y="2204616"/>
                  <a:ext cx="222851" cy="439583"/>
                </a:xfrm>
                <a:custGeom>
                  <a:rect b="b" l="l" r="r" t="t"/>
                  <a:pathLst>
                    <a:path extrusionOk="0" h="5377" w="2726">
                      <a:moveTo>
                        <a:pt x="509" y="0"/>
                      </a:moveTo>
                      <a:lnTo>
                        <a:pt x="509" y="0"/>
                      </a:lnTo>
                      <a:cubicBezTo>
                        <a:pt x="763" y="781"/>
                        <a:pt x="582" y="1653"/>
                        <a:pt x="0" y="2271"/>
                      </a:cubicBezTo>
                      <a:cubicBezTo>
                        <a:pt x="73" y="2434"/>
                        <a:pt x="146" y="2598"/>
                        <a:pt x="218" y="2761"/>
                      </a:cubicBezTo>
                      <a:lnTo>
                        <a:pt x="400" y="3215"/>
                      </a:lnTo>
                      <a:cubicBezTo>
                        <a:pt x="418" y="3270"/>
                        <a:pt x="455" y="3324"/>
                        <a:pt x="473" y="3379"/>
                      </a:cubicBezTo>
                      <a:cubicBezTo>
                        <a:pt x="545" y="3542"/>
                        <a:pt x="600" y="3706"/>
                        <a:pt x="673" y="3887"/>
                      </a:cubicBezTo>
                      <a:cubicBezTo>
                        <a:pt x="727" y="3978"/>
                        <a:pt x="763" y="4069"/>
                        <a:pt x="800" y="4160"/>
                      </a:cubicBezTo>
                      <a:cubicBezTo>
                        <a:pt x="854" y="4250"/>
                        <a:pt x="909" y="4414"/>
                        <a:pt x="963" y="4541"/>
                      </a:cubicBezTo>
                      <a:cubicBezTo>
                        <a:pt x="999" y="4632"/>
                        <a:pt x="1036" y="4723"/>
                        <a:pt x="1072" y="4814"/>
                      </a:cubicBezTo>
                      <a:cubicBezTo>
                        <a:pt x="1145" y="4977"/>
                        <a:pt x="1217" y="5122"/>
                        <a:pt x="1272" y="5286"/>
                      </a:cubicBezTo>
                      <a:cubicBezTo>
                        <a:pt x="1290" y="5322"/>
                        <a:pt x="1290" y="5340"/>
                        <a:pt x="1308" y="5377"/>
                      </a:cubicBezTo>
                      <a:lnTo>
                        <a:pt x="2725" y="4741"/>
                      </a:lnTo>
                      <a:cubicBezTo>
                        <a:pt x="2671" y="4541"/>
                        <a:pt x="2616" y="4323"/>
                        <a:pt x="2543" y="4123"/>
                      </a:cubicBezTo>
                      <a:lnTo>
                        <a:pt x="2398" y="3633"/>
                      </a:lnTo>
                      <a:cubicBezTo>
                        <a:pt x="2362" y="3542"/>
                        <a:pt x="2325" y="3451"/>
                        <a:pt x="2289" y="3342"/>
                      </a:cubicBezTo>
                      <a:cubicBezTo>
                        <a:pt x="2198" y="3052"/>
                        <a:pt x="2107" y="2797"/>
                        <a:pt x="2035" y="2598"/>
                      </a:cubicBezTo>
                      <a:cubicBezTo>
                        <a:pt x="1726" y="1780"/>
                        <a:pt x="1581" y="1508"/>
                        <a:pt x="1581" y="1508"/>
                      </a:cubicBezTo>
                      <a:cubicBezTo>
                        <a:pt x="1526" y="1308"/>
                        <a:pt x="1454" y="1108"/>
                        <a:pt x="1345" y="927"/>
                      </a:cubicBezTo>
                      <a:cubicBezTo>
                        <a:pt x="1145" y="563"/>
                        <a:pt x="854" y="236"/>
                        <a:pt x="509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41"/>
                <p:cNvSpPr/>
                <p:nvPr/>
              </p:nvSpPr>
              <p:spPr>
                <a:xfrm>
                  <a:off x="2782731" y="2560729"/>
                  <a:ext cx="377194" cy="387916"/>
                </a:xfrm>
                <a:custGeom>
                  <a:rect b="b" l="l" r="r" t="t"/>
                  <a:pathLst>
                    <a:path extrusionOk="0" h="4745" w="4614">
                      <a:moveTo>
                        <a:pt x="895" y="1"/>
                      </a:moveTo>
                      <a:cubicBezTo>
                        <a:pt x="661" y="1"/>
                        <a:pt x="431" y="101"/>
                        <a:pt x="273" y="294"/>
                      </a:cubicBezTo>
                      <a:cubicBezTo>
                        <a:pt x="55" y="512"/>
                        <a:pt x="0" y="857"/>
                        <a:pt x="146" y="1148"/>
                      </a:cubicBezTo>
                      <a:cubicBezTo>
                        <a:pt x="781" y="2710"/>
                        <a:pt x="1962" y="3999"/>
                        <a:pt x="3470" y="4744"/>
                      </a:cubicBezTo>
                      <a:lnTo>
                        <a:pt x="4614" y="3691"/>
                      </a:lnTo>
                      <a:cubicBezTo>
                        <a:pt x="3506" y="2492"/>
                        <a:pt x="2398" y="1293"/>
                        <a:pt x="1308" y="112"/>
                      </a:cubicBezTo>
                      <a:cubicBezTo>
                        <a:pt x="1178" y="37"/>
                        <a:pt x="1036" y="1"/>
                        <a:pt x="89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1"/>
                <p:cNvSpPr/>
                <p:nvPr/>
              </p:nvSpPr>
              <p:spPr>
                <a:xfrm>
                  <a:off x="2515402" y="1999664"/>
                  <a:ext cx="117393" cy="202828"/>
                </a:xfrm>
                <a:custGeom>
                  <a:rect b="b" l="l" r="r" t="t"/>
                  <a:pathLst>
                    <a:path extrusionOk="0" h="2481" w="1436">
                      <a:moveTo>
                        <a:pt x="691" y="1"/>
                      </a:moveTo>
                      <a:cubicBezTo>
                        <a:pt x="691" y="19"/>
                        <a:pt x="673" y="19"/>
                        <a:pt x="673" y="37"/>
                      </a:cubicBezTo>
                      <a:cubicBezTo>
                        <a:pt x="673" y="37"/>
                        <a:pt x="637" y="128"/>
                        <a:pt x="600" y="164"/>
                      </a:cubicBezTo>
                      <a:cubicBezTo>
                        <a:pt x="600" y="164"/>
                        <a:pt x="600" y="182"/>
                        <a:pt x="600" y="182"/>
                      </a:cubicBezTo>
                      <a:cubicBezTo>
                        <a:pt x="528" y="418"/>
                        <a:pt x="455" y="655"/>
                        <a:pt x="382" y="872"/>
                      </a:cubicBezTo>
                      <a:cubicBezTo>
                        <a:pt x="273" y="1181"/>
                        <a:pt x="182" y="1490"/>
                        <a:pt x="73" y="1799"/>
                      </a:cubicBezTo>
                      <a:cubicBezTo>
                        <a:pt x="37" y="1871"/>
                        <a:pt x="19" y="1962"/>
                        <a:pt x="1" y="2035"/>
                      </a:cubicBezTo>
                      <a:cubicBezTo>
                        <a:pt x="366" y="2339"/>
                        <a:pt x="731" y="2480"/>
                        <a:pt x="998" y="2480"/>
                      </a:cubicBezTo>
                      <a:cubicBezTo>
                        <a:pt x="1129" y="2480"/>
                        <a:pt x="1237" y="2446"/>
                        <a:pt x="1309" y="2380"/>
                      </a:cubicBezTo>
                      <a:cubicBezTo>
                        <a:pt x="1345" y="2344"/>
                        <a:pt x="1436" y="2217"/>
                        <a:pt x="1418" y="1926"/>
                      </a:cubicBezTo>
                      <a:cubicBezTo>
                        <a:pt x="1399" y="1871"/>
                        <a:pt x="1399" y="1817"/>
                        <a:pt x="1399" y="1781"/>
                      </a:cubicBezTo>
                      <a:lnTo>
                        <a:pt x="1399" y="1635"/>
                      </a:lnTo>
                      <a:lnTo>
                        <a:pt x="1399" y="1617"/>
                      </a:lnTo>
                      <a:cubicBezTo>
                        <a:pt x="1399" y="1508"/>
                        <a:pt x="1381" y="1363"/>
                        <a:pt x="1381" y="1199"/>
                      </a:cubicBezTo>
                      <a:lnTo>
                        <a:pt x="1381" y="1054"/>
                      </a:lnTo>
                      <a:cubicBezTo>
                        <a:pt x="1381" y="818"/>
                        <a:pt x="1345" y="600"/>
                        <a:pt x="1345" y="437"/>
                      </a:cubicBezTo>
                      <a:cubicBezTo>
                        <a:pt x="1345" y="364"/>
                        <a:pt x="1345" y="309"/>
                        <a:pt x="1327" y="255"/>
                      </a:cubicBez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1"/>
                <p:cNvSpPr/>
                <p:nvPr/>
              </p:nvSpPr>
              <p:spPr>
                <a:xfrm>
                  <a:off x="2543607" y="2061632"/>
                  <a:ext cx="86246" cy="90091"/>
                </a:xfrm>
                <a:custGeom>
                  <a:rect b="b" l="l" r="r" t="t"/>
                  <a:pathLst>
                    <a:path extrusionOk="0" h="1102" w="1055">
                      <a:moveTo>
                        <a:pt x="437" y="1"/>
                      </a:moveTo>
                      <a:cubicBezTo>
                        <a:pt x="286" y="1"/>
                        <a:pt x="137" y="39"/>
                        <a:pt x="1" y="114"/>
                      </a:cubicBezTo>
                      <a:cubicBezTo>
                        <a:pt x="55" y="423"/>
                        <a:pt x="219" y="714"/>
                        <a:pt x="455" y="914"/>
                      </a:cubicBezTo>
                      <a:cubicBezTo>
                        <a:pt x="551" y="994"/>
                        <a:pt x="689" y="1102"/>
                        <a:pt x="820" y="1102"/>
                      </a:cubicBezTo>
                      <a:cubicBezTo>
                        <a:pt x="838" y="1102"/>
                        <a:pt x="855" y="1100"/>
                        <a:pt x="873" y="1095"/>
                      </a:cubicBezTo>
                      <a:cubicBezTo>
                        <a:pt x="964" y="1059"/>
                        <a:pt x="1018" y="968"/>
                        <a:pt x="1054" y="877"/>
                      </a:cubicBezTo>
                      <a:lnTo>
                        <a:pt x="1054" y="859"/>
                      </a:lnTo>
                      <a:cubicBezTo>
                        <a:pt x="1054" y="750"/>
                        <a:pt x="1036" y="623"/>
                        <a:pt x="1036" y="460"/>
                      </a:cubicBezTo>
                      <a:lnTo>
                        <a:pt x="1036" y="296"/>
                      </a:lnTo>
                      <a:cubicBezTo>
                        <a:pt x="909" y="133"/>
                        <a:pt x="727" y="24"/>
                        <a:pt x="528" y="6"/>
                      </a:cubicBezTo>
                      <a:cubicBezTo>
                        <a:pt x="497" y="2"/>
                        <a:pt x="467" y="1"/>
                        <a:pt x="437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1"/>
                <p:cNvSpPr/>
                <p:nvPr/>
              </p:nvSpPr>
              <p:spPr>
                <a:xfrm>
                  <a:off x="2513931" y="1893713"/>
                  <a:ext cx="164890" cy="207897"/>
                </a:xfrm>
                <a:custGeom>
                  <a:rect b="b" l="l" r="r" t="t"/>
                  <a:pathLst>
                    <a:path extrusionOk="0" h="2543" w="2017">
                      <a:moveTo>
                        <a:pt x="928" y="0"/>
                      </a:moveTo>
                      <a:cubicBezTo>
                        <a:pt x="892" y="0"/>
                        <a:pt x="855" y="2"/>
                        <a:pt x="818" y="7"/>
                      </a:cubicBezTo>
                      <a:lnTo>
                        <a:pt x="764" y="7"/>
                      </a:lnTo>
                      <a:cubicBezTo>
                        <a:pt x="309" y="98"/>
                        <a:pt x="1" y="625"/>
                        <a:pt x="19" y="1224"/>
                      </a:cubicBezTo>
                      <a:cubicBezTo>
                        <a:pt x="19" y="1278"/>
                        <a:pt x="37" y="1351"/>
                        <a:pt x="37" y="1424"/>
                      </a:cubicBezTo>
                      <a:cubicBezTo>
                        <a:pt x="137" y="2060"/>
                        <a:pt x="593" y="2542"/>
                        <a:pt x="1077" y="2542"/>
                      </a:cubicBezTo>
                      <a:cubicBezTo>
                        <a:pt x="1117" y="2542"/>
                        <a:pt x="1158" y="2539"/>
                        <a:pt x="1199" y="2532"/>
                      </a:cubicBezTo>
                      <a:cubicBezTo>
                        <a:pt x="1654" y="2459"/>
                        <a:pt x="1980" y="2005"/>
                        <a:pt x="1999" y="1442"/>
                      </a:cubicBezTo>
                      <a:cubicBezTo>
                        <a:pt x="2017" y="1333"/>
                        <a:pt x="1999" y="1224"/>
                        <a:pt x="1999" y="1133"/>
                      </a:cubicBezTo>
                      <a:lnTo>
                        <a:pt x="1962" y="1006"/>
                      </a:lnTo>
                      <a:cubicBezTo>
                        <a:pt x="1908" y="734"/>
                        <a:pt x="1781" y="479"/>
                        <a:pt x="1581" y="298"/>
                      </a:cubicBezTo>
                      <a:cubicBezTo>
                        <a:pt x="1406" y="107"/>
                        <a:pt x="1177" y="0"/>
                        <a:pt x="928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1"/>
                <p:cNvSpPr/>
                <p:nvPr/>
              </p:nvSpPr>
              <p:spPr>
                <a:xfrm>
                  <a:off x="2539192" y="2011518"/>
                  <a:ext cx="41692" cy="43165"/>
                </a:xfrm>
                <a:custGeom>
                  <a:rect b="b" l="l" r="r" t="t"/>
                  <a:pathLst>
                    <a:path extrusionOk="0" h="528" w="510">
                      <a:moveTo>
                        <a:pt x="255" y="1"/>
                      </a:moveTo>
                      <a:cubicBezTo>
                        <a:pt x="128" y="1"/>
                        <a:pt x="0" y="128"/>
                        <a:pt x="0" y="273"/>
                      </a:cubicBezTo>
                      <a:cubicBezTo>
                        <a:pt x="0" y="401"/>
                        <a:pt x="128" y="528"/>
                        <a:pt x="255" y="528"/>
                      </a:cubicBezTo>
                      <a:cubicBezTo>
                        <a:pt x="400" y="528"/>
                        <a:pt x="509" y="401"/>
                        <a:pt x="509" y="273"/>
                      </a:cubicBezTo>
                      <a:cubicBezTo>
                        <a:pt x="509" y="128"/>
                        <a:pt x="400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1"/>
                <p:cNvSpPr/>
                <p:nvPr/>
              </p:nvSpPr>
              <p:spPr>
                <a:xfrm>
                  <a:off x="2625277" y="2004160"/>
                  <a:ext cx="49132" cy="41776"/>
                </a:xfrm>
                <a:custGeom>
                  <a:rect b="b" l="l" r="r" t="t"/>
                  <a:pathLst>
                    <a:path extrusionOk="0" h="511" w="601">
                      <a:moveTo>
                        <a:pt x="346" y="0"/>
                      </a:moveTo>
                      <a:cubicBezTo>
                        <a:pt x="110" y="0"/>
                        <a:pt x="1" y="273"/>
                        <a:pt x="164" y="436"/>
                      </a:cubicBezTo>
                      <a:cubicBezTo>
                        <a:pt x="216" y="488"/>
                        <a:pt x="278" y="510"/>
                        <a:pt x="340" y="510"/>
                      </a:cubicBezTo>
                      <a:cubicBezTo>
                        <a:pt x="473" y="510"/>
                        <a:pt x="600" y="404"/>
                        <a:pt x="600" y="254"/>
                      </a:cubicBezTo>
                      <a:cubicBezTo>
                        <a:pt x="600" y="109"/>
                        <a:pt x="491" y="0"/>
                        <a:pt x="346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1"/>
                <p:cNvSpPr/>
                <p:nvPr/>
              </p:nvSpPr>
              <p:spPr>
                <a:xfrm>
                  <a:off x="2573364" y="1969333"/>
                  <a:ext cx="19375" cy="25997"/>
                </a:xfrm>
                <a:custGeom>
                  <a:rect b="b" l="l" r="r" t="t"/>
                  <a:pathLst>
                    <a:path extrusionOk="0" h="318" w="237">
                      <a:moveTo>
                        <a:pt x="187" y="1"/>
                      </a:moveTo>
                      <a:cubicBezTo>
                        <a:pt x="162" y="1"/>
                        <a:pt x="140" y="14"/>
                        <a:pt x="127" y="27"/>
                      </a:cubicBezTo>
                      <a:lnTo>
                        <a:pt x="18" y="226"/>
                      </a:lnTo>
                      <a:cubicBezTo>
                        <a:pt x="0" y="263"/>
                        <a:pt x="0" y="299"/>
                        <a:pt x="37" y="317"/>
                      </a:cubicBezTo>
                      <a:lnTo>
                        <a:pt x="55" y="317"/>
                      </a:lnTo>
                      <a:cubicBezTo>
                        <a:pt x="73" y="317"/>
                        <a:pt x="91" y="299"/>
                        <a:pt x="109" y="299"/>
                      </a:cubicBezTo>
                      <a:lnTo>
                        <a:pt x="236" y="81"/>
                      </a:lnTo>
                      <a:cubicBezTo>
                        <a:pt x="236" y="63"/>
                        <a:pt x="236" y="27"/>
                        <a:pt x="218" y="8"/>
                      </a:cubicBezTo>
                      <a:cubicBezTo>
                        <a:pt x="208" y="3"/>
                        <a:pt x="197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1"/>
                <p:cNvSpPr/>
                <p:nvPr/>
              </p:nvSpPr>
              <p:spPr>
                <a:xfrm>
                  <a:off x="2558485" y="1967862"/>
                  <a:ext cx="17903" cy="25916"/>
                </a:xfrm>
                <a:custGeom>
                  <a:rect b="b" l="l" r="r" t="t"/>
                  <a:pathLst>
                    <a:path extrusionOk="0" h="317" w="219">
                      <a:moveTo>
                        <a:pt x="151" y="1"/>
                      </a:moveTo>
                      <a:cubicBezTo>
                        <a:pt x="128" y="1"/>
                        <a:pt x="110" y="14"/>
                        <a:pt x="110" y="26"/>
                      </a:cubicBezTo>
                      <a:lnTo>
                        <a:pt x="19" y="244"/>
                      </a:lnTo>
                      <a:cubicBezTo>
                        <a:pt x="1" y="263"/>
                        <a:pt x="19" y="299"/>
                        <a:pt x="37" y="317"/>
                      </a:cubicBezTo>
                      <a:lnTo>
                        <a:pt x="55" y="317"/>
                      </a:lnTo>
                      <a:cubicBezTo>
                        <a:pt x="91" y="317"/>
                        <a:pt x="110" y="299"/>
                        <a:pt x="110" y="281"/>
                      </a:cubicBezTo>
                      <a:lnTo>
                        <a:pt x="219" y="81"/>
                      </a:lnTo>
                      <a:cubicBezTo>
                        <a:pt x="219" y="45"/>
                        <a:pt x="200" y="8"/>
                        <a:pt x="182" y="8"/>
                      </a:cubicBezTo>
                      <a:cubicBezTo>
                        <a:pt x="172" y="3"/>
                        <a:pt x="161" y="1"/>
                        <a:pt x="15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1"/>
                <p:cNvSpPr/>
                <p:nvPr/>
              </p:nvSpPr>
              <p:spPr>
                <a:xfrm>
                  <a:off x="2576307" y="2005631"/>
                  <a:ext cx="11935" cy="19375"/>
                </a:xfrm>
                <a:custGeom>
                  <a:rect b="b" l="l" r="r" t="t"/>
                  <a:pathLst>
                    <a:path extrusionOk="0" h="237" w="146">
                      <a:moveTo>
                        <a:pt x="37" y="0"/>
                      </a:moveTo>
                      <a:cubicBezTo>
                        <a:pt x="19" y="18"/>
                        <a:pt x="1" y="37"/>
                        <a:pt x="1" y="73"/>
                      </a:cubicBezTo>
                      <a:lnTo>
                        <a:pt x="37" y="200"/>
                      </a:lnTo>
                      <a:cubicBezTo>
                        <a:pt x="37" y="218"/>
                        <a:pt x="73" y="236"/>
                        <a:pt x="91" y="236"/>
                      </a:cubicBezTo>
                      <a:lnTo>
                        <a:pt x="110" y="236"/>
                      </a:lnTo>
                      <a:cubicBezTo>
                        <a:pt x="146" y="236"/>
                        <a:pt x="146" y="200"/>
                        <a:pt x="146" y="164"/>
                      </a:cubicBezTo>
                      <a:lnTo>
                        <a:pt x="110" y="37"/>
                      </a:lnTo>
                      <a:cubicBezTo>
                        <a:pt x="110" y="18"/>
                        <a:pt x="73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1"/>
                <p:cNvSpPr/>
                <p:nvPr/>
              </p:nvSpPr>
              <p:spPr>
                <a:xfrm>
                  <a:off x="2559957" y="2007103"/>
                  <a:ext cx="10464" cy="19375"/>
                </a:xfrm>
                <a:custGeom>
                  <a:rect b="b" l="l" r="r" t="t"/>
                  <a:pathLst>
                    <a:path extrusionOk="0" h="237" w="128">
                      <a:moveTo>
                        <a:pt x="73" y="0"/>
                      </a:moveTo>
                      <a:cubicBezTo>
                        <a:pt x="37" y="0"/>
                        <a:pt x="1" y="37"/>
                        <a:pt x="1" y="55"/>
                      </a:cubicBezTo>
                      <a:lnTo>
                        <a:pt x="1" y="182"/>
                      </a:lnTo>
                      <a:cubicBezTo>
                        <a:pt x="1" y="218"/>
                        <a:pt x="37" y="237"/>
                        <a:pt x="73" y="237"/>
                      </a:cubicBezTo>
                      <a:cubicBezTo>
                        <a:pt x="92" y="237"/>
                        <a:pt x="110" y="218"/>
                        <a:pt x="128" y="182"/>
                      </a:cubicBezTo>
                      <a:lnTo>
                        <a:pt x="128" y="73"/>
                      </a:lnTo>
                      <a:cubicBezTo>
                        <a:pt x="128" y="37"/>
                        <a:pt x="92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1"/>
                <p:cNvSpPr/>
                <p:nvPr/>
              </p:nvSpPr>
              <p:spPr>
                <a:xfrm>
                  <a:off x="2548103" y="1981842"/>
                  <a:ext cx="49050" cy="31311"/>
                </a:xfrm>
                <a:custGeom>
                  <a:rect b="b" l="l" r="r" t="t"/>
                  <a:pathLst>
                    <a:path extrusionOk="0" h="383" w="600">
                      <a:moveTo>
                        <a:pt x="218" y="1"/>
                      </a:moveTo>
                      <a:cubicBezTo>
                        <a:pt x="164" y="19"/>
                        <a:pt x="109" y="55"/>
                        <a:pt x="73" y="110"/>
                      </a:cubicBezTo>
                      <a:cubicBezTo>
                        <a:pt x="19" y="164"/>
                        <a:pt x="0" y="219"/>
                        <a:pt x="19" y="291"/>
                      </a:cubicBezTo>
                      <a:cubicBezTo>
                        <a:pt x="55" y="364"/>
                        <a:pt x="182" y="382"/>
                        <a:pt x="291" y="382"/>
                      </a:cubicBezTo>
                      <a:lnTo>
                        <a:pt x="346" y="382"/>
                      </a:lnTo>
                      <a:cubicBezTo>
                        <a:pt x="400" y="364"/>
                        <a:pt x="455" y="346"/>
                        <a:pt x="491" y="328"/>
                      </a:cubicBezTo>
                      <a:cubicBezTo>
                        <a:pt x="545" y="291"/>
                        <a:pt x="600" y="255"/>
                        <a:pt x="600" y="200"/>
                      </a:cubicBezTo>
                      <a:cubicBezTo>
                        <a:pt x="600" y="110"/>
                        <a:pt x="473" y="19"/>
                        <a:pt x="3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41"/>
                <p:cNvSpPr/>
                <p:nvPr/>
              </p:nvSpPr>
              <p:spPr>
                <a:xfrm>
                  <a:off x="2565925" y="1981842"/>
                  <a:ext cx="31228" cy="31311"/>
                </a:xfrm>
                <a:custGeom>
                  <a:rect b="b" l="l" r="r" t="t"/>
                  <a:pathLst>
                    <a:path extrusionOk="0" h="383" w="382">
                      <a:moveTo>
                        <a:pt x="91" y="1"/>
                      </a:moveTo>
                      <a:cubicBezTo>
                        <a:pt x="37" y="55"/>
                        <a:pt x="0" y="128"/>
                        <a:pt x="0" y="200"/>
                      </a:cubicBezTo>
                      <a:cubicBezTo>
                        <a:pt x="0" y="255"/>
                        <a:pt x="37" y="328"/>
                        <a:pt x="73" y="382"/>
                      </a:cubicBezTo>
                      <a:lnTo>
                        <a:pt x="128" y="382"/>
                      </a:lnTo>
                      <a:cubicBezTo>
                        <a:pt x="182" y="364"/>
                        <a:pt x="237" y="346"/>
                        <a:pt x="273" y="328"/>
                      </a:cubicBezTo>
                      <a:cubicBezTo>
                        <a:pt x="327" y="291"/>
                        <a:pt x="382" y="255"/>
                        <a:pt x="382" y="200"/>
                      </a:cubicBezTo>
                      <a:cubicBezTo>
                        <a:pt x="382" y="110"/>
                        <a:pt x="255" y="19"/>
                        <a:pt x="10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1"/>
                <p:cNvSpPr/>
                <p:nvPr/>
              </p:nvSpPr>
              <p:spPr>
                <a:xfrm>
                  <a:off x="2652010" y="1963039"/>
                  <a:ext cx="20928" cy="24853"/>
                </a:xfrm>
                <a:custGeom>
                  <a:rect b="b" l="l" r="r" t="t"/>
                  <a:pathLst>
                    <a:path extrusionOk="0" h="304" w="256">
                      <a:moveTo>
                        <a:pt x="189" y="1"/>
                      </a:moveTo>
                      <a:cubicBezTo>
                        <a:pt x="174" y="1"/>
                        <a:pt x="157" y="10"/>
                        <a:pt x="146" y="31"/>
                      </a:cubicBezTo>
                      <a:lnTo>
                        <a:pt x="19" y="231"/>
                      </a:lnTo>
                      <a:cubicBezTo>
                        <a:pt x="1" y="249"/>
                        <a:pt x="19" y="285"/>
                        <a:pt x="37" y="303"/>
                      </a:cubicBezTo>
                      <a:lnTo>
                        <a:pt x="74" y="303"/>
                      </a:lnTo>
                      <a:cubicBezTo>
                        <a:pt x="92" y="303"/>
                        <a:pt x="110" y="303"/>
                        <a:pt x="128" y="285"/>
                      </a:cubicBezTo>
                      <a:lnTo>
                        <a:pt x="237" y="85"/>
                      </a:lnTo>
                      <a:cubicBezTo>
                        <a:pt x="255" y="67"/>
                        <a:pt x="255" y="31"/>
                        <a:pt x="219" y="13"/>
                      </a:cubicBezTo>
                      <a:cubicBezTo>
                        <a:pt x="211" y="5"/>
                        <a:pt x="201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1"/>
                <p:cNvSpPr/>
                <p:nvPr/>
              </p:nvSpPr>
              <p:spPr>
                <a:xfrm>
                  <a:off x="2638684" y="1961158"/>
                  <a:ext cx="18884" cy="26733"/>
                </a:xfrm>
                <a:custGeom>
                  <a:rect b="b" l="l" r="r" t="t"/>
                  <a:pathLst>
                    <a:path extrusionOk="0" h="327" w="231">
                      <a:moveTo>
                        <a:pt x="160" y="1"/>
                      </a:moveTo>
                      <a:cubicBezTo>
                        <a:pt x="141" y="1"/>
                        <a:pt x="122" y="11"/>
                        <a:pt x="109" y="36"/>
                      </a:cubicBezTo>
                      <a:lnTo>
                        <a:pt x="19" y="236"/>
                      </a:lnTo>
                      <a:cubicBezTo>
                        <a:pt x="0" y="272"/>
                        <a:pt x="19" y="308"/>
                        <a:pt x="37" y="326"/>
                      </a:cubicBezTo>
                      <a:lnTo>
                        <a:pt x="55" y="326"/>
                      </a:lnTo>
                      <a:cubicBezTo>
                        <a:pt x="91" y="326"/>
                        <a:pt x="109" y="308"/>
                        <a:pt x="109" y="290"/>
                      </a:cubicBezTo>
                      <a:lnTo>
                        <a:pt x="218" y="72"/>
                      </a:lnTo>
                      <a:cubicBezTo>
                        <a:pt x="230" y="36"/>
                        <a:pt x="195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1"/>
                <p:cNvSpPr/>
                <p:nvPr/>
              </p:nvSpPr>
              <p:spPr>
                <a:xfrm>
                  <a:off x="2655034" y="1999091"/>
                  <a:ext cx="13407" cy="19948"/>
                </a:xfrm>
                <a:custGeom>
                  <a:rect b="b" l="l" r="r" t="t"/>
                  <a:pathLst>
                    <a:path extrusionOk="0" h="244" w="164">
                      <a:moveTo>
                        <a:pt x="73" y="1"/>
                      </a:moveTo>
                      <a:cubicBezTo>
                        <a:pt x="66" y="1"/>
                        <a:pt x="60" y="3"/>
                        <a:pt x="55" y="8"/>
                      </a:cubicBezTo>
                      <a:cubicBezTo>
                        <a:pt x="18" y="8"/>
                        <a:pt x="0" y="44"/>
                        <a:pt x="18" y="80"/>
                      </a:cubicBezTo>
                      <a:lnTo>
                        <a:pt x="55" y="189"/>
                      </a:lnTo>
                      <a:cubicBezTo>
                        <a:pt x="55" y="226"/>
                        <a:pt x="73" y="244"/>
                        <a:pt x="109" y="244"/>
                      </a:cubicBezTo>
                      <a:lnTo>
                        <a:pt x="127" y="244"/>
                      </a:lnTo>
                      <a:cubicBezTo>
                        <a:pt x="146" y="226"/>
                        <a:pt x="164" y="189"/>
                        <a:pt x="164" y="171"/>
                      </a:cubicBezTo>
                      <a:lnTo>
                        <a:pt x="127" y="44"/>
                      </a:lnTo>
                      <a:cubicBezTo>
                        <a:pt x="114" y="17"/>
                        <a:pt x="91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1"/>
                <p:cNvSpPr/>
                <p:nvPr/>
              </p:nvSpPr>
              <p:spPr>
                <a:xfrm>
                  <a:off x="2641627" y="2001135"/>
                  <a:ext cx="8992" cy="19375"/>
                </a:xfrm>
                <a:custGeom>
                  <a:rect b="b" l="l" r="r" t="t"/>
                  <a:pathLst>
                    <a:path extrusionOk="0" h="237" w="110">
                      <a:moveTo>
                        <a:pt x="55" y="1"/>
                      </a:moveTo>
                      <a:cubicBezTo>
                        <a:pt x="19" y="1"/>
                        <a:pt x="1" y="19"/>
                        <a:pt x="1" y="55"/>
                      </a:cubicBezTo>
                      <a:lnTo>
                        <a:pt x="1" y="182"/>
                      </a:lnTo>
                      <a:cubicBezTo>
                        <a:pt x="1" y="201"/>
                        <a:pt x="19" y="237"/>
                        <a:pt x="55" y="237"/>
                      </a:cubicBezTo>
                      <a:cubicBezTo>
                        <a:pt x="92" y="237"/>
                        <a:pt x="110" y="219"/>
                        <a:pt x="110" y="182"/>
                      </a:cubicBezTo>
                      <a:lnTo>
                        <a:pt x="110" y="55"/>
                      </a:lnTo>
                      <a:cubicBezTo>
                        <a:pt x="110" y="19"/>
                        <a:pt x="92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1"/>
                <p:cNvSpPr/>
                <p:nvPr/>
              </p:nvSpPr>
              <p:spPr>
                <a:xfrm>
                  <a:off x="2628302" y="1975955"/>
                  <a:ext cx="49050" cy="30248"/>
                </a:xfrm>
                <a:custGeom>
                  <a:rect b="b" l="l" r="r" t="t"/>
                  <a:pathLst>
                    <a:path extrusionOk="0" h="370" w="600">
                      <a:moveTo>
                        <a:pt x="218" y="0"/>
                      </a:moveTo>
                      <a:cubicBezTo>
                        <a:pt x="164" y="36"/>
                        <a:pt x="109" y="73"/>
                        <a:pt x="73" y="109"/>
                      </a:cubicBezTo>
                      <a:cubicBezTo>
                        <a:pt x="37" y="164"/>
                        <a:pt x="0" y="218"/>
                        <a:pt x="18" y="272"/>
                      </a:cubicBezTo>
                      <a:cubicBezTo>
                        <a:pt x="47" y="343"/>
                        <a:pt x="129" y="370"/>
                        <a:pt x="216" y="370"/>
                      </a:cubicBezTo>
                      <a:cubicBezTo>
                        <a:pt x="241" y="370"/>
                        <a:pt x="266" y="367"/>
                        <a:pt x="291" y="363"/>
                      </a:cubicBezTo>
                      <a:lnTo>
                        <a:pt x="345" y="363"/>
                      </a:lnTo>
                      <a:cubicBezTo>
                        <a:pt x="400" y="345"/>
                        <a:pt x="454" y="345"/>
                        <a:pt x="491" y="309"/>
                      </a:cubicBezTo>
                      <a:cubicBezTo>
                        <a:pt x="563" y="272"/>
                        <a:pt x="600" y="236"/>
                        <a:pt x="600" y="182"/>
                      </a:cubicBezTo>
                      <a:cubicBezTo>
                        <a:pt x="600" y="109"/>
                        <a:pt x="473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1"/>
                <p:cNvSpPr/>
                <p:nvPr/>
              </p:nvSpPr>
              <p:spPr>
                <a:xfrm>
                  <a:off x="2646123" y="1975955"/>
                  <a:ext cx="31228" cy="29758"/>
                </a:xfrm>
                <a:custGeom>
                  <a:rect b="b" l="l" r="r" t="t"/>
                  <a:pathLst>
                    <a:path extrusionOk="0" h="364" w="382">
                      <a:moveTo>
                        <a:pt x="91" y="0"/>
                      </a:moveTo>
                      <a:cubicBezTo>
                        <a:pt x="37" y="36"/>
                        <a:pt x="0" y="109"/>
                        <a:pt x="0" y="182"/>
                      </a:cubicBezTo>
                      <a:cubicBezTo>
                        <a:pt x="0" y="254"/>
                        <a:pt x="37" y="309"/>
                        <a:pt x="73" y="363"/>
                      </a:cubicBezTo>
                      <a:lnTo>
                        <a:pt x="127" y="363"/>
                      </a:lnTo>
                      <a:cubicBezTo>
                        <a:pt x="182" y="345"/>
                        <a:pt x="236" y="345"/>
                        <a:pt x="273" y="309"/>
                      </a:cubicBezTo>
                      <a:cubicBezTo>
                        <a:pt x="345" y="272"/>
                        <a:pt x="382" y="236"/>
                        <a:pt x="382" y="182"/>
                      </a:cubicBezTo>
                      <a:cubicBezTo>
                        <a:pt x="382" y="109"/>
                        <a:pt x="255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1"/>
                <p:cNvSpPr/>
                <p:nvPr/>
              </p:nvSpPr>
              <p:spPr>
                <a:xfrm>
                  <a:off x="2588161" y="2048715"/>
                  <a:ext cx="44635" cy="22482"/>
                </a:xfrm>
                <a:custGeom>
                  <a:rect b="b" l="l" r="r" t="t"/>
                  <a:pathLst>
                    <a:path extrusionOk="0" h="275" w="54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5" y="153"/>
                        <a:pt x="180" y="274"/>
                        <a:pt x="333" y="274"/>
                      </a:cubicBezTo>
                      <a:cubicBezTo>
                        <a:pt x="343" y="274"/>
                        <a:pt x="354" y="274"/>
                        <a:pt x="364" y="272"/>
                      </a:cubicBezTo>
                      <a:cubicBezTo>
                        <a:pt x="455" y="236"/>
                        <a:pt x="509" y="182"/>
                        <a:pt x="546" y="91"/>
                      </a:cubicBezTo>
                      <a:lnTo>
                        <a:pt x="546" y="91"/>
                      </a:lnTo>
                      <a:cubicBezTo>
                        <a:pt x="509" y="100"/>
                        <a:pt x="473" y="104"/>
                        <a:pt x="437" y="104"/>
                      </a:cubicBezTo>
                      <a:cubicBezTo>
                        <a:pt x="400" y="104"/>
                        <a:pt x="364" y="100"/>
                        <a:pt x="328" y="91"/>
                      </a:cubicBezTo>
                      <a:cubicBezTo>
                        <a:pt x="219" y="73"/>
                        <a:pt x="110" y="55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1"/>
                <p:cNvSpPr/>
                <p:nvPr/>
              </p:nvSpPr>
              <p:spPr>
                <a:xfrm>
                  <a:off x="2175396" y="2183769"/>
                  <a:ext cx="271819" cy="386199"/>
                </a:xfrm>
                <a:custGeom>
                  <a:rect b="b" l="l" r="r" t="t"/>
                  <a:pathLst>
                    <a:path extrusionOk="0" h="4724" w="3325">
                      <a:moveTo>
                        <a:pt x="3034" y="1"/>
                      </a:moveTo>
                      <a:lnTo>
                        <a:pt x="3034" y="1"/>
                      </a:lnTo>
                      <a:cubicBezTo>
                        <a:pt x="2816" y="164"/>
                        <a:pt x="2616" y="328"/>
                        <a:pt x="2434" y="510"/>
                      </a:cubicBezTo>
                      <a:cubicBezTo>
                        <a:pt x="2271" y="673"/>
                        <a:pt x="2144" y="818"/>
                        <a:pt x="2017" y="964"/>
                      </a:cubicBezTo>
                      <a:cubicBezTo>
                        <a:pt x="2017" y="964"/>
                        <a:pt x="1799" y="1200"/>
                        <a:pt x="1290" y="1872"/>
                      </a:cubicBezTo>
                      <a:cubicBezTo>
                        <a:pt x="1163" y="2053"/>
                        <a:pt x="999" y="2271"/>
                        <a:pt x="818" y="2526"/>
                      </a:cubicBezTo>
                      <a:lnTo>
                        <a:pt x="654" y="2780"/>
                      </a:lnTo>
                      <a:lnTo>
                        <a:pt x="364" y="3198"/>
                      </a:lnTo>
                      <a:cubicBezTo>
                        <a:pt x="236" y="3379"/>
                        <a:pt x="109" y="3561"/>
                        <a:pt x="0" y="3743"/>
                      </a:cubicBezTo>
                      <a:lnTo>
                        <a:pt x="1181" y="4723"/>
                      </a:lnTo>
                      <a:cubicBezTo>
                        <a:pt x="1217" y="4705"/>
                        <a:pt x="1235" y="4669"/>
                        <a:pt x="1254" y="4651"/>
                      </a:cubicBezTo>
                      <a:cubicBezTo>
                        <a:pt x="1363" y="4505"/>
                        <a:pt x="1472" y="4378"/>
                        <a:pt x="1562" y="4251"/>
                      </a:cubicBezTo>
                      <a:cubicBezTo>
                        <a:pt x="1635" y="4179"/>
                        <a:pt x="1708" y="4106"/>
                        <a:pt x="1762" y="4033"/>
                      </a:cubicBezTo>
                      <a:lnTo>
                        <a:pt x="2017" y="3724"/>
                      </a:lnTo>
                      <a:cubicBezTo>
                        <a:pt x="2089" y="3652"/>
                        <a:pt x="2144" y="3561"/>
                        <a:pt x="2216" y="3488"/>
                      </a:cubicBezTo>
                      <a:cubicBezTo>
                        <a:pt x="2325" y="3343"/>
                        <a:pt x="2452" y="3216"/>
                        <a:pt x="2561" y="3071"/>
                      </a:cubicBezTo>
                      <a:lnTo>
                        <a:pt x="2670" y="2925"/>
                      </a:lnTo>
                      <a:lnTo>
                        <a:pt x="2979" y="2544"/>
                      </a:lnTo>
                      <a:cubicBezTo>
                        <a:pt x="3106" y="2399"/>
                        <a:pt x="3215" y="2271"/>
                        <a:pt x="3324" y="2144"/>
                      </a:cubicBezTo>
                      <a:cubicBezTo>
                        <a:pt x="3197" y="1799"/>
                        <a:pt x="3124" y="1436"/>
                        <a:pt x="3070" y="1073"/>
                      </a:cubicBezTo>
                      <a:cubicBezTo>
                        <a:pt x="3016" y="727"/>
                        <a:pt x="3016" y="364"/>
                        <a:pt x="30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1"/>
                <p:cNvSpPr/>
                <p:nvPr/>
              </p:nvSpPr>
              <p:spPr>
                <a:xfrm>
                  <a:off x="2464961" y="2719818"/>
                  <a:ext cx="421748" cy="622300"/>
                </a:xfrm>
                <a:custGeom>
                  <a:rect b="b" l="l" r="r" t="t"/>
                  <a:pathLst>
                    <a:path extrusionOk="0" h="7612" w="5159">
                      <a:moveTo>
                        <a:pt x="2670" y="1"/>
                      </a:moveTo>
                      <a:lnTo>
                        <a:pt x="1344" y="510"/>
                      </a:lnTo>
                      <a:lnTo>
                        <a:pt x="1254" y="546"/>
                      </a:lnTo>
                      <a:lnTo>
                        <a:pt x="0" y="1000"/>
                      </a:lnTo>
                      <a:lnTo>
                        <a:pt x="745" y="3016"/>
                      </a:lnTo>
                      <a:lnTo>
                        <a:pt x="872" y="3325"/>
                      </a:lnTo>
                      <a:lnTo>
                        <a:pt x="890" y="3398"/>
                      </a:lnTo>
                      <a:lnTo>
                        <a:pt x="1199" y="4197"/>
                      </a:lnTo>
                      <a:lnTo>
                        <a:pt x="1381" y="4687"/>
                      </a:lnTo>
                      <a:lnTo>
                        <a:pt x="1472" y="4941"/>
                      </a:lnTo>
                      <a:lnTo>
                        <a:pt x="2471" y="7611"/>
                      </a:lnTo>
                      <a:lnTo>
                        <a:pt x="5159" y="6612"/>
                      </a:lnTo>
                      <a:lnTo>
                        <a:pt x="4160" y="3979"/>
                      </a:lnTo>
                      <a:lnTo>
                        <a:pt x="2670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1"/>
                <p:cNvSpPr/>
                <p:nvPr/>
              </p:nvSpPr>
              <p:spPr>
                <a:xfrm>
                  <a:off x="2317971" y="2739194"/>
                  <a:ext cx="258412" cy="583631"/>
                </a:xfrm>
                <a:custGeom>
                  <a:rect b="b" l="l" r="r" t="t"/>
                  <a:pathLst>
                    <a:path extrusionOk="0" h="7139" w="3161">
                      <a:moveTo>
                        <a:pt x="309" y="0"/>
                      </a:moveTo>
                      <a:lnTo>
                        <a:pt x="182" y="2579"/>
                      </a:lnTo>
                      <a:lnTo>
                        <a:pt x="182" y="2670"/>
                      </a:lnTo>
                      <a:lnTo>
                        <a:pt x="127" y="3942"/>
                      </a:lnTo>
                      <a:lnTo>
                        <a:pt x="127" y="4087"/>
                      </a:lnTo>
                      <a:lnTo>
                        <a:pt x="0" y="7029"/>
                      </a:lnTo>
                      <a:lnTo>
                        <a:pt x="2870" y="7138"/>
                      </a:lnTo>
                      <a:lnTo>
                        <a:pt x="2961" y="4704"/>
                      </a:lnTo>
                      <a:lnTo>
                        <a:pt x="2979" y="4305"/>
                      </a:lnTo>
                      <a:lnTo>
                        <a:pt x="2997" y="3960"/>
                      </a:lnTo>
                      <a:lnTo>
                        <a:pt x="3052" y="2979"/>
                      </a:lnTo>
                      <a:lnTo>
                        <a:pt x="3052" y="2906"/>
                      </a:lnTo>
                      <a:lnTo>
                        <a:pt x="3161" y="273"/>
                      </a:lnTo>
                      <a:lnTo>
                        <a:pt x="3161" y="109"/>
                      </a:lnTo>
                      <a:lnTo>
                        <a:pt x="3070" y="109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1"/>
                <p:cNvSpPr/>
                <p:nvPr/>
              </p:nvSpPr>
              <p:spPr>
                <a:xfrm>
                  <a:off x="2689125" y="3294536"/>
                  <a:ext cx="427798" cy="651322"/>
                </a:xfrm>
                <a:custGeom>
                  <a:rect b="b" l="l" r="r" t="t"/>
                  <a:pathLst>
                    <a:path extrusionOk="0" h="7967" w="5233">
                      <a:moveTo>
                        <a:pt x="2580" y="0"/>
                      </a:moveTo>
                      <a:lnTo>
                        <a:pt x="1" y="999"/>
                      </a:lnTo>
                      <a:lnTo>
                        <a:pt x="19" y="1090"/>
                      </a:lnTo>
                      <a:lnTo>
                        <a:pt x="164" y="1526"/>
                      </a:lnTo>
                      <a:lnTo>
                        <a:pt x="2217" y="7629"/>
                      </a:lnTo>
                      <a:cubicBezTo>
                        <a:pt x="2443" y="7689"/>
                        <a:pt x="3467" y="7967"/>
                        <a:pt x="4242" y="7967"/>
                      </a:cubicBezTo>
                      <a:cubicBezTo>
                        <a:pt x="4648" y="7967"/>
                        <a:pt x="4986" y="7890"/>
                        <a:pt x="5105" y="7665"/>
                      </a:cubicBezTo>
                      <a:cubicBezTo>
                        <a:pt x="5178" y="7538"/>
                        <a:pt x="5232" y="7284"/>
                        <a:pt x="4851" y="6739"/>
                      </a:cubicBezTo>
                      <a:cubicBezTo>
                        <a:pt x="4687" y="6230"/>
                        <a:pt x="4524" y="5740"/>
                        <a:pt x="4360" y="5231"/>
                      </a:cubicBezTo>
                      <a:lnTo>
                        <a:pt x="4215" y="4832"/>
                      </a:lnTo>
                      <a:lnTo>
                        <a:pt x="4179" y="4741"/>
                      </a:lnTo>
                      <a:lnTo>
                        <a:pt x="4051" y="4341"/>
                      </a:lnTo>
                      <a:lnTo>
                        <a:pt x="4015" y="4232"/>
                      </a:lnTo>
                      <a:lnTo>
                        <a:pt x="3888" y="3833"/>
                      </a:lnTo>
                      <a:lnTo>
                        <a:pt x="3852" y="3724"/>
                      </a:lnTo>
                      <a:lnTo>
                        <a:pt x="3725" y="3342"/>
                      </a:lnTo>
                      <a:lnTo>
                        <a:pt x="3688" y="3233"/>
                      </a:lnTo>
                      <a:lnTo>
                        <a:pt x="3561" y="2852"/>
                      </a:lnTo>
                      <a:lnTo>
                        <a:pt x="3507" y="2743"/>
                      </a:lnTo>
                      <a:lnTo>
                        <a:pt x="3379" y="2343"/>
                      </a:lnTo>
                      <a:cubicBezTo>
                        <a:pt x="3361" y="2325"/>
                        <a:pt x="3361" y="2289"/>
                        <a:pt x="3361" y="2271"/>
                      </a:cubicBezTo>
                      <a:lnTo>
                        <a:pt x="3198" y="1817"/>
                      </a:lnTo>
                      <a:lnTo>
                        <a:pt x="3180" y="1762"/>
                      </a:lnTo>
                      <a:lnTo>
                        <a:pt x="2853" y="781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1"/>
                <p:cNvSpPr/>
                <p:nvPr/>
              </p:nvSpPr>
              <p:spPr>
                <a:xfrm>
                  <a:off x="2660921" y="3194553"/>
                  <a:ext cx="246640" cy="234466"/>
                </a:xfrm>
                <a:custGeom>
                  <a:rect b="b" l="l" r="r" t="t"/>
                  <a:pathLst>
                    <a:path extrusionOk="0" h="2868" w="3017">
                      <a:moveTo>
                        <a:pt x="1560" y="1"/>
                      </a:moveTo>
                      <a:cubicBezTo>
                        <a:pt x="1013" y="1"/>
                        <a:pt x="507" y="310"/>
                        <a:pt x="237" y="805"/>
                      </a:cubicBezTo>
                      <a:cubicBezTo>
                        <a:pt x="55" y="1114"/>
                        <a:pt x="1" y="1459"/>
                        <a:pt x="74" y="1804"/>
                      </a:cubicBezTo>
                      <a:cubicBezTo>
                        <a:pt x="92" y="1932"/>
                        <a:pt x="128" y="2041"/>
                        <a:pt x="201" y="2150"/>
                      </a:cubicBezTo>
                      <a:cubicBezTo>
                        <a:pt x="237" y="2240"/>
                        <a:pt x="310" y="2331"/>
                        <a:pt x="382" y="2422"/>
                      </a:cubicBezTo>
                      <a:cubicBezTo>
                        <a:pt x="400" y="2440"/>
                        <a:pt x="419" y="2458"/>
                        <a:pt x="437" y="2458"/>
                      </a:cubicBezTo>
                      <a:cubicBezTo>
                        <a:pt x="709" y="2731"/>
                        <a:pt x="1068" y="2867"/>
                        <a:pt x="1427" y="2867"/>
                      </a:cubicBezTo>
                      <a:cubicBezTo>
                        <a:pt x="1785" y="2867"/>
                        <a:pt x="2144" y="2731"/>
                        <a:pt x="2417" y="2458"/>
                      </a:cubicBezTo>
                      <a:cubicBezTo>
                        <a:pt x="2834" y="2095"/>
                        <a:pt x="3016" y="1532"/>
                        <a:pt x="2871" y="987"/>
                      </a:cubicBezTo>
                      <a:lnTo>
                        <a:pt x="2816" y="824"/>
                      </a:lnTo>
                      <a:lnTo>
                        <a:pt x="2816" y="805"/>
                      </a:lnTo>
                      <a:cubicBezTo>
                        <a:pt x="2762" y="660"/>
                        <a:pt x="2689" y="551"/>
                        <a:pt x="2598" y="442"/>
                      </a:cubicBezTo>
                      <a:cubicBezTo>
                        <a:pt x="2544" y="388"/>
                        <a:pt x="2507" y="351"/>
                        <a:pt x="2453" y="297"/>
                      </a:cubicBezTo>
                      <a:cubicBezTo>
                        <a:pt x="2326" y="206"/>
                        <a:pt x="2180" y="115"/>
                        <a:pt x="2017" y="61"/>
                      </a:cubicBezTo>
                      <a:cubicBezTo>
                        <a:pt x="1981" y="43"/>
                        <a:pt x="1944" y="43"/>
                        <a:pt x="1908" y="43"/>
                      </a:cubicBezTo>
                      <a:cubicBezTo>
                        <a:pt x="1792" y="14"/>
                        <a:pt x="1675" y="1"/>
                        <a:pt x="156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1"/>
                <p:cNvSpPr/>
                <p:nvPr/>
              </p:nvSpPr>
              <p:spPr>
                <a:xfrm>
                  <a:off x="2815350" y="3879555"/>
                  <a:ext cx="559906" cy="193099"/>
                </a:xfrm>
                <a:custGeom>
                  <a:rect b="b" l="l" r="r" t="t"/>
                  <a:pathLst>
                    <a:path extrusionOk="0" h="2362" w="6849">
                      <a:moveTo>
                        <a:pt x="746" y="1"/>
                      </a:moveTo>
                      <a:cubicBezTo>
                        <a:pt x="727" y="37"/>
                        <a:pt x="727" y="92"/>
                        <a:pt x="709" y="146"/>
                      </a:cubicBezTo>
                      <a:cubicBezTo>
                        <a:pt x="673" y="491"/>
                        <a:pt x="582" y="818"/>
                        <a:pt x="419" y="1127"/>
                      </a:cubicBezTo>
                      <a:cubicBezTo>
                        <a:pt x="400" y="1145"/>
                        <a:pt x="382" y="1163"/>
                        <a:pt x="382" y="1181"/>
                      </a:cubicBezTo>
                      <a:cubicBezTo>
                        <a:pt x="364" y="1199"/>
                        <a:pt x="346" y="1218"/>
                        <a:pt x="328" y="1236"/>
                      </a:cubicBezTo>
                      <a:cubicBezTo>
                        <a:pt x="291" y="1272"/>
                        <a:pt x="255" y="1327"/>
                        <a:pt x="219" y="1345"/>
                      </a:cubicBezTo>
                      <a:cubicBezTo>
                        <a:pt x="128" y="1436"/>
                        <a:pt x="55" y="1526"/>
                        <a:pt x="19" y="1635"/>
                      </a:cubicBezTo>
                      <a:cubicBezTo>
                        <a:pt x="1" y="1654"/>
                        <a:pt x="1" y="1690"/>
                        <a:pt x="1" y="1708"/>
                      </a:cubicBezTo>
                      <a:cubicBezTo>
                        <a:pt x="1" y="1817"/>
                        <a:pt x="55" y="1908"/>
                        <a:pt x="146" y="1981"/>
                      </a:cubicBezTo>
                      <a:lnTo>
                        <a:pt x="6740" y="2362"/>
                      </a:lnTo>
                      <a:cubicBezTo>
                        <a:pt x="6776" y="2235"/>
                        <a:pt x="6812" y="2108"/>
                        <a:pt x="6830" y="1981"/>
                      </a:cubicBezTo>
                      <a:cubicBezTo>
                        <a:pt x="6849" y="1817"/>
                        <a:pt x="6849" y="1672"/>
                        <a:pt x="6812" y="1508"/>
                      </a:cubicBezTo>
                      <a:cubicBezTo>
                        <a:pt x="6612" y="691"/>
                        <a:pt x="5504" y="73"/>
                        <a:pt x="401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1"/>
                <p:cNvSpPr/>
                <p:nvPr/>
              </p:nvSpPr>
              <p:spPr>
                <a:xfrm>
                  <a:off x="2815350" y="3814480"/>
                  <a:ext cx="559906" cy="258174"/>
                </a:xfrm>
                <a:custGeom>
                  <a:rect b="b" l="l" r="r" t="t"/>
                  <a:pathLst>
                    <a:path extrusionOk="0" h="3158" w="6849">
                      <a:moveTo>
                        <a:pt x="3444" y="0"/>
                      </a:moveTo>
                      <a:cubicBezTo>
                        <a:pt x="2742" y="0"/>
                        <a:pt x="2504" y="117"/>
                        <a:pt x="2453" y="270"/>
                      </a:cubicBezTo>
                      <a:cubicBezTo>
                        <a:pt x="2398" y="415"/>
                        <a:pt x="2580" y="615"/>
                        <a:pt x="2580" y="1142"/>
                      </a:cubicBezTo>
                      <a:cubicBezTo>
                        <a:pt x="2580" y="1251"/>
                        <a:pt x="2562" y="1342"/>
                        <a:pt x="2562" y="1451"/>
                      </a:cubicBezTo>
                      <a:cubicBezTo>
                        <a:pt x="2562" y="1487"/>
                        <a:pt x="2526" y="1541"/>
                        <a:pt x="2489" y="1560"/>
                      </a:cubicBezTo>
                      <a:cubicBezTo>
                        <a:pt x="2474" y="1568"/>
                        <a:pt x="2457" y="1572"/>
                        <a:pt x="2438" y="1572"/>
                      </a:cubicBezTo>
                      <a:cubicBezTo>
                        <a:pt x="2214" y="1572"/>
                        <a:pt x="1754" y="1013"/>
                        <a:pt x="1000" y="779"/>
                      </a:cubicBezTo>
                      <a:cubicBezTo>
                        <a:pt x="964" y="760"/>
                        <a:pt x="918" y="751"/>
                        <a:pt x="873" y="751"/>
                      </a:cubicBezTo>
                      <a:cubicBezTo>
                        <a:pt x="827" y="751"/>
                        <a:pt x="782" y="760"/>
                        <a:pt x="746" y="779"/>
                      </a:cubicBezTo>
                      <a:cubicBezTo>
                        <a:pt x="582" y="869"/>
                        <a:pt x="491" y="1033"/>
                        <a:pt x="473" y="1214"/>
                      </a:cubicBezTo>
                      <a:cubicBezTo>
                        <a:pt x="437" y="1432"/>
                        <a:pt x="419" y="1669"/>
                        <a:pt x="419" y="1905"/>
                      </a:cubicBezTo>
                      <a:cubicBezTo>
                        <a:pt x="400" y="1923"/>
                        <a:pt x="400" y="1941"/>
                        <a:pt x="382" y="1959"/>
                      </a:cubicBezTo>
                      <a:cubicBezTo>
                        <a:pt x="364" y="1977"/>
                        <a:pt x="364" y="1995"/>
                        <a:pt x="346" y="2014"/>
                      </a:cubicBezTo>
                      <a:cubicBezTo>
                        <a:pt x="310" y="2050"/>
                        <a:pt x="273" y="2086"/>
                        <a:pt x="219" y="2123"/>
                      </a:cubicBezTo>
                      <a:cubicBezTo>
                        <a:pt x="128" y="2213"/>
                        <a:pt x="55" y="2304"/>
                        <a:pt x="19" y="2413"/>
                      </a:cubicBezTo>
                      <a:cubicBezTo>
                        <a:pt x="1" y="2450"/>
                        <a:pt x="1" y="2468"/>
                        <a:pt x="1" y="2504"/>
                      </a:cubicBezTo>
                      <a:cubicBezTo>
                        <a:pt x="1" y="2613"/>
                        <a:pt x="55" y="2704"/>
                        <a:pt x="146" y="2777"/>
                      </a:cubicBezTo>
                      <a:lnTo>
                        <a:pt x="6740" y="3158"/>
                      </a:lnTo>
                      <a:cubicBezTo>
                        <a:pt x="6776" y="3067"/>
                        <a:pt x="6794" y="2976"/>
                        <a:pt x="6812" y="2904"/>
                      </a:cubicBezTo>
                      <a:cubicBezTo>
                        <a:pt x="6830" y="2849"/>
                        <a:pt x="6830" y="2813"/>
                        <a:pt x="6830" y="2777"/>
                      </a:cubicBezTo>
                      <a:cubicBezTo>
                        <a:pt x="6849" y="2631"/>
                        <a:pt x="6849" y="2468"/>
                        <a:pt x="6812" y="2304"/>
                      </a:cubicBezTo>
                      <a:cubicBezTo>
                        <a:pt x="6758" y="1886"/>
                        <a:pt x="6558" y="1505"/>
                        <a:pt x="6267" y="1196"/>
                      </a:cubicBezTo>
                      <a:cubicBezTo>
                        <a:pt x="6122" y="1051"/>
                        <a:pt x="5940" y="924"/>
                        <a:pt x="5741" y="833"/>
                      </a:cubicBezTo>
                      <a:cubicBezTo>
                        <a:pt x="5441" y="711"/>
                        <a:pt x="5114" y="650"/>
                        <a:pt x="4785" y="650"/>
                      </a:cubicBezTo>
                      <a:cubicBezTo>
                        <a:pt x="4576" y="650"/>
                        <a:pt x="4365" y="675"/>
                        <a:pt x="4160" y="724"/>
                      </a:cubicBezTo>
                      <a:lnTo>
                        <a:pt x="4614" y="70"/>
                      </a:lnTo>
                      <a:cubicBezTo>
                        <a:pt x="4126" y="21"/>
                        <a:pt x="3743" y="0"/>
                        <a:pt x="3444" y="0"/>
                      </a:cubicBezTo>
                      <a:close/>
                    </a:path>
                  </a:pathLst>
                </a:custGeom>
                <a:solidFill>
                  <a:srgbClr val="FFCE00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1"/>
                <p:cNvSpPr/>
                <p:nvPr/>
              </p:nvSpPr>
              <p:spPr>
                <a:xfrm>
                  <a:off x="2804967" y="4029570"/>
                  <a:ext cx="580670" cy="43084"/>
                </a:xfrm>
                <a:custGeom>
                  <a:rect b="b" l="l" r="r" t="t"/>
                  <a:pathLst>
                    <a:path extrusionOk="0" h="527" w="7103">
                      <a:moveTo>
                        <a:pt x="146" y="0"/>
                      </a:moveTo>
                      <a:cubicBezTo>
                        <a:pt x="73" y="0"/>
                        <a:pt x="1" y="73"/>
                        <a:pt x="1" y="146"/>
                      </a:cubicBezTo>
                      <a:lnTo>
                        <a:pt x="1" y="400"/>
                      </a:lnTo>
                      <a:cubicBezTo>
                        <a:pt x="1" y="472"/>
                        <a:pt x="73" y="527"/>
                        <a:pt x="146" y="527"/>
                      </a:cubicBezTo>
                      <a:lnTo>
                        <a:pt x="6957" y="527"/>
                      </a:lnTo>
                      <a:cubicBezTo>
                        <a:pt x="7030" y="527"/>
                        <a:pt x="7103" y="472"/>
                        <a:pt x="7103" y="400"/>
                      </a:cubicBezTo>
                      <a:lnTo>
                        <a:pt x="7103" y="146"/>
                      </a:lnTo>
                      <a:cubicBezTo>
                        <a:pt x="7103" y="73"/>
                        <a:pt x="7030" y="0"/>
                        <a:pt x="69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1"/>
                <p:cNvSpPr/>
                <p:nvPr/>
              </p:nvSpPr>
              <p:spPr>
                <a:xfrm>
                  <a:off x="3204407" y="3884051"/>
                  <a:ext cx="170858" cy="167838"/>
                </a:xfrm>
                <a:custGeom>
                  <a:rect b="b" l="l" r="r" t="t"/>
                  <a:pathLst>
                    <a:path extrusionOk="0" h="2053" w="2090">
                      <a:moveTo>
                        <a:pt x="982" y="0"/>
                      </a:moveTo>
                      <a:cubicBezTo>
                        <a:pt x="655" y="672"/>
                        <a:pt x="328" y="1362"/>
                        <a:pt x="1" y="2053"/>
                      </a:cubicBezTo>
                      <a:lnTo>
                        <a:pt x="2053" y="2053"/>
                      </a:lnTo>
                      <a:cubicBezTo>
                        <a:pt x="2053" y="2016"/>
                        <a:pt x="2071" y="1980"/>
                        <a:pt x="2071" y="1926"/>
                      </a:cubicBezTo>
                      <a:cubicBezTo>
                        <a:pt x="2090" y="1780"/>
                        <a:pt x="2090" y="1617"/>
                        <a:pt x="2053" y="1471"/>
                      </a:cubicBezTo>
                      <a:lnTo>
                        <a:pt x="2053" y="1453"/>
                      </a:lnTo>
                      <a:cubicBezTo>
                        <a:pt x="1981" y="1035"/>
                        <a:pt x="1799" y="654"/>
                        <a:pt x="1508" y="363"/>
                      </a:cubicBezTo>
                      <a:cubicBezTo>
                        <a:pt x="1363" y="200"/>
                        <a:pt x="1181" y="73"/>
                        <a:pt x="9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1"/>
                <p:cNvSpPr/>
                <p:nvPr/>
              </p:nvSpPr>
              <p:spPr>
                <a:xfrm>
                  <a:off x="2854019" y="3875876"/>
                  <a:ext cx="181240" cy="87230"/>
                </a:xfrm>
                <a:custGeom>
                  <a:rect b="b" l="l" r="r" t="t"/>
                  <a:pathLst>
                    <a:path extrusionOk="0" h="1067" w="2217">
                      <a:moveTo>
                        <a:pt x="391" y="0"/>
                      </a:moveTo>
                      <a:cubicBezTo>
                        <a:pt x="345" y="0"/>
                        <a:pt x="300" y="9"/>
                        <a:pt x="254" y="28"/>
                      </a:cubicBezTo>
                      <a:cubicBezTo>
                        <a:pt x="109" y="118"/>
                        <a:pt x="0" y="282"/>
                        <a:pt x="0" y="463"/>
                      </a:cubicBezTo>
                      <a:cubicBezTo>
                        <a:pt x="164" y="409"/>
                        <a:pt x="327" y="354"/>
                        <a:pt x="509" y="336"/>
                      </a:cubicBezTo>
                      <a:cubicBezTo>
                        <a:pt x="854" y="336"/>
                        <a:pt x="1163" y="645"/>
                        <a:pt x="1381" y="827"/>
                      </a:cubicBezTo>
                      <a:cubicBezTo>
                        <a:pt x="1526" y="954"/>
                        <a:pt x="1580" y="1045"/>
                        <a:pt x="1726" y="1063"/>
                      </a:cubicBezTo>
                      <a:cubicBezTo>
                        <a:pt x="1747" y="1065"/>
                        <a:pt x="1768" y="1066"/>
                        <a:pt x="1789" y="1066"/>
                      </a:cubicBezTo>
                      <a:cubicBezTo>
                        <a:pt x="1931" y="1066"/>
                        <a:pt x="2069" y="1015"/>
                        <a:pt x="2180" y="936"/>
                      </a:cubicBezTo>
                      <a:cubicBezTo>
                        <a:pt x="2198" y="899"/>
                        <a:pt x="2216" y="863"/>
                        <a:pt x="2216" y="827"/>
                      </a:cubicBezTo>
                      <a:cubicBezTo>
                        <a:pt x="2198" y="754"/>
                        <a:pt x="2143" y="700"/>
                        <a:pt x="2071" y="700"/>
                      </a:cubicBezTo>
                      <a:cubicBezTo>
                        <a:pt x="2071" y="736"/>
                        <a:pt x="2053" y="772"/>
                        <a:pt x="2016" y="809"/>
                      </a:cubicBezTo>
                      <a:cubicBezTo>
                        <a:pt x="1999" y="817"/>
                        <a:pt x="1981" y="821"/>
                        <a:pt x="1961" y="821"/>
                      </a:cubicBezTo>
                      <a:cubicBezTo>
                        <a:pt x="1723" y="821"/>
                        <a:pt x="1264" y="262"/>
                        <a:pt x="527" y="28"/>
                      </a:cubicBezTo>
                      <a:cubicBezTo>
                        <a:pt x="481" y="9"/>
                        <a:pt x="436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1"/>
                <p:cNvSpPr/>
                <p:nvPr/>
              </p:nvSpPr>
              <p:spPr>
                <a:xfrm>
                  <a:off x="1857626" y="3235102"/>
                  <a:ext cx="622199" cy="532699"/>
                </a:xfrm>
                <a:custGeom>
                  <a:rect b="b" l="l" r="r" t="t"/>
                  <a:pathLst>
                    <a:path extrusionOk="0" h="6516" w="7611">
                      <a:moveTo>
                        <a:pt x="6049" y="1"/>
                      </a:moveTo>
                      <a:lnTo>
                        <a:pt x="5958" y="37"/>
                      </a:lnTo>
                      <a:lnTo>
                        <a:pt x="5577" y="273"/>
                      </a:lnTo>
                      <a:lnTo>
                        <a:pt x="109" y="3670"/>
                      </a:lnTo>
                      <a:cubicBezTo>
                        <a:pt x="91" y="4015"/>
                        <a:pt x="0" y="6303"/>
                        <a:pt x="709" y="6503"/>
                      </a:cubicBezTo>
                      <a:cubicBezTo>
                        <a:pt x="737" y="6510"/>
                        <a:pt x="769" y="6515"/>
                        <a:pt x="807" y="6515"/>
                      </a:cubicBezTo>
                      <a:cubicBezTo>
                        <a:pt x="965" y="6515"/>
                        <a:pt x="1210" y="6427"/>
                        <a:pt x="1562" y="6031"/>
                      </a:cubicBezTo>
                      <a:lnTo>
                        <a:pt x="2925" y="5195"/>
                      </a:lnTo>
                      <a:lnTo>
                        <a:pt x="3270" y="4978"/>
                      </a:lnTo>
                      <a:lnTo>
                        <a:pt x="3361" y="4923"/>
                      </a:lnTo>
                      <a:lnTo>
                        <a:pt x="3706" y="4705"/>
                      </a:lnTo>
                      <a:lnTo>
                        <a:pt x="3815" y="4632"/>
                      </a:lnTo>
                      <a:lnTo>
                        <a:pt x="4160" y="4414"/>
                      </a:lnTo>
                      <a:lnTo>
                        <a:pt x="4269" y="4342"/>
                      </a:lnTo>
                      <a:lnTo>
                        <a:pt x="4614" y="4142"/>
                      </a:lnTo>
                      <a:lnTo>
                        <a:pt x="4723" y="4088"/>
                      </a:lnTo>
                      <a:lnTo>
                        <a:pt x="5050" y="3870"/>
                      </a:lnTo>
                      <a:lnTo>
                        <a:pt x="5159" y="3815"/>
                      </a:lnTo>
                      <a:lnTo>
                        <a:pt x="5522" y="3579"/>
                      </a:lnTo>
                      <a:cubicBezTo>
                        <a:pt x="5522" y="3561"/>
                        <a:pt x="5558" y="3543"/>
                        <a:pt x="5577" y="3543"/>
                      </a:cubicBezTo>
                      <a:lnTo>
                        <a:pt x="5976" y="3288"/>
                      </a:lnTo>
                      <a:lnTo>
                        <a:pt x="6031" y="3270"/>
                      </a:lnTo>
                      <a:lnTo>
                        <a:pt x="6921" y="2725"/>
                      </a:lnTo>
                      <a:lnTo>
                        <a:pt x="7611" y="2271"/>
                      </a:lnTo>
                      <a:cubicBezTo>
                        <a:pt x="7084" y="1508"/>
                        <a:pt x="6576" y="745"/>
                        <a:pt x="604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1"/>
                <p:cNvSpPr/>
                <p:nvPr/>
              </p:nvSpPr>
              <p:spPr>
                <a:xfrm>
                  <a:off x="2301621" y="3193981"/>
                  <a:ext cx="253997" cy="233076"/>
                </a:xfrm>
                <a:custGeom>
                  <a:rect b="b" l="l" r="r" t="t"/>
                  <a:pathLst>
                    <a:path extrusionOk="0" h="2851" w="3107">
                      <a:moveTo>
                        <a:pt x="1597" y="0"/>
                      </a:moveTo>
                      <a:cubicBezTo>
                        <a:pt x="1376" y="0"/>
                        <a:pt x="1158" y="48"/>
                        <a:pt x="963" y="140"/>
                      </a:cubicBezTo>
                      <a:cubicBezTo>
                        <a:pt x="854" y="195"/>
                        <a:pt x="745" y="249"/>
                        <a:pt x="654" y="340"/>
                      </a:cubicBezTo>
                      <a:cubicBezTo>
                        <a:pt x="563" y="413"/>
                        <a:pt x="491" y="486"/>
                        <a:pt x="436" y="595"/>
                      </a:cubicBezTo>
                      <a:cubicBezTo>
                        <a:pt x="418" y="595"/>
                        <a:pt x="400" y="613"/>
                        <a:pt x="400" y="649"/>
                      </a:cubicBezTo>
                      <a:cubicBezTo>
                        <a:pt x="0" y="1303"/>
                        <a:pt x="200" y="2157"/>
                        <a:pt x="854" y="2574"/>
                      </a:cubicBezTo>
                      <a:cubicBezTo>
                        <a:pt x="1109" y="2758"/>
                        <a:pt x="1411" y="2850"/>
                        <a:pt x="1713" y="2850"/>
                      </a:cubicBezTo>
                      <a:cubicBezTo>
                        <a:pt x="1948" y="2850"/>
                        <a:pt x="2183" y="2795"/>
                        <a:pt x="2398" y="2683"/>
                      </a:cubicBezTo>
                      <a:lnTo>
                        <a:pt x="2543" y="2593"/>
                      </a:lnTo>
                      <a:lnTo>
                        <a:pt x="2561" y="2574"/>
                      </a:lnTo>
                      <a:cubicBezTo>
                        <a:pt x="2688" y="2484"/>
                        <a:pt x="2779" y="2393"/>
                        <a:pt x="2870" y="2266"/>
                      </a:cubicBezTo>
                      <a:cubicBezTo>
                        <a:pt x="2906" y="2211"/>
                        <a:pt x="2943" y="2157"/>
                        <a:pt x="2961" y="2102"/>
                      </a:cubicBezTo>
                      <a:cubicBezTo>
                        <a:pt x="3034" y="1957"/>
                        <a:pt x="3088" y="1793"/>
                        <a:pt x="3106" y="1630"/>
                      </a:cubicBezTo>
                      <a:cubicBezTo>
                        <a:pt x="3106" y="1594"/>
                        <a:pt x="3106" y="1539"/>
                        <a:pt x="3106" y="1503"/>
                      </a:cubicBezTo>
                      <a:cubicBezTo>
                        <a:pt x="3106" y="1012"/>
                        <a:pt x="2852" y="558"/>
                        <a:pt x="2452" y="268"/>
                      </a:cubicBezTo>
                      <a:cubicBezTo>
                        <a:pt x="2307" y="177"/>
                        <a:pt x="2144" y="104"/>
                        <a:pt x="1980" y="50"/>
                      </a:cubicBezTo>
                      <a:cubicBezTo>
                        <a:pt x="1854" y="16"/>
                        <a:pt x="1725" y="0"/>
                        <a:pt x="159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1"/>
                <p:cNvSpPr/>
                <p:nvPr/>
              </p:nvSpPr>
              <p:spPr>
                <a:xfrm>
                  <a:off x="1735816" y="3503250"/>
                  <a:ext cx="252526" cy="551094"/>
                </a:xfrm>
                <a:custGeom>
                  <a:rect b="b" l="l" r="r" t="t"/>
                  <a:pathLst>
                    <a:path extrusionOk="0" h="6741" w="3089">
                      <a:moveTo>
                        <a:pt x="292" y="0"/>
                      </a:moveTo>
                      <a:cubicBezTo>
                        <a:pt x="267" y="0"/>
                        <a:pt x="243" y="8"/>
                        <a:pt x="219" y="8"/>
                      </a:cubicBezTo>
                      <a:cubicBezTo>
                        <a:pt x="128" y="45"/>
                        <a:pt x="37" y="117"/>
                        <a:pt x="1" y="226"/>
                      </a:cubicBezTo>
                      <a:cubicBezTo>
                        <a:pt x="364" y="2388"/>
                        <a:pt x="746" y="4549"/>
                        <a:pt x="1127" y="6711"/>
                      </a:cubicBezTo>
                      <a:cubicBezTo>
                        <a:pt x="1202" y="6732"/>
                        <a:pt x="1282" y="6741"/>
                        <a:pt x="1362" y="6741"/>
                      </a:cubicBezTo>
                      <a:cubicBezTo>
                        <a:pt x="1418" y="6741"/>
                        <a:pt x="1474" y="6736"/>
                        <a:pt x="1527" y="6729"/>
                      </a:cubicBezTo>
                      <a:cubicBezTo>
                        <a:pt x="1672" y="6711"/>
                        <a:pt x="1835" y="6674"/>
                        <a:pt x="1981" y="6602"/>
                      </a:cubicBezTo>
                      <a:cubicBezTo>
                        <a:pt x="2725" y="6220"/>
                        <a:pt x="3089" y="5021"/>
                        <a:pt x="2816" y="3532"/>
                      </a:cubicBezTo>
                      <a:cubicBezTo>
                        <a:pt x="2780" y="3387"/>
                        <a:pt x="2762" y="3260"/>
                        <a:pt x="2725" y="3114"/>
                      </a:cubicBezTo>
                      <a:cubicBezTo>
                        <a:pt x="2689" y="2933"/>
                        <a:pt x="2635" y="2751"/>
                        <a:pt x="2598" y="2551"/>
                      </a:cubicBezTo>
                      <a:cubicBezTo>
                        <a:pt x="2580" y="2497"/>
                        <a:pt x="2562" y="2460"/>
                        <a:pt x="2562" y="2406"/>
                      </a:cubicBezTo>
                      <a:cubicBezTo>
                        <a:pt x="2417" y="1807"/>
                        <a:pt x="2290" y="1189"/>
                        <a:pt x="2144" y="590"/>
                      </a:cubicBezTo>
                      <a:cubicBezTo>
                        <a:pt x="2126" y="499"/>
                        <a:pt x="2108" y="426"/>
                        <a:pt x="2090" y="335"/>
                      </a:cubicBezTo>
                      <a:cubicBezTo>
                        <a:pt x="2035" y="335"/>
                        <a:pt x="1981" y="335"/>
                        <a:pt x="1944" y="353"/>
                      </a:cubicBezTo>
                      <a:cubicBezTo>
                        <a:pt x="1835" y="365"/>
                        <a:pt x="1726" y="371"/>
                        <a:pt x="1617" y="371"/>
                      </a:cubicBezTo>
                      <a:cubicBezTo>
                        <a:pt x="1383" y="371"/>
                        <a:pt x="1151" y="343"/>
                        <a:pt x="927" y="281"/>
                      </a:cubicBezTo>
                      <a:lnTo>
                        <a:pt x="855" y="263"/>
                      </a:lnTo>
                      <a:lnTo>
                        <a:pt x="782" y="226"/>
                      </a:lnTo>
                      <a:cubicBezTo>
                        <a:pt x="727" y="208"/>
                        <a:pt x="691" y="172"/>
                        <a:pt x="637" y="135"/>
                      </a:cubicBezTo>
                      <a:cubicBezTo>
                        <a:pt x="546" y="63"/>
                        <a:pt x="437" y="26"/>
                        <a:pt x="328" y="8"/>
                      </a:cubicBezTo>
                      <a:cubicBezTo>
                        <a:pt x="316" y="2"/>
                        <a:pt x="304" y="0"/>
                        <a:pt x="29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1"/>
                <p:cNvSpPr/>
                <p:nvPr/>
              </p:nvSpPr>
              <p:spPr>
                <a:xfrm>
                  <a:off x="1735816" y="3503250"/>
                  <a:ext cx="298551" cy="551257"/>
                </a:xfrm>
                <a:custGeom>
                  <a:rect b="b" l="l" r="r" t="t"/>
                  <a:pathLst>
                    <a:path extrusionOk="0" h="6743" w="3652">
                      <a:moveTo>
                        <a:pt x="278" y="0"/>
                      </a:moveTo>
                      <a:cubicBezTo>
                        <a:pt x="259" y="0"/>
                        <a:pt x="243" y="8"/>
                        <a:pt x="219" y="8"/>
                      </a:cubicBezTo>
                      <a:cubicBezTo>
                        <a:pt x="128" y="45"/>
                        <a:pt x="37" y="117"/>
                        <a:pt x="1" y="226"/>
                      </a:cubicBezTo>
                      <a:cubicBezTo>
                        <a:pt x="382" y="2388"/>
                        <a:pt x="746" y="4549"/>
                        <a:pt x="1127" y="6711"/>
                      </a:cubicBezTo>
                      <a:cubicBezTo>
                        <a:pt x="1191" y="6723"/>
                        <a:pt x="1256" y="6736"/>
                        <a:pt x="1320" y="6736"/>
                      </a:cubicBezTo>
                      <a:cubicBezTo>
                        <a:pt x="1346" y="6736"/>
                        <a:pt x="1373" y="6734"/>
                        <a:pt x="1400" y="6729"/>
                      </a:cubicBezTo>
                      <a:cubicBezTo>
                        <a:pt x="1418" y="6738"/>
                        <a:pt x="1440" y="6742"/>
                        <a:pt x="1463" y="6742"/>
                      </a:cubicBezTo>
                      <a:cubicBezTo>
                        <a:pt x="1486" y="6742"/>
                        <a:pt x="1509" y="6738"/>
                        <a:pt x="1527" y="6729"/>
                      </a:cubicBezTo>
                      <a:cubicBezTo>
                        <a:pt x="1690" y="6729"/>
                        <a:pt x="1835" y="6674"/>
                        <a:pt x="1981" y="6602"/>
                      </a:cubicBezTo>
                      <a:lnTo>
                        <a:pt x="1999" y="6602"/>
                      </a:lnTo>
                      <a:cubicBezTo>
                        <a:pt x="2380" y="6456"/>
                        <a:pt x="2707" y="6184"/>
                        <a:pt x="2925" y="5839"/>
                      </a:cubicBezTo>
                      <a:cubicBezTo>
                        <a:pt x="3034" y="5657"/>
                        <a:pt x="3125" y="5439"/>
                        <a:pt x="3161" y="5239"/>
                      </a:cubicBezTo>
                      <a:cubicBezTo>
                        <a:pt x="3252" y="4695"/>
                        <a:pt x="3161" y="4131"/>
                        <a:pt x="2907" y="3641"/>
                      </a:cubicBezTo>
                      <a:lnTo>
                        <a:pt x="2907" y="3641"/>
                      </a:lnTo>
                      <a:lnTo>
                        <a:pt x="3652" y="3950"/>
                      </a:lnTo>
                      <a:cubicBezTo>
                        <a:pt x="3434" y="2315"/>
                        <a:pt x="3198" y="1897"/>
                        <a:pt x="2962" y="1879"/>
                      </a:cubicBezTo>
                      <a:cubicBezTo>
                        <a:pt x="2956" y="1878"/>
                        <a:pt x="2950" y="1878"/>
                        <a:pt x="2944" y="1878"/>
                      </a:cubicBezTo>
                      <a:cubicBezTo>
                        <a:pt x="2787" y="1878"/>
                        <a:pt x="2634" y="2101"/>
                        <a:pt x="2144" y="2206"/>
                      </a:cubicBezTo>
                      <a:cubicBezTo>
                        <a:pt x="2035" y="2224"/>
                        <a:pt x="1926" y="2242"/>
                        <a:pt x="1835" y="2261"/>
                      </a:cubicBezTo>
                      <a:cubicBezTo>
                        <a:pt x="1781" y="2261"/>
                        <a:pt x="1745" y="2242"/>
                        <a:pt x="1708" y="2224"/>
                      </a:cubicBezTo>
                      <a:cubicBezTo>
                        <a:pt x="1545" y="2043"/>
                        <a:pt x="2072" y="1425"/>
                        <a:pt x="2144" y="590"/>
                      </a:cubicBezTo>
                      <a:cubicBezTo>
                        <a:pt x="2144" y="499"/>
                        <a:pt x="2126" y="408"/>
                        <a:pt x="2072" y="335"/>
                      </a:cubicBezTo>
                      <a:cubicBezTo>
                        <a:pt x="1960" y="224"/>
                        <a:pt x="1807" y="168"/>
                        <a:pt x="1649" y="168"/>
                      </a:cubicBezTo>
                      <a:cubicBezTo>
                        <a:pt x="1627" y="168"/>
                        <a:pt x="1604" y="170"/>
                        <a:pt x="1581" y="172"/>
                      </a:cubicBezTo>
                      <a:cubicBezTo>
                        <a:pt x="1363" y="190"/>
                        <a:pt x="1127" y="208"/>
                        <a:pt x="909" y="281"/>
                      </a:cubicBezTo>
                      <a:cubicBezTo>
                        <a:pt x="891" y="263"/>
                        <a:pt x="873" y="263"/>
                        <a:pt x="836" y="244"/>
                      </a:cubicBezTo>
                      <a:lnTo>
                        <a:pt x="782" y="226"/>
                      </a:lnTo>
                      <a:cubicBezTo>
                        <a:pt x="727" y="190"/>
                        <a:pt x="673" y="172"/>
                        <a:pt x="637" y="135"/>
                      </a:cubicBezTo>
                      <a:cubicBezTo>
                        <a:pt x="546" y="63"/>
                        <a:pt x="437" y="26"/>
                        <a:pt x="310" y="8"/>
                      </a:cubicBezTo>
                      <a:cubicBezTo>
                        <a:pt x="298" y="2"/>
                        <a:pt x="288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FFCE00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1"/>
                <p:cNvSpPr/>
                <p:nvPr/>
              </p:nvSpPr>
              <p:spPr>
                <a:xfrm>
                  <a:off x="1701726" y="3499162"/>
                  <a:ext cx="170776" cy="570878"/>
                </a:xfrm>
                <a:custGeom>
                  <a:rect b="b" l="l" r="r" t="t"/>
                  <a:pathLst>
                    <a:path extrusionOk="0" h="6983" w="2089">
                      <a:moveTo>
                        <a:pt x="392" y="0"/>
                      </a:moveTo>
                      <a:cubicBezTo>
                        <a:pt x="383" y="0"/>
                        <a:pt x="373" y="1"/>
                        <a:pt x="363" y="4"/>
                      </a:cubicBezTo>
                      <a:lnTo>
                        <a:pt x="109" y="58"/>
                      </a:lnTo>
                      <a:cubicBezTo>
                        <a:pt x="36" y="76"/>
                        <a:pt x="0" y="149"/>
                        <a:pt x="18" y="222"/>
                      </a:cubicBezTo>
                      <a:lnTo>
                        <a:pt x="1562" y="6870"/>
                      </a:lnTo>
                      <a:cubicBezTo>
                        <a:pt x="1578" y="6933"/>
                        <a:pt x="1635" y="6982"/>
                        <a:pt x="1697" y="6982"/>
                      </a:cubicBezTo>
                      <a:cubicBezTo>
                        <a:pt x="1707" y="6982"/>
                        <a:pt x="1716" y="6981"/>
                        <a:pt x="1726" y="6979"/>
                      </a:cubicBezTo>
                      <a:lnTo>
                        <a:pt x="1962" y="6924"/>
                      </a:lnTo>
                      <a:cubicBezTo>
                        <a:pt x="2053" y="6906"/>
                        <a:pt x="2089" y="6833"/>
                        <a:pt x="2071" y="6742"/>
                      </a:cubicBezTo>
                      <a:lnTo>
                        <a:pt x="527" y="113"/>
                      </a:lnTo>
                      <a:cubicBezTo>
                        <a:pt x="511" y="50"/>
                        <a:pt x="45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1"/>
                <p:cNvSpPr/>
                <p:nvPr/>
              </p:nvSpPr>
              <p:spPr>
                <a:xfrm>
                  <a:off x="1811600" y="3889937"/>
                  <a:ext cx="181240" cy="164568"/>
                </a:xfrm>
                <a:custGeom>
                  <a:rect b="b" l="l" r="r" t="t"/>
                  <a:pathLst>
                    <a:path extrusionOk="0" h="2013" w="2217">
                      <a:moveTo>
                        <a:pt x="0" y="1"/>
                      </a:moveTo>
                      <a:lnTo>
                        <a:pt x="473" y="1999"/>
                      </a:lnTo>
                      <a:cubicBezTo>
                        <a:pt x="491" y="2008"/>
                        <a:pt x="509" y="2012"/>
                        <a:pt x="527" y="2012"/>
                      </a:cubicBezTo>
                      <a:cubicBezTo>
                        <a:pt x="545" y="2012"/>
                        <a:pt x="563" y="2008"/>
                        <a:pt x="582" y="1999"/>
                      </a:cubicBezTo>
                      <a:cubicBezTo>
                        <a:pt x="745" y="1999"/>
                        <a:pt x="890" y="1944"/>
                        <a:pt x="1036" y="1872"/>
                      </a:cubicBezTo>
                      <a:lnTo>
                        <a:pt x="1054" y="1872"/>
                      </a:lnTo>
                      <a:cubicBezTo>
                        <a:pt x="1435" y="1726"/>
                        <a:pt x="1762" y="1454"/>
                        <a:pt x="1998" y="1109"/>
                      </a:cubicBezTo>
                      <a:cubicBezTo>
                        <a:pt x="2107" y="927"/>
                        <a:pt x="2180" y="709"/>
                        <a:pt x="2216" y="509"/>
                      </a:cubicBezTo>
                      <a:cubicBezTo>
                        <a:pt x="1490" y="328"/>
                        <a:pt x="745" y="18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1"/>
                <p:cNvSpPr/>
                <p:nvPr/>
              </p:nvSpPr>
              <p:spPr>
                <a:xfrm>
                  <a:off x="1850187" y="3517801"/>
                  <a:ext cx="60985" cy="183289"/>
                </a:xfrm>
                <a:custGeom>
                  <a:rect b="b" l="l" r="r" t="t"/>
                  <a:pathLst>
                    <a:path extrusionOk="0" h="2242" w="746">
                      <a:moveTo>
                        <a:pt x="296" y="1"/>
                      </a:moveTo>
                      <a:cubicBezTo>
                        <a:pt x="258" y="1"/>
                        <a:pt x="220" y="4"/>
                        <a:pt x="182" y="12"/>
                      </a:cubicBezTo>
                      <a:cubicBezTo>
                        <a:pt x="291" y="139"/>
                        <a:pt x="364" y="303"/>
                        <a:pt x="436" y="466"/>
                      </a:cubicBezTo>
                      <a:cubicBezTo>
                        <a:pt x="509" y="793"/>
                        <a:pt x="273" y="1174"/>
                        <a:pt x="146" y="1411"/>
                      </a:cubicBezTo>
                      <a:cubicBezTo>
                        <a:pt x="55" y="1592"/>
                        <a:pt x="1" y="1665"/>
                        <a:pt x="1" y="1810"/>
                      </a:cubicBezTo>
                      <a:cubicBezTo>
                        <a:pt x="19" y="1974"/>
                        <a:pt x="91" y="2119"/>
                        <a:pt x="218" y="2228"/>
                      </a:cubicBezTo>
                      <a:cubicBezTo>
                        <a:pt x="246" y="2237"/>
                        <a:pt x="268" y="2242"/>
                        <a:pt x="289" y="2242"/>
                      </a:cubicBezTo>
                      <a:cubicBezTo>
                        <a:pt x="309" y="2242"/>
                        <a:pt x="327" y="2237"/>
                        <a:pt x="346" y="2228"/>
                      </a:cubicBezTo>
                      <a:cubicBezTo>
                        <a:pt x="400" y="2192"/>
                        <a:pt x="455" y="2137"/>
                        <a:pt x="436" y="2064"/>
                      </a:cubicBezTo>
                      <a:cubicBezTo>
                        <a:pt x="400" y="2064"/>
                        <a:pt x="346" y="2064"/>
                        <a:pt x="309" y="2028"/>
                      </a:cubicBezTo>
                      <a:cubicBezTo>
                        <a:pt x="164" y="1846"/>
                        <a:pt x="673" y="1247"/>
                        <a:pt x="745" y="393"/>
                      </a:cubicBezTo>
                      <a:cubicBezTo>
                        <a:pt x="745" y="303"/>
                        <a:pt x="727" y="230"/>
                        <a:pt x="691" y="139"/>
                      </a:cubicBezTo>
                      <a:cubicBezTo>
                        <a:pt x="576" y="53"/>
                        <a:pt x="438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1"/>
                <p:cNvSpPr/>
                <p:nvPr/>
              </p:nvSpPr>
              <p:spPr>
                <a:xfrm>
                  <a:off x="3063385" y="2860923"/>
                  <a:ext cx="253997" cy="122792"/>
                </a:xfrm>
                <a:custGeom>
                  <a:rect b="b" l="l" r="r" t="t"/>
                  <a:pathLst>
                    <a:path extrusionOk="0" h="1502" w="3107">
                      <a:moveTo>
                        <a:pt x="1181" y="1"/>
                      </a:moveTo>
                      <a:lnTo>
                        <a:pt x="0" y="1054"/>
                      </a:lnTo>
                      <a:cubicBezTo>
                        <a:pt x="682" y="1382"/>
                        <a:pt x="1042" y="1501"/>
                        <a:pt x="1210" y="1501"/>
                      </a:cubicBezTo>
                      <a:cubicBezTo>
                        <a:pt x="1275" y="1501"/>
                        <a:pt x="1311" y="1484"/>
                        <a:pt x="1326" y="1454"/>
                      </a:cubicBezTo>
                      <a:cubicBezTo>
                        <a:pt x="1399" y="1363"/>
                        <a:pt x="1072" y="1036"/>
                        <a:pt x="1145" y="909"/>
                      </a:cubicBezTo>
                      <a:cubicBezTo>
                        <a:pt x="1166" y="883"/>
                        <a:pt x="1208" y="871"/>
                        <a:pt x="1265" y="871"/>
                      </a:cubicBezTo>
                      <a:cubicBezTo>
                        <a:pt x="1452" y="871"/>
                        <a:pt x="1805" y="992"/>
                        <a:pt x="2180" y="1145"/>
                      </a:cubicBezTo>
                      <a:cubicBezTo>
                        <a:pt x="2270" y="1190"/>
                        <a:pt x="2682" y="1458"/>
                        <a:pt x="2915" y="1458"/>
                      </a:cubicBezTo>
                      <a:cubicBezTo>
                        <a:pt x="2964" y="1458"/>
                        <a:pt x="3005" y="1446"/>
                        <a:pt x="3034" y="1417"/>
                      </a:cubicBezTo>
                      <a:cubicBezTo>
                        <a:pt x="3070" y="1381"/>
                        <a:pt x="3106" y="1308"/>
                        <a:pt x="3034" y="1108"/>
                      </a:cubicBezTo>
                      <a:cubicBezTo>
                        <a:pt x="2870" y="872"/>
                        <a:pt x="2670" y="691"/>
                        <a:pt x="2452" y="527"/>
                      </a:cubicBezTo>
                      <a:cubicBezTo>
                        <a:pt x="2071" y="255"/>
                        <a:pt x="1635" y="73"/>
                        <a:pt x="1181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1"/>
                <p:cNvSpPr/>
                <p:nvPr/>
              </p:nvSpPr>
              <p:spPr>
                <a:xfrm>
                  <a:off x="2352062" y="2146572"/>
                  <a:ext cx="429269" cy="525832"/>
                </a:xfrm>
                <a:custGeom>
                  <a:rect b="b" l="l" r="r" t="t"/>
                  <a:pathLst>
                    <a:path extrusionOk="0" h="6432" w="5251">
                      <a:moveTo>
                        <a:pt x="1959" y="0"/>
                      </a:moveTo>
                      <a:cubicBezTo>
                        <a:pt x="1585" y="0"/>
                        <a:pt x="1214" y="124"/>
                        <a:pt x="891" y="311"/>
                      </a:cubicBezTo>
                      <a:lnTo>
                        <a:pt x="873" y="329"/>
                      </a:lnTo>
                      <a:lnTo>
                        <a:pt x="691" y="456"/>
                      </a:lnTo>
                      <a:cubicBezTo>
                        <a:pt x="673" y="492"/>
                        <a:pt x="637" y="529"/>
                        <a:pt x="600" y="547"/>
                      </a:cubicBezTo>
                      <a:cubicBezTo>
                        <a:pt x="582" y="583"/>
                        <a:pt x="546" y="601"/>
                        <a:pt x="528" y="638"/>
                      </a:cubicBezTo>
                      <a:cubicBezTo>
                        <a:pt x="473" y="710"/>
                        <a:pt x="419" y="783"/>
                        <a:pt x="364" y="856"/>
                      </a:cubicBezTo>
                      <a:cubicBezTo>
                        <a:pt x="364" y="856"/>
                        <a:pt x="346" y="892"/>
                        <a:pt x="346" y="910"/>
                      </a:cubicBezTo>
                      <a:cubicBezTo>
                        <a:pt x="346" y="1073"/>
                        <a:pt x="328" y="1255"/>
                        <a:pt x="310" y="1419"/>
                      </a:cubicBezTo>
                      <a:lnTo>
                        <a:pt x="291" y="1618"/>
                      </a:lnTo>
                      <a:cubicBezTo>
                        <a:pt x="255" y="2345"/>
                        <a:pt x="219" y="3071"/>
                        <a:pt x="164" y="3816"/>
                      </a:cubicBezTo>
                      <a:lnTo>
                        <a:pt x="146" y="4107"/>
                      </a:lnTo>
                      <a:cubicBezTo>
                        <a:pt x="128" y="4270"/>
                        <a:pt x="128" y="4434"/>
                        <a:pt x="110" y="4597"/>
                      </a:cubicBezTo>
                      <a:cubicBezTo>
                        <a:pt x="110" y="4670"/>
                        <a:pt x="110" y="4743"/>
                        <a:pt x="92" y="4833"/>
                      </a:cubicBezTo>
                      <a:cubicBezTo>
                        <a:pt x="92" y="5015"/>
                        <a:pt x="73" y="5197"/>
                        <a:pt x="73" y="5396"/>
                      </a:cubicBezTo>
                      <a:cubicBezTo>
                        <a:pt x="73" y="5451"/>
                        <a:pt x="55" y="5524"/>
                        <a:pt x="55" y="5578"/>
                      </a:cubicBezTo>
                      <a:cubicBezTo>
                        <a:pt x="55" y="5614"/>
                        <a:pt x="55" y="5633"/>
                        <a:pt x="55" y="5651"/>
                      </a:cubicBezTo>
                      <a:cubicBezTo>
                        <a:pt x="37" y="5905"/>
                        <a:pt x="19" y="6177"/>
                        <a:pt x="1" y="6432"/>
                      </a:cubicBezTo>
                      <a:lnTo>
                        <a:pt x="4269" y="6432"/>
                      </a:lnTo>
                      <a:cubicBezTo>
                        <a:pt x="4396" y="5742"/>
                        <a:pt x="4524" y="5069"/>
                        <a:pt x="4669" y="4397"/>
                      </a:cubicBezTo>
                      <a:cubicBezTo>
                        <a:pt x="4814" y="3616"/>
                        <a:pt x="4959" y="2854"/>
                        <a:pt x="5123" y="2072"/>
                      </a:cubicBezTo>
                      <a:cubicBezTo>
                        <a:pt x="5123" y="2018"/>
                        <a:pt x="5141" y="1945"/>
                        <a:pt x="5159" y="1891"/>
                      </a:cubicBezTo>
                      <a:cubicBezTo>
                        <a:pt x="5177" y="1764"/>
                        <a:pt x="5196" y="1637"/>
                        <a:pt x="5232" y="1528"/>
                      </a:cubicBezTo>
                      <a:cubicBezTo>
                        <a:pt x="5232" y="1473"/>
                        <a:pt x="5250" y="1419"/>
                        <a:pt x="5250" y="1382"/>
                      </a:cubicBezTo>
                      <a:cubicBezTo>
                        <a:pt x="5232" y="1328"/>
                        <a:pt x="5214" y="1291"/>
                        <a:pt x="5177" y="1255"/>
                      </a:cubicBezTo>
                      <a:cubicBezTo>
                        <a:pt x="5141" y="1182"/>
                        <a:pt x="5087" y="1110"/>
                        <a:pt x="5032" y="1037"/>
                      </a:cubicBezTo>
                      <a:lnTo>
                        <a:pt x="4941" y="946"/>
                      </a:lnTo>
                      <a:cubicBezTo>
                        <a:pt x="4869" y="856"/>
                        <a:pt x="4796" y="783"/>
                        <a:pt x="4723" y="710"/>
                      </a:cubicBezTo>
                      <a:cubicBezTo>
                        <a:pt x="4669" y="674"/>
                        <a:pt x="4614" y="619"/>
                        <a:pt x="4560" y="583"/>
                      </a:cubicBezTo>
                      <a:cubicBezTo>
                        <a:pt x="4233" y="329"/>
                        <a:pt x="3833" y="147"/>
                        <a:pt x="3416" y="74"/>
                      </a:cubicBezTo>
                      <a:cubicBezTo>
                        <a:pt x="3397" y="74"/>
                        <a:pt x="3397" y="93"/>
                        <a:pt x="3379" y="111"/>
                      </a:cubicBezTo>
                      <a:cubicBezTo>
                        <a:pt x="3218" y="325"/>
                        <a:pt x="2959" y="451"/>
                        <a:pt x="2695" y="451"/>
                      </a:cubicBezTo>
                      <a:cubicBezTo>
                        <a:pt x="2601" y="451"/>
                        <a:pt x="2507" y="435"/>
                        <a:pt x="2417" y="401"/>
                      </a:cubicBezTo>
                      <a:cubicBezTo>
                        <a:pt x="2253" y="329"/>
                        <a:pt x="2126" y="202"/>
                        <a:pt x="2053" y="38"/>
                      </a:cubicBezTo>
                      <a:cubicBezTo>
                        <a:pt x="2053" y="20"/>
                        <a:pt x="2053" y="2"/>
                        <a:pt x="2035" y="2"/>
                      </a:cubicBezTo>
                      <a:cubicBezTo>
                        <a:pt x="2010" y="1"/>
                        <a:pt x="1984" y="0"/>
                        <a:pt x="1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1"/>
                <p:cNvSpPr/>
                <p:nvPr/>
              </p:nvSpPr>
              <p:spPr>
                <a:xfrm>
                  <a:off x="2733680" y="2204616"/>
                  <a:ext cx="173882" cy="449966"/>
                </a:xfrm>
                <a:custGeom>
                  <a:rect b="b" l="l" r="r" t="t"/>
                  <a:pathLst>
                    <a:path extrusionOk="0" h="5504" w="2127">
                      <a:moveTo>
                        <a:pt x="55" y="0"/>
                      </a:moveTo>
                      <a:lnTo>
                        <a:pt x="55" y="91"/>
                      </a:lnTo>
                      <a:lnTo>
                        <a:pt x="55" y="454"/>
                      </a:lnTo>
                      <a:lnTo>
                        <a:pt x="55" y="672"/>
                      </a:lnTo>
                      <a:lnTo>
                        <a:pt x="55" y="1272"/>
                      </a:lnTo>
                      <a:lnTo>
                        <a:pt x="55" y="1453"/>
                      </a:lnTo>
                      <a:lnTo>
                        <a:pt x="55" y="2343"/>
                      </a:lnTo>
                      <a:cubicBezTo>
                        <a:pt x="19" y="2797"/>
                        <a:pt x="1" y="3233"/>
                        <a:pt x="1" y="3669"/>
                      </a:cubicBezTo>
                      <a:cubicBezTo>
                        <a:pt x="164" y="4287"/>
                        <a:pt x="328" y="4904"/>
                        <a:pt x="509" y="5504"/>
                      </a:cubicBezTo>
                      <a:lnTo>
                        <a:pt x="691" y="5395"/>
                      </a:lnTo>
                      <a:cubicBezTo>
                        <a:pt x="764" y="5358"/>
                        <a:pt x="855" y="5322"/>
                        <a:pt x="927" y="5286"/>
                      </a:cubicBezTo>
                      <a:cubicBezTo>
                        <a:pt x="1327" y="5086"/>
                        <a:pt x="1708" y="4886"/>
                        <a:pt x="2090" y="4686"/>
                      </a:cubicBezTo>
                      <a:lnTo>
                        <a:pt x="2126" y="4686"/>
                      </a:lnTo>
                      <a:cubicBezTo>
                        <a:pt x="2108" y="4323"/>
                        <a:pt x="2053" y="3960"/>
                        <a:pt x="1981" y="3615"/>
                      </a:cubicBezTo>
                      <a:lnTo>
                        <a:pt x="1944" y="3433"/>
                      </a:lnTo>
                      <a:cubicBezTo>
                        <a:pt x="1890" y="3215"/>
                        <a:pt x="1835" y="3015"/>
                        <a:pt x="1781" y="2816"/>
                      </a:cubicBezTo>
                      <a:cubicBezTo>
                        <a:pt x="1745" y="2743"/>
                        <a:pt x="1726" y="2670"/>
                        <a:pt x="1708" y="2598"/>
                      </a:cubicBezTo>
                      <a:cubicBezTo>
                        <a:pt x="1508" y="2071"/>
                        <a:pt x="1272" y="1562"/>
                        <a:pt x="945" y="1090"/>
                      </a:cubicBezTo>
                      <a:cubicBezTo>
                        <a:pt x="909" y="1036"/>
                        <a:pt x="873" y="981"/>
                        <a:pt x="836" y="927"/>
                      </a:cubicBezTo>
                      <a:cubicBezTo>
                        <a:pt x="746" y="781"/>
                        <a:pt x="655" y="672"/>
                        <a:pt x="564" y="563"/>
                      </a:cubicBezTo>
                      <a:cubicBezTo>
                        <a:pt x="473" y="436"/>
                        <a:pt x="419" y="382"/>
                        <a:pt x="364" y="309"/>
                      </a:cubicBezTo>
                      <a:lnTo>
                        <a:pt x="273" y="218"/>
                      </a:lnTo>
                      <a:cubicBezTo>
                        <a:pt x="201" y="146"/>
                        <a:pt x="128" y="73"/>
                        <a:pt x="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1"/>
                <p:cNvSpPr/>
                <p:nvPr/>
              </p:nvSpPr>
              <p:spPr>
                <a:xfrm>
                  <a:off x="2205072" y="2173387"/>
                  <a:ext cx="219826" cy="386199"/>
                </a:xfrm>
                <a:custGeom>
                  <a:rect b="b" l="l" r="r" t="t"/>
                  <a:pathLst>
                    <a:path extrusionOk="0" h="4724" w="2689">
                      <a:moveTo>
                        <a:pt x="2671" y="1"/>
                      </a:moveTo>
                      <a:lnTo>
                        <a:pt x="2489" y="128"/>
                      </a:lnTo>
                      <a:cubicBezTo>
                        <a:pt x="2416" y="182"/>
                        <a:pt x="2344" y="237"/>
                        <a:pt x="2271" y="310"/>
                      </a:cubicBezTo>
                      <a:cubicBezTo>
                        <a:pt x="2035" y="491"/>
                        <a:pt x="1817" y="709"/>
                        <a:pt x="1617" y="909"/>
                      </a:cubicBezTo>
                      <a:cubicBezTo>
                        <a:pt x="1508" y="1036"/>
                        <a:pt x="1381" y="1163"/>
                        <a:pt x="1272" y="1290"/>
                      </a:cubicBezTo>
                      <a:cubicBezTo>
                        <a:pt x="763" y="1908"/>
                        <a:pt x="328" y="2580"/>
                        <a:pt x="1" y="3325"/>
                      </a:cubicBezTo>
                      <a:lnTo>
                        <a:pt x="945" y="4723"/>
                      </a:lnTo>
                      <a:cubicBezTo>
                        <a:pt x="1272" y="4415"/>
                        <a:pt x="1617" y="4088"/>
                        <a:pt x="1944" y="3779"/>
                      </a:cubicBezTo>
                      <a:cubicBezTo>
                        <a:pt x="1999" y="3724"/>
                        <a:pt x="2053" y="3670"/>
                        <a:pt x="2108" y="3633"/>
                      </a:cubicBezTo>
                      <a:cubicBezTo>
                        <a:pt x="2235" y="2780"/>
                        <a:pt x="2362" y="1944"/>
                        <a:pt x="2507" y="1127"/>
                      </a:cubicBezTo>
                      <a:cubicBezTo>
                        <a:pt x="2544" y="854"/>
                        <a:pt x="2598" y="582"/>
                        <a:pt x="2634" y="310"/>
                      </a:cubicBezTo>
                      <a:cubicBezTo>
                        <a:pt x="2653" y="201"/>
                        <a:pt x="2671" y="110"/>
                        <a:pt x="26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1"/>
                <p:cNvSpPr/>
                <p:nvPr/>
              </p:nvSpPr>
              <p:spPr>
                <a:xfrm>
                  <a:off x="2481312" y="1887500"/>
                  <a:ext cx="202004" cy="143476"/>
                </a:xfrm>
                <a:custGeom>
                  <a:rect b="b" l="l" r="r" t="t"/>
                  <a:pathLst>
                    <a:path extrusionOk="0" h="1755" w="2471">
                      <a:moveTo>
                        <a:pt x="1222" y="1"/>
                      </a:moveTo>
                      <a:cubicBezTo>
                        <a:pt x="875" y="1"/>
                        <a:pt x="553" y="176"/>
                        <a:pt x="345" y="464"/>
                      </a:cubicBezTo>
                      <a:cubicBezTo>
                        <a:pt x="0" y="991"/>
                        <a:pt x="400" y="1754"/>
                        <a:pt x="490" y="1754"/>
                      </a:cubicBezTo>
                      <a:cubicBezTo>
                        <a:pt x="545" y="1736"/>
                        <a:pt x="472" y="1482"/>
                        <a:pt x="654" y="1209"/>
                      </a:cubicBezTo>
                      <a:cubicBezTo>
                        <a:pt x="817" y="991"/>
                        <a:pt x="1090" y="846"/>
                        <a:pt x="1362" y="810"/>
                      </a:cubicBezTo>
                      <a:cubicBezTo>
                        <a:pt x="1424" y="801"/>
                        <a:pt x="1477" y="799"/>
                        <a:pt x="1527" y="799"/>
                      </a:cubicBezTo>
                      <a:cubicBezTo>
                        <a:pt x="1615" y="799"/>
                        <a:pt x="1692" y="807"/>
                        <a:pt x="1783" y="807"/>
                      </a:cubicBezTo>
                      <a:cubicBezTo>
                        <a:pt x="1866" y="807"/>
                        <a:pt x="1961" y="800"/>
                        <a:pt x="2089" y="773"/>
                      </a:cubicBezTo>
                      <a:cubicBezTo>
                        <a:pt x="2325" y="701"/>
                        <a:pt x="2379" y="628"/>
                        <a:pt x="2416" y="592"/>
                      </a:cubicBezTo>
                      <a:cubicBezTo>
                        <a:pt x="2470" y="428"/>
                        <a:pt x="2434" y="265"/>
                        <a:pt x="2307" y="156"/>
                      </a:cubicBezTo>
                      <a:cubicBezTo>
                        <a:pt x="2280" y="147"/>
                        <a:pt x="2257" y="142"/>
                        <a:pt x="2234" y="142"/>
                      </a:cubicBezTo>
                      <a:cubicBezTo>
                        <a:pt x="2211" y="142"/>
                        <a:pt x="2189" y="147"/>
                        <a:pt x="2162" y="156"/>
                      </a:cubicBezTo>
                      <a:cubicBezTo>
                        <a:pt x="2132" y="160"/>
                        <a:pt x="2102" y="161"/>
                        <a:pt x="2072" y="161"/>
                      </a:cubicBezTo>
                      <a:cubicBezTo>
                        <a:pt x="1830" y="161"/>
                        <a:pt x="1589" y="43"/>
                        <a:pt x="1362" y="10"/>
                      </a:cubicBezTo>
                      <a:cubicBezTo>
                        <a:pt x="1315" y="4"/>
                        <a:pt x="1268" y="1"/>
                        <a:pt x="1222" y="1"/>
                      </a:cubicBezTo>
                      <a:close/>
                    </a:path>
                  </a:pathLst>
                </a:custGeom>
                <a:solidFill>
                  <a:srgbClr val="FFCE00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1"/>
                <p:cNvSpPr/>
                <p:nvPr/>
              </p:nvSpPr>
              <p:spPr>
                <a:xfrm>
                  <a:off x="2503548" y="1986338"/>
                  <a:ext cx="46107" cy="38996"/>
                </a:xfrm>
                <a:custGeom>
                  <a:rect b="b" l="l" r="r" t="t"/>
                  <a:pathLst>
                    <a:path extrusionOk="0" h="477" w="564">
                      <a:moveTo>
                        <a:pt x="255" y="0"/>
                      </a:moveTo>
                      <a:cubicBezTo>
                        <a:pt x="109" y="0"/>
                        <a:pt x="1" y="127"/>
                        <a:pt x="1" y="273"/>
                      </a:cubicBezTo>
                      <a:cubicBezTo>
                        <a:pt x="24" y="400"/>
                        <a:pt x="136" y="476"/>
                        <a:pt x="252" y="476"/>
                      </a:cubicBezTo>
                      <a:cubicBezTo>
                        <a:pt x="318" y="476"/>
                        <a:pt x="384" y="452"/>
                        <a:pt x="436" y="400"/>
                      </a:cubicBezTo>
                      <a:cubicBezTo>
                        <a:pt x="564" y="236"/>
                        <a:pt x="455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1"/>
                <p:cNvSpPr/>
                <p:nvPr/>
              </p:nvSpPr>
              <p:spPr>
                <a:xfrm>
                  <a:off x="2673265" y="3371547"/>
                  <a:ext cx="70959" cy="25507"/>
                </a:xfrm>
                <a:custGeom>
                  <a:rect b="b" l="l" r="r" t="t"/>
                  <a:pathLst>
                    <a:path extrusionOk="0" h="312" w="868">
                      <a:moveTo>
                        <a:pt x="88" y="1"/>
                      </a:moveTo>
                      <a:cubicBezTo>
                        <a:pt x="27" y="1"/>
                        <a:pt x="1" y="95"/>
                        <a:pt x="68" y="112"/>
                      </a:cubicBezTo>
                      <a:lnTo>
                        <a:pt x="794" y="312"/>
                      </a:lnTo>
                      <a:lnTo>
                        <a:pt x="813" y="312"/>
                      </a:lnTo>
                      <a:cubicBezTo>
                        <a:pt x="831" y="312"/>
                        <a:pt x="849" y="293"/>
                        <a:pt x="867" y="275"/>
                      </a:cubicBezTo>
                      <a:cubicBezTo>
                        <a:pt x="867" y="239"/>
                        <a:pt x="849" y="203"/>
                        <a:pt x="831" y="203"/>
                      </a:cubicBezTo>
                      <a:lnTo>
                        <a:pt x="104" y="3"/>
                      </a:lnTo>
                      <a:cubicBezTo>
                        <a:pt x="99" y="1"/>
                        <a:pt x="93" y="1"/>
                        <a:pt x="88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1"/>
                <p:cNvSpPr/>
                <p:nvPr/>
              </p:nvSpPr>
              <p:spPr>
                <a:xfrm>
                  <a:off x="2314947" y="3237473"/>
                  <a:ext cx="63928" cy="37851"/>
                </a:xfrm>
                <a:custGeom>
                  <a:rect b="b" l="l" r="r" t="t"/>
                  <a:pathLst>
                    <a:path extrusionOk="0" h="463" w="782">
                      <a:moveTo>
                        <a:pt x="63" y="1"/>
                      </a:moveTo>
                      <a:cubicBezTo>
                        <a:pt x="37" y="1"/>
                        <a:pt x="14" y="18"/>
                        <a:pt x="1" y="44"/>
                      </a:cubicBezTo>
                      <a:cubicBezTo>
                        <a:pt x="1" y="63"/>
                        <a:pt x="1" y="99"/>
                        <a:pt x="37" y="117"/>
                      </a:cubicBezTo>
                      <a:lnTo>
                        <a:pt x="691" y="462"/>
                      </a:lnTo>
                      <a:lnTo>
                        <a:pt x="709" y="462"/>
                      </a:lnTo>
                      <a:cubicBezTo>
                        <a:pt x="727" y="462"/>
                        <a:pt x="745" y="462"/>
                        <a:pt x="764" y="444"/>
                      </a:cubicBezTo>
                      <a:cubicBezTo>
                        <a:pt x="782" y="408"/>
                        <a:pt x="764" y="371"/>
                        <a:pt x="745" y="371"/>
                      </a:cubicBezTo>
                      <a:lnTo>
                        <a:pt x="92" y="8"/>
                      </a:lnTo>
                      <a:cubicBezTo>
                        <a:pt x="82" y="3"/>
                        <a:pt x="72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1"/>
                <p:cNvSpPr/>
                <p:nvPr/>
              </p:nvSpPr>
              <p:spPr>
                <a:xfrm>
                  <a:off x="2043203" y="2158590"/>
                  <a:ext cx="234704" cy="450865"/>
                </a:xfrm>
                <a:custGeom>
                  <a:rect b="b" l="l" r="r" t="t"/>
                  <a:pathLst>
                    <a:path extrusionOk="0" h="5515" w="2871">
                      <a:moveTo>
                        <a:pt x="1744" y="0"/>
                      </a:moveTo>
                      <a:lnTo>
                        <a:pt x="219" y="363"/>
                      </a:lnTo>
                      <a:cubicBezTo>
                        <a:pt x="1" y="2034"/>
                        <a:pt x="400" y="3724"/>
                        <a:pt x="1363" y="5122"/>
                      </a:cubicBezTo>
                      <a:cubicBezTo>
                        <a:pt x="1488" y="5372"/>
                        <a:pt x="1748" y="5515"/>
                        <a:pt x="2015" y="5515"/>
                      </a:cubicBezTo>
                      <a:cubicBezTo>
                        <a:pt x="2058" y="5515"/>
                        <a:pt x="2101" y="5511"/>
                        <a:pt x="2144" y="5504"/>
                      </a:cubicBezTo>
                      <a:cubicBezTo>
                        <a:pt x="2544" y="5467"/>
                        <a:pt x="2852" y="5140"/>
                        <a:pt x="2871" y="4741"/>
                      </a:cubicBezTo>
                      <a:lnTo>
                        <a:pt x="1744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1"/>
                <p:cNvSpPr/>
                <p:nvPr/>
              </p:nvSpPr>
              <p:spPr>
                <a:xfrm>
                  <a:off x="2053586" y="1928376"/>
                  <a:ext cx="193175" cy="259973"/>
                </a:xfrm>
                <a:custGeom>
                  <a:rect b="b" l="l" r="r" t="t"/>
                  <a:pathLst>
                    <a:path extrusionOk="0" h="3180" w="2363">
                      <a:moveTo>
                        <a:pt x="1145" y="1"/>
                      </a:moveTo>
                      <a:cubicBezTo>
                        <a:pt x="1109" y="1"/>
                        <a:pt x="1073" y="37"/>
                        <a:pt x="1018" y="73"/>
                      </a:cubicBezTo>
                      <a:cubicBezTo>
                        <a:pt x="891" y="182"/>
                        <a:pt x="800" y="346"/>
                        <a:pt x="782" y="528"/>
                      </a:cubicBezTo>
                      <a:cubicBezTo>
                        <a:pt x="727" y="727"/>
                        <a:pt x="673" y="982"/>
                        <a:pt x="618" y="1254"/>
                      </a:cubicBezTo>
                      <a:cubicBezTo>
                        <a:pt x="528" y="727"/>
                        <a:pt x="437" y="655"/>
                        <a:pt x="401" y="655"/>
                      </a:cubicBezTo>
                      <a:cubicBezTo>
                        <a:pt x="273" y="655"/>
                        <a:pt x="164" y="1163"/>
                        <a:pt x="128" y="1345"/>
                      </a:cubicBezTo>
                      <a:cubicBezTo>
                        <a:pt x="19" y="1944"/>
                        <a:pt x="1" y="2562"/>
                        <a:pt x="92" y="3179"/>
                      </a:cubicBezTo>
                      <a:lnTo>
                        <a:pt x="1617" y="2834"/>
                      </a:lnTo>
                      <a:cubicBezTo>
                        <a:pt x="1872" y="2580"/>
                        <a:pt x="2072" y="2289"/>
                        <a:pt x="2217" y="1962"/>
                      </a:cubicBezTo>
                      <a:cubicBezTo>
                        <a:pt x="2326" y="1708"/>
                        <a:pt x="2362" y="1436"/>
                        <a:pt x="2344" y="1163"/>
                      </a:cubicBezTo>
                      <a:cubicBezTo>
                        <a:pt x="2344" y="1109"/>
                        <a:pt x="2308" y="1072"/>
                        <a:pt x="2290" y="1054"/>
                      </a:cubicBezTo>
                      <a:cubicBezTo>
                        <a:pt x="2284" y="1053"/>
                        <a:pt x="2279" y="1053"/>
                        <a:pt x="2273" y="1053"/>
                      </a:cubicBezTo>
                      <a:cubicBezTo>
                        <a:pt x="2178" y="1053"/>
                        <a:pt x="2013" y="1192"/>
                        <a:pt x="1944" y="1363"/>
                      </a:cubicBezTo>
                      <a:cubicBezTo>
                        <a:pt x="1908" y="1454"/>
                        <a:pt x="1872" y="1545"/>
                        <a:pt x="1835" y="1617"/>
                      </a:cubicBezTo>
                      <a:cubicBezTo>
                        <a:pt x="1799" y="1654"/>
                        <a:pt x="1763" y="1690"/>
                        <a:pt x="1726" y="1726"/>
                      </a:cubicBezTo>
                      <a:cubicBezTo>
                        <a:pt x="2072" y="727"/>
                        <a:pt x="2035" y="473"/>
                        <a:pt x="1963" y="419"/>
                      </a:cubicBezTo>
                      <a:cubicBezTo>
                        <a:pt x="1944" y="409"/>
                        <a:pt x="1926" y="405"/>
                        <a:pt x="1908" y="405"/>
                      </a:cubicBezTo>
                      <a:cubicBezTo>
                        <a:pt x="1890" y="405"/>
                        <a:pt x="1872" y="409"/>
                        <a:pt x="1854" y="419"/>
                      </a:cubicBezTo>
                      <a:cubicBezTo>
                        <a:pt x="1690" y="473"/>
                        <a:pt x="1690" y="709"/>
                        <a:pt x="1563" y="1091"/>
                      </a:cubicBezTo>
                      <a:cubicBezTo>
                        <a:pt x="1509" y="1200"/>
                        <a:pt x="1472" y="1309"/>
                        <a:pt x="1418" y="1418"/>
                      </a:cubicBezTo>
                      <a:cubicBezTo>
                        <a:pt x="1745" y="382"/>
                        <a:pt x="1726" y="92"/>
                        <a:pt x="1636" y="55"/>
                      </a:cubicBezTo>
                      <a:cubicBezTo>
                        <a:pt x="1624" y="44"/>
                        <a:pt x="1611" y="40"/>
                        <a:pt x="1598" y="40"/>
                      </a:cubicBezTo>
                      <a:cubicBezTo>
                        <a:pt x="1567" y="40"/>
                        <a:pt x="1534" y="61"/>
                        <a:pt x="1509" y="73"/>
                      </a:cubicBezTo>
                      <a:cubicBezTo>
                        <a:pt x="1363" y="182"/>
                        <a:pt x="1272" y="346"/>
                        <a:pt x="1254" y="528"/>
                      </a:cubicBezTo>
                      <a:cubicBezTo>
                        <a:pt x="1200" y="709"/>
                        <a:pt x="1127" y="945"/>
                        <a:pt x="1036" y="1272"/>
                      </a:cubicBezTo>
                      <a:cubicBezTo>
                        <a:pt x="1236" y="273"/>
                        <a:pt x="1218" y="37"/>
                        <a:pt x="114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1"/>
                <p:cNvSpPr/>
                <p:nvPr/>
              </p:nvSpPr>
              <p:spPr>
                <a:xfrm>
                  <a:off x="2138281" y="2068008"/>
                  <a:ext cx="57961" cy="57963"/>
                </a:xfrm>
                <a:custGeom>
                  <a:rect b="b" l="l" r="r" t="t"/>
                  <a:pathLst>
                    <a:path extrusionOk="0" h="709" w="709">
                      <a:moveTo>
                        <a:pt x="654" y="0"/>
                      </a:moveTo>
                      <a:cubicBezTo>
                        <a:pt x="291" y="0"/>
                        <a:pt x="0" y="291"/>
                        <a:pt x="0" y="654"/>
                      </a:cubicBezTo>
                      <a:cubicBezTo>
                        <a:pt x="0" y="690"/>
                        <a:pt x="37" y="709"/>
                        <a:pt x="73" y="709"/>
                      </a:cubicBezTo>
                      <a:cubicBezTo>
                        <a:pt x="91" y="709"/>
                        <a:pt x="127" y="690"/>
                        <a:pt x="127" y="654"/>
                      </a:cubicBezTo>
                      <a:cubicBezTo>
                        <a:pt x="109" y="363"/>
                        <a:pt x="345" y="109"/>
                        <a:pt x="654" y="109"/>
                      </a:cubicBezTo>
                      <a:cubicBezTo>
                        <a:pt x="672" y="109"/>
                        <a:pt x="709" y="91"/>
                        <a:pt x="709" y="55"/>
                      </a:cubicBezTo>
                      <a:cubicBezTo>
                        <a:pt x="709" y="18"/>
                        <a:pt x="672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1"/>
                <p:cNvSpPr/>
                <p:nvPr/>
              </p:nvSpPr>
              <p:spPr>
                <a:xfrm>
                  <a:off x="2159046" y="2038251"/>
                  <a:ext cx="14960" cy="26815"/>
                </a:xfrm>
                <a:custGeom>
                  <a:rect b="b" l="l" r="r" t="t"/>
                  <a:pathLst>
                    <a:path extrusionOk="0" h="328" w="183">
                      <a:moveTo>
                        <a:pt x="128" y="1"/>
                      </a:moveTo>
                      <a:cubicBezTo>
                        <a:pt x="110" y="1"/>
                        <a:pt x="73" y="19"/>
                        <a:pt x="73" y="55"/>
                      </a:cubicBezTo>
                      <a:lnTo>
                        <a:pt x="19" y="255"/>
                      </a:lnTo>
                      <a:cubicBezTo>
                        <a:pt x="1" y="292"/>
                        <a:pt x="37" y="310"/>
                        <a:pt x="55" y="328"/>
                      </a:cubicBezTo>
                      <a:lnTo>
                        <a:pt x="73" y="328"/>
                      </a:lnTo>
                      <a:cubicBezTo>
                        <a:pt x="91" y="328"/>
                        <a:pt x="128" y="310"/>
                        <a:pt x="128" y="273"/>
                      </a:cubicBezTo>
                      <a:lnTo>
                        <a:pt x="182" y="74"/>
                      </a:lnTo>
                      <a:cubicBezTo>
                        <a:pt x="182" y="37"/>
                        <a:pt x="164" y="19"/>
                        <a:pt x="128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1"/>
                <p:cNvSpPr/>
                <p:nvPr/>
              </p:nvSpPr>
              <p:spPr>
                <a:xfrm>
                  <a:off x="2130841" y="2023453"/>
                  <a:ext cx="13407" cy="28286"/>
                </a:xfrm>
                <a:custGeom>
                  <a:rect b="b" l="l" r="r" t="t"/>
                  <a:pathLst>
                    <a:path extrusionOk="0" h="346" w="164">
                      <a:moveTo>
                        <a:pt x="128" y="0"/>
                      </a:moveTo>
                      <a:cubicBezTo>
                        <a:pt x="91" y="0"/>
                        <a:pt x="55" y="18"/>
                        <a:pt x="55" y="55"/>
                      </a:cubicBezTo>
                      <a:lnTo>
                        <a:pt x="0" y="273"/>
                      </a:lnTo>
                      <a:cubicBezTo>
                        <a:pt x="0" y="309"/>
                        <a:pt x="19" y="345"/>
                        <a:pt x="55" y="345"/>
                      </a:cubicBezTo>
                      <a:cubicBezTo>
                        <a:pt x="73" y="345"/>
                        <a:pt x="109" y="327"/>
                        <a:pt x="128" y="309"/>
                      </a:cubicBezTo>
                      <a:lnTo>
                        <a:pt x="164" y="73"/>
                      </a:lnTo>
                      <a:cubicBezTo>
                        <a:pt x="164" y="37"/>
                        <a:pt x="146" y="18"/>
                        <a:pt x="128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1"/>
                <p:cNvSpPr/>
                <p:nvPr/>
              </p:nvSpPr>
              <p:spPr>
                <a:xfrm>
                  <a:off x="2098141" y="2024925"/>
                  <a:ext cx="8992" cy="25343"/>
                </a:xfrm>
                <a:custGeom>
                  <a:rect b="b" l="l" r="r" t="t"/>
                  <a:pathLst>
                    <a:path extrusionOk="0" h="310" w="110">
                      <a:moveTo>
                        <a:pt x="55" y="0"/>
                      </a:moveTo>
                      <a:cubicBezTo>
                        <a:pt x="19" y="0"/>
                        <a:pt x="1" y="19"/>
                        <a:pt x="1" y="55"/>
                      </a:cubicBezTo>
                      <a:lnTo>
                        <a:pt x="1" y="255"/>
                      </a:lnTo>
                      <a:cubicBezTo>
                        <a:pt x="1" y="291"/>
                        <a:pt x="19" y="309"/>
                        <a:pt x="55" y="309"/>
                      </a:cubicBezTo>
                      <a:cubicBezTo>
                        <a:pt x="73" y="309"/>
                        <a:pt x="110" y="291"/>
                        <a:pt x="110" y="255"/>
                      </a:cubicBezTo>
                      <a:lnTo>
                        <a:pt x="110" y="55"/>
                      </a:lnTo>
                      <a:cubicBezTo>
                        <a:pt x="110" y="19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1"/>
                <p:cNvSpPr/>
                <p:nvPr/>
              </p:nvSpPr>
              <p:spPr>
                <a:xfrm>
                  <a:off x="2328354" y="2921828"/>
                  <a:ext cx="476684" cy="202092"/>
                </a:xfrm>
                <a:custGeom>
                  <a:rect b="b" l="l" r="r" t="t"/>
                  <a:pathLst>
                    <a:path extrusionOk="0" h="2472" w="5831">
                      <a:moveTo>
                        <a:pt x="563" y="0"/>
                      </a:moveTo>
                      <a:lnTo>
                        <a:pt x="55" y="363"/>
                      </a:lnTo>
                      <a:lnTo>
                        <a:pt x="55" y="436"/>
                      </a:lnTo>
                      <a:lnTo>
                        <a:pt x="0" y="1726"/>
                      </a:lnTo>
                      <a:lnTo>
                        <a:pt x="0" y="1853"/>
                      </a:lnTo>
                      <a:cubicBezTo>
                        <a:pt x="853" y="2271"/>
                        <a:pt x="1773" y="2472"/>
                        <a:pt x="2711" y="2472"/>
                      </a:cubicBezTo>
                      <a:cubicBezTo>
                        <a:pt x="2752" y="2472"/>
                        <a:pt x="2793" y="2471"/>
                        <a:pt x="2834" y="2470"/>
                      </a:cubicBezTo>
                      <a:lnTo>
                        <a:pt x="2852" y="2071"/>
                      </a:lnTo>
                      <a:lnTo>
                        <a:pt x="2870" y="1744"/>
                      </a:lnTo>
                      <a:lnTo>
                        <a:pt x="3052" y="2234"/>
                      </a:lnTo>
                      <a:lnTo>
                        <a:pt x="3143" y="2470"/>
                      </a:lnTo>
                      <a:cubicBezTo>
                        <a:pt x="3270" y="2470"/>
                        <a:pt x="3415" y="2452"/>
                        <a:pt x="3542" y="2416"/>
                      </a:cubicBezTo>
                      <a:cubicBezTo>
                        <a:pt x="4359" y="2289"/>
                        <a:pt x="5141" y="1980"/>
                        <a:pt x="5831" y="1508"/>
                      </a:cubicBezTo>
                      <a:cubicBezTo>
                        <a:pt x="4868" y="1235"/>
                        <a:pt x="3887" y="963"/>
                        <a:pt x="2906" y="672"/>
                      </a:cubicBezTo>
                      <a:lnTo>
                        <a:pt x="2416" y="527"/>
                      </a:ln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1"/>
                <p:cNvSpPr/>
                <p:nvPr/>
              </p:nvSpPr>
              <p:spPr>
                <a:xfrm>
                  <a:off x="2211040" y="2608472"/>
                  <a:ext cx="593995" cy="471221"/>
                </a:xfrm>
                <a:custGeom>
                  <a:rect b="b" l="l" r="r" t="t"/>
                  <a:pathLst>
                    <a:path extrusionOk="0" h="5764" w="7266">
                      <a:moveTo>
                        <a:pt x="1780" y="1"/>
                      </a:moveTo>
                      <a:lnTo>
                        <a:pt x="0" y="4124"/>
                      </a:lnTo>
                      <a:cubicBezTo>
                        <a:pt x="1382" y="5203"/>
                        <a:pt x="3056" y="5764"/>
                        <a:pt x="4750" y="5764"/>
                      </a:cubicBezTo>
                      <a:cubicBezTo>
                        <a:pt x="5595" y="5764"/>
                        <a:pt x="6444" y="5625"/>
                        <a:pt x="7266" y="5341"/>
                      </a:cubicBezTo>
                      <a:cubicBezTo>
                        <a:pt x="6848" y="3761"/>
                        <a:pt x="6448" y="2162"/>
                        <a:pt x="6031" y="582"/>
                      </a:cubicBezTo>
                      <a:cubicBezTo>
                        <a:pt x="5667" y="636"/>
                        <a:pt x="5304" y="673"/>
                        <a:pt x="4923" y="673"/>
                      </a:cubicBezTo>
                      <a:cubicBezTo>
                        <a:pt x="3833" y="673"/>
                        <a:pt x="2761" y="437"/>
                        <a:pt x="1780" y="1"/>
                      </a:cubicBezTo>
                      <a:close/>
                    </a:path>
                  </a:pathLst>
                </a:custGeom>
                <a:solidFill>
                  <a:srgbClr val="84DBEF"/>
                </a:solidFill>
                <a:ln cap="flat" cmpd="sng" w="1143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5" name="Google Shape;1245;p41"/>
              <p:cNvSpPr/>
              <p:nvPr/>
            </p:nvSpPr>
            <p:spPr>
              <a:xfrm>
                <a:off x="3504355" y="3190548"/>
                <a:ext cx="167914" cy="144293"/>
              </a:xfrm>
              <a:custGeom>
                <a:rect b="b" l="l" r="r" t="t"/>
                <a:pathLst>
                  <a:path extrusionOk="0" h="1765" w="2054">
                    <a:moveTo>
                      <a:pt x="1181" y="1"/>
                    </a:moveTo>
                    <a:cubicBezTo>
                      <a:pt x="382" y="1"/>
                      <a:pt x="1" y="945"/>
                      <a:pt x="546" y="1508"/>
                    </a:cubicBezTo>
                    <a:cubicBezTo>
                      <a:pt x="728" y="1685"/>
                      <a:pt x="951" y="1764"/>
                      <a:pt x="1168" y="1764"/>
                    </a:cubicBezTo>
                    <a:cubicBezTo>
                      <a:pt x="1622" y="1764"/>
                      <a:pt x="2053" y="1419"/>
                      <a:pt x="2053" y="891"/>
                    </a:cubicBezTo>
                    <a:cubicBezTo>
                      <a:pt x="2053" y="400"/>
                      <a:pt x="1654" y="1"/>
                      <a:pt x="1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1"/>
              <p:cNvSpPr/>
              <p:nvPr/>
            </p:nvSpPr>
            <p:spPr>
              <a:xfrm>
                <a:off x="3593464" y="3039142"/>
                <a:ext cx="230208" cy="230215"/>
              </a:xfrm>
              <a:custGeom>
                <a:rect b="b" l="l" r="r" t="t"/>
                <a:pathLst>
                  <a:path extrusionOk="0" h="2816" w="2816">
                    <a:moveTo>
                      <a:pt x="2652" y="0"/>
                    </a:moveTo>
                    <a:lnTo>
                      <a:pt x="1" y="2652"/>
                    </a:lnTo>
                    <a:lnTo>
                      <a:pt x="164" y="2815"/>
                    </a:lnTo>
                    <a:lnTo>
                      <a:pt x="2816" y="145"/>
                    </a:lnTo>
                    <a:lnTo>
                      <a:pt x="26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1"/>
              <p:cNvSpPr/>
              <p:nvPr/>
            </p:nvSpPr>
            <p:spPr>
              <a:xfrm>
                <a:off x="3798416" y="2816368"/>
                <a:ext cx="248029" cy="248037"/>
              </a:xfrm>
              <a:custGeom>
                <a:rect b="b" l="l" r="r" t="t"/>
                <a:pathLst>
                  <a:path extrusionOk="0" h="3034" w="3034">
                    <a:moveTo>
                      <a:pt x="1653" y="1"/>
                    </a:moveTo>
                    <a:lnTo>
                      <a:pt x="400" y="1254"/>
                    </a:lnTo>
                    <a:lnTo>
                      <a:pt x="0" y="2889"/>
                    </a:lnTo>
                    <a:lnTo>
                      <a:pt x="145" y="3034"/>
                    </a:lnTo>
                    <a:lnTo>
                      <a:pt x="1780" y="2634"/>
                    </a:lnTo>
                    <a:lnTo>
                      <a:pt x="3034" y="1381"/>
                    </a:lnTo>
                    <a:lnTo>
                      <a:pt x="1653" y="1381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1"/>
              <p:cNvSpPr/>
              <p:nvPr/>
            </p:nvSpPr>
            <p:spPr>
              <a:xfrm>
                <a:off x="3244547" y="1753835"/>
                <a:ext cx="1089973" cy="986180"/>
              </a:xfrm>
              <a:custGeom>
                <a:rect b="b" l="l" r="r" t="t"/>
                <a:pathLst>
                  <a:path extrusionOk="0" h="12063" w="13333">
                    <a:moveTo>
                      <a:pt x="7307" y="1"/>
                    </a:moveTo>
                    <a:cubicBezTo>
                      <a:pt x="6637" y="1"/>
                      <a:pt x="5949" y="114"/>
                      <a:pt x="5268" y="356"/>
                    </a:cubicBezTo>
                    <a:cubicBezTo>
                      <a:pt x="1344" y="1754"/>
                      <a:pt x="0" y="6640"/>
                      <a:pt x="2652" y="9855"/>
                    </a:cubicBezTo>
                    <a:cubicBezTo>
                      <a:pt x="3070" y="10382"/>
                      <a:pt x="3597" y="10836"/>
                      <a:pt x="4178" y="11199"/>
                    </a:cubicBezTo>
                    <a:cubicBezTo>
                      <a:pt x="4523" y="11399"/>
                      <a:pt x="4886" y="11563"/>
                      <a:pt x="5249" y="11708"/>
                    </a:cubicBezTo>
                    <a:cubicBezTo>
                      <a:pt x="5322" y="11726"/>
                      <a:pt x="5413" y="11762"/>
                      <a:pt x="5486" y="11781"/>
                    </a:cubicBezTo>
                    <a:cubicBezTo>
                      <a:pt x="6086" y="11969"/>
                      <a:pt x="6704" y="12062"/>
                      <a:pt x="7317" y="12062"/>
                    </a:cubicBezTo>
                    <a:cubicBezTo>
                      <a:pt x="8596" y="12062"/>
                      <a:pt x="9855" y="11658"/>
                      <a:pt x="10898" y="10872"/>
                    </a:cubicBezTo>
                    <a:cubicBezTo>
                      <a:pt x="10971" y="10836"/>
                      <a:pt x="11025" y="10782"/>
                      <a:pt x="11098" y="10727"/>
                    </a:cubicBezTo>
                    <a:cubicBezTo>
                      <a:pt x="11225" y="10618"/>
                      <a:pt x="11352" y="10509"/>
                      <a:pt x="11480" y="10400"/>
                    </a:cubicBezTo>
                    <a:cubicBezTo>
                      <a:pt x="11788" y="10091"/>
                      <a:pt x="12061" y="9764"/>
                      <a:pt x="12297" y="9419"/>
                    </a:cubicBezTo>
                    <a:cubicBezTo>
                      <a:pt x="12969" y="8420"/>
                      <a:pt x="13332" y="7240"/>
                      <a:pt x="13332" y="6041"/>
                    </a:cubicBezTo>
                    <a:cubicBezTo>
                      <a:pt x="13332" y="2586"/>
                      <a:pt x="10512" y="1"/>
                      <a:pt x="7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1"/>
              <p:cNvSpPr/>
              <p:nvPr/>
            </p:nvSpPr>
            <p:spPr>
              <a:xfrm>
                <a:off x="3611286" y="2145182"/>
                <a:ext cx="540613" cy="594831"/>
              </a:xfrm>
              <a:custGeom>
                <a:rect b="b" l="l" r="r" t="t"/>
                <a:pathLst>
                  <a:path extrusionOk="0" h="7276" w="6613">
                    <a:moveTo>
                      <a:pt x="3579" y="1"/>
                    </a:moveTo>
                    <a:cubicBezTo>
                      <a:pt x="2943" y="1"/>
                      <a:pt x="2326" y="128"/>
                      <a:pt x="1726" y="382"/>
                    </a:cubicBezTo>
                    <a:cubicBezTo>
                      <a:pt x="1327" y="546"/>
                      <a:pt x="963" y="745"/>
                      <a:pt x="618" y="1018"/>
                    </a:cubicBezTo>
                    <a:cubicBezTo>
                      <a:pt x="436" y="1145"/>
                      <a:pt x="273" y="1290"/>
                      <a:pt x="110" y="1436"/>
                    </a:cubicBezTo>
                    <a:lnTo>
                      <a:pt x="1" y="1545"/>
                    </a:lnTo>
                    <a:cubicBezTo>
                      <a:pt x="164" y="2471"/>
                      <a:pt x="346" y="3397"/>
                      <a:pt x="509" y="4324"/>
                    </a:cubicBezTo>
                    <a:cubicBezTo>
                      <a:pt x="545" y="4505"/>
                      <a:pt x="582" y="4687"/>
                      <a:pt x="618" y="4887"/>
                    </a:cubicBezTo>
                    <a:cubicBezTo>
                      <a:pt x="745" y="5577"/>
                      <a:pt x="872" y="6285"/>
                      <a:pt x="1000" y="6994"/>
                    </a:cubicBezTo>
                    <a:cubicBezTo>
                      <a:pt x="1600" y="7182"/>
                      <a:pt x="2218" y="7275"/>
                      <a:pt x="2831" y="7275"/>
                    </a:cubicBezTo>
                    <a:cubicBezTo>
                      <a:pt x="4110" y="7275"/>
                      <a:pt x="5369" y="6871"/>
                      <a:pt x="6412" y="6085"/>
                    </a:cubicBezTo>
                    <a:cubicBezTo>
                      <a:pt x="6485" y="6049"/>
                      <a:pt x="6539" y="5995"/>
                      <a:pt x="6612" y="5940"/>
                    </a:cubicBezTo>
                    <a:cubicBezTo>
                      <a:pt x="6521" y="5141"/>
                      <a:pt x="6430" y="4342"/>
                      <a:pt x="6340" y="3543"/>
                    </a:cubicBezTo>
                    <a:cubicBezTo>
                      <a:pt x="6249" y="2598"/>
                      <a:pt x="6140" y="1654"/>
                      <a:pt x="6031" y="709"/>
                    </a:cubicBezTo>
                    <a:cubicBezTo>
                      <a:pt x="5940" y="655"/>
                      <a:pt x="5831" y="600"/>
                      <a:pt x="5722" y="527"/>
                    </a:cubicBezTo>
                    <a:cubicBezTo>
                      <a:pt x="5450" y="382"/>
                      <a:pt x="5159" y="273"/>
                      <a:pt x="4868" y="200"/>
                    </a:cubicBezTo>
                    <a:cubicBezTo>
                      <a:pt x="4523" y="91"/>
                      <a:pt x="4160" y="19"/>
                      <a:pt x="3797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1"/>
              <p:cNvSpPr/>
              <p:nvPr/>
            </p:nvSpPr>
            <p:spPr>
              <a:xfrm>
                <a:off x="3593464" y="2124417"/>
                <a:ext cx="589581" cy="615596"/>
              </a:xfrm>
              <a:custGeom>
                <a:rect b="b" l="l" r="r" t="t"/>
                <a:pathLst>
                  <a:path extrusionOk="0" h="7530" w="7212">
                    <a:moveTo>
                      <a:pt x="3760" y="0"/>
                    </a:moveTo>
                    <a:cubicBezTo>
                      <a:pt x="3415" y="0"/>
                      <a:pt x="3070" y="37"/>
                      <a:pt x="2743" y="109"/>
                    </a:cubicBezTo>
                    <a:cubicBezTo>
                      <a:pt x="2580" y="146"/>
                      <a:pt x="2435" y="182"/>
                      <a:pt x="2289" y="237"/>
                    </a:cubicBezTo>
                    <a:lnTo>
                      <a:pt x="2271" y="237"/>
                    </a:lnTo>
                    <a:cubicBezTo>
                      <a:pt x="1708" y="418"/>
                      <a:pt x="1181" y="709"/>
                      <a:pt x="691" y="1072"/>
                    </a:cubicBezTo>
                    <a:lnTo>
                      <a:pt x="546" y="1181"/>
                    </a:lnTo>
                    <a:cubicBezTo>
                      <a:pt x="346" y="1363"/>
                      <a:pt x="182" y="1508"/>
                      <a:pt x="91" y="1599"/>
                    </a:cubicBezTo>
                    <a:lnTo>
                      <a:pt x="1" y="1690"/>
                    </a:lnTo>
                    <a:cubicBezTo>
                      <a:pt x="200" y="2779"/>
                      <a:pt x="382" y="3851"/>
                      <a:pt x="582" y="4941"/>
                    </a:cubicBezTo>
                    <a:cubicBezTo>
                      <a:pt x="600" y="4995"/>
                      <a:pt x="600" y="5032"/>
                      <a:pt x="618" y="5086"/>
                    </a:cubicBezTo>
                    <a:cubicBezTo>
                      <a:pt x="727" y="5776"/>
                      <a:pt x="854" y="6467"/>
                      <a:pt x="981" y="7175"/>
                    </a:cubicBezTo>
                    <a:cubicBezTo>
                      <a:pt x="1054" y="7193"/>
                      <a:pt x="1145" y="7229"/>
                      <a:pt x="1218" y="7248"/>
                    </a:cubicBezTo>
                    <a:cubicBezTo>
                      <a:pt x="1818" y="7436"/>
                      <a:pt x="2436" y="7529"/>
                      <a:pt x="3049" y="7529"/>
                    </a:cubicBezTo>
                    <a:cubicBezTo>
                      <a:pt x="4328" y="7529"/>
                      <a:pt x="5587" y="7125"/>
                      <a:pt x="6630" y="6339"/>
                    </a:cubicBezTo>
                    <a:cubicBezTo>
                      <a:pt x="6703" y="6303"/>
                      <a:pt x="6757" y="6249"/>
                      <a:pt x="6830" y="6194"/>
                    </a:cubicBezTo>
                    <a:cubicBezTo>
                      <a:pt x="6957" y="6085"/>
                      <a:pt x="7084" y="5976"/>
                      <a:pt x="7212" y="5867"/>
                    </a:cubicBezTo>
                    <a:cubicBezTo>
                      <a:pt x="7066" y="5141"/>
                      <a:pt x="6939" y="4432"/>
                      <a:pt x="6812" y="3724"/>
                    </a:cubicBezTo>
                    <a:lnTo>
                      <a:pt x="6249" y="745"/>
                    </a:lnTo>
                    <a:lnTo>
                      <a:pt x="6249" y="709"/>
                    </a:lnTo>
                    <a:lnTo>
                      <a:pt x="6122" y="636"/>
                    </a:lnTo>
                    <a:lnTo>
                      <a:pt x="6031" y="582"/>
                    </a:lnTo>
                    <a:cubicBezTo>
                      <a:pt x="5758" y="436"/>
                      <a:pt x="5486" y="327"/>
                      <a:pt x="5195" y="237"/>
                    </a:cubicBezTo>
                    <a:cubicBezTo>
                      <a:pt x="4741" y="91"/>
                      <a:pt x="4287" y="19"/>
                      <a:pt x="3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1"/>
              <p:cNvSpPr/>
              <p:nvPr/>
            </p:nvSpPr>
            <p:spPr>
              <a:xfrm>
                <a:off x="4030020" y="2170444"/>
                <a:ext cx="219826" cy="472284"/>
              </a:xfrm>
              <a:custGeom>
                <a:rect b="b" l="l" r="r" t="t"/>
                <a:pathLst>
                  <a:path extrusionOk="0" h="5777" w="2689">
                    <a:moveTo>
                      <a:pt x="691" y="0"/>
                    </a:moveTo>
                    <a:lnTo>
                      <a:pt x="691" y="19"/>
                    </a:lnTo>
                    <a:cubicBezTo>
                      <a:pt x="655" y="91"/>
                      <a:pt x="636" y="164"/>
                      <a:pt x="600" y="218"/>
                    </a:cubicBezTo>
                    <a:cubicBezTo>
                      <a:pt x="400" y="636"/>
                      <a:pt x="201" y="1054"/>
                      <a:pt x="1" y="1472"/>
                    </a:cubicBezTo>
                    <a:cubicBezTo>
                      <a:pt x="1" y="1490"/>
                      <a:pt x="1" y="1526"/>
                      <a:pt x="1" y="1544"/>
                    </a:cubicBezTo>
                    <a:lnTo>
                      <a:pt x="146" y="2907"/>
                    </a:lnTo>
                    <a:cubicBezTo>
                      <a:pt x="201" y="3034"/>
                      <a:pt x="237" y="3161"/>
                      <a:pt x="291" y="3288"/>
                    </a:cubicBezTo>
                    <a:cubicBezTo>
                      <a:pt x="328" y="3361"/>
                      <a:pt x="346" y="3415"/>
                      <a:pt x="364" y="3488"/>
                    </a:cubicBezTo>
                    <a:lnTo>
                      <a:pt x="364" y="3524"/>
                    </a:lnTo>
                    <a:cubicBezTo>
                      <a:pt x="437" y="3706"/>
                      <a:pt x="509" y="3869"/>
                      <a:pt x="582" y="4051"/>
                    </a:cubicBezTo>
                    <a:cubicBezTo>
                      <a:pt x="618" y="4160"/>
                      <a:pt x="655" y="4269"/>
                      <a:pt x="709" y="4396"/>
                    </a:cubicBezTo>
                    <a:cubicBezTo>
                      <a:pt x="727" y="4451"/>
                      <a:pt x="745" y="4487"/>
                      <a:pt x="764" y="4541"/>
                    </a:cubicBezTo>
                    <a:cubicBezTo>
                      <a:pt x="800" y="4632"/>
                      <a:pt x="836" y="4723"/>
                      <a:pt x="873" y="4814"/>
                    </a:cubicBezTo>
                    <a:cubicBezTo>
                      <a:pt x="873" y="4832"/>
                      <a:pt x="891" y="4850"/>
                      <a:pt x="891" y="4850"/>
                    </a:cubicBezTo>
                    <a:cubicBezTo>
                      <a:pt x="909" y="4886"/>
                      <a:pt x="909" y="4923"/>
                      <a:pt x="927" y="4959"/>
                    </a:cubicBezTo>
                    <a:cubicBezTo>
                      <a:pt x="963" y="5014"/>
                      <a:pt x="982" y="5086"/>
                      <a:pt x="1000" y="5141"/>
                    </a:cubicBezTo>
                    <a:cubicBezTo>
                      <a:pt x="1036" y="5232"/>
                      <a:pt x="1072" y="5322"/>
                      <a:pt x="1109" y="5395"/>
                    </a:cubicBezTo>
                    <a:cubicBezTo>
                      <a:pt x="1109" y="5431"/>
                      <a:pt x="1127" y="5468"/>
                      <a:pt x="1145" y="5486"/>
                    </a:cubicBezTo>
                    <a:lnTo>
                      <a:pt x="1218" y="5686"/>
                    </a:lnTo>
                    <a:cubicBezTo>
                      <a:pt x="1236" y="5722"/>
                      <a:pt x="1236" y="5740"/>
                      <a:pt x="1254" y="5776"/>
                    </a:cubicBezTo>
                    <a:lnTo>
                      <a:pt x="1290" y="5776"/>
                    </a:lnTo>
                    <a:cubicBezTo>
                      <a:pt x="1363" y="5740"/>
                      <a:pt x="1417" y="5686"/>
                      <a:pt x="1490" y="5631"/>
                    </a:cubicBezTo>
                    <a:cubicBezTo>
                      <a:pt x="1617" y="5522"/>
                      <a:pt x="1744" y="5413"/>
                      <a:pt x="1872" y="5304"/>
                    </a:cubicBezTo>
                    <a:cubicBezTo>
                      <a:pt x="2180" y="4995"/>
                      <a:pt x="2453" y="4668"/>
                      <a:pt x="2689" y="4323"/>
                    </a:cubicBezTo>
                    <a:lnTo>
                      <a:pt x="2544" y="3833"/>
                    </a:lnTo>
                    <a:cubicBezTo>
                      <a:pt x="2507" y="3742"/>
                      <a:pt x="2471" y="3615"/>
                      <a:pt x="2435" y="3506"/>
                    </a:cubicBezTo>
                    <a:cubicBezTo>
                      <a:pt x="2362" y="3288"/>
                      <a:pt x="2307" y="3088"/>
                      <a:pt x="2253" y="2907"/>
                    </a:cubicBezTo>
                    <a:cubicBezTo>
                      <a:pt x="2217" y="2816"/>
                      <a:pt x="2199" y="2725"/>
                      <a:pt x="2162" y="2634"/>
                    </a:cubicBezTo>
                    <a:cubicBezTo>
                      <a:pt x="1853" y="1708"/>
                      <a:pt x="1708" y="1381"/>
                      <a:pt x="1708" y="1381"/>
                    </a:cubicBezTo>
                    <a:cubicBezTo>
                      <a:pt x="1635" y="1163"/>
                      <a:pt x="1545" y="945"/>
                      <a:pt x="1417" y="763"/>
                    </a:cubicBezTo>
                    <a:cubicBezTo>
                      <a:pt x="1272" y="545"/>
                      <a:pt x="1109" y="346"/>
                      <a:pt x="909" y="182"/>
                    </a:cubicBezTo>
                    <a:cubicBezTo>
                      <a:pt x="873" y="146"/>
                      <a:pt x="836" y="109"/>
                      <a:pt x="782" y="73"/>
                    </a:cubicBezTo>
                    <a:cubicBezTo>
                      <a:pt x="745" y="55"/>
                      <a:pt x="727" y="19"/>
                      <a:pt x="691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1"/>
              <p:cNvSpPr/>
              <p:nvPr/>
            </p:nvSpPr>
            <p:spPr>
              <a:xfrm>
                <a:off x="3750837" y="2007103"/>
                <a:ext cx="170857" cy="226454"/>
              </a:xfrm>
              <a:custGeom>
                <a:rect b="b" l="l" r="r" t="t"/>
                <a:pathLst>
                  <a:path extrusionOk="0" h="2770" w="2090">
                    <a:moveTo>
                      <a:pt x="1163" y="0"/>
                    </a:moveTo>
                    <a:cubicBezTo>
                      <a:pt x="891" y="19"/>
                      <a:pt x="600" y="55"/>
                      <a:pt x="328" y="73"/>
                    </a:cubicBezTo>
                    <a:cubicBezTo>
                      <a:pt x="328" y="291"/>
                      <a:pt x="328" y="491"/>
                      <a:pt x="328" y="691"/>
                    </a:cubicBezTo>
                    <a:lnTo>
                      <a:pt x="328" y="854"/>
                    </a:lnTo>
                    <a:cubicBezTo>
                      <a:pt x="382" y="1454"/>
                      <a:pt x="419" y="1544"/>
                      <a:pt x="346" y="1672"/>
                    </a:cubicBezTo>
                    <a:cubicBezTo>
                      <a:pt x="310" y="1744"/>
                      <a:pt x="273" y="1744"/>
                      <a:pt x="128" y="1926"/>
                    </a:cubicBezTo>
                    <a:cubicBezTo>
                      <a:pt x="55" y="1998"/>
                      <a:pt x="19" y="2071"/>
                      <a:pt x="1" y="2107"/>
                    </a:cubicBezTo>
                    <a:cubicBezTo>
                      <a:pt x="192" y="2560"/>
                      <a:pt x="590" y="2770"/>
                      <a:pt x="988" y="2770"/>
                    </a:cubicBezTo>
                    <a:cubicBezTo>
                      <a:pt x="1500" y="2770"/>
                      <a:pt x="2010" y="2422"/>
                      <a:pt x="2072" y="1799"/>
                    </a:cubicBezTo>
                    <a:cubicBezTo>
                      <a:pt x="2090" y="1744"/>
                      <a:pt x="2090" y="1708"/>
                      <a:pt x="2090" y="1653"/>
                    </a:cubicBezTo>
                    <a:cubicBezTo>
                      <a:pt x="2035" y="1454"/>
                      <a:pt x="1763" y="1399"/>
                      <a:pt x="1563" y="1217"/>
                    </a:cubicBezTo>
                    <a:cubicBezTo>
                      <a:pt x="1400" y="1054"/>
                      <a:pt x="1327" y="818"/>
                      <a:pt x="1345" y="564"/>
                    </a:cubicBezTo>
                    <a:cubicBezTo>
                      <a:pt x="1327" y="509"/>
                      <a:pt x="1309" y="436"/>
                      <a:pt x="1272" y="382"/>
                    </a:cubicBezTo>
                    <a:cubicBezTo>
                      <a:pt x="1272" y="364"/>
                      <a:pt x="1272" y="364"/>
                      <a:pt x="1272" y="346"/>
                    </a:cubicBezTo>
                    <a:cubicBezTo>
                      <a:pt x="1236" y="237"/>
                      <a:pt x="1200" y="109"/>
                      <a:pt x="1163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1"/>
              <p:cNvSpPr/>
              <p:nvPr/>
            </p:nvSpPr>
            <p:spPr>
              <a:xfrm>
                <a:off x="3777570" y="2026478"/>
                <a:ext cx="78807" cy="118214"/>
              </a:xfrm>
              <a:custGeom>
                <a:rect b="b" l="l" r="r" t="t"/>
                <a:pathLst>
                  <a:path extrusionOk="0" h="1446" w="964">
                    <a:moveTo>
                      <a:pt x="688" y="0"/>
                    </a:moveTo>
                    <a:cubicBezTo>
                      <a:pt x="485" y="0"/>
                      <a:pt x="244" y="147"/>
                      <a:pt x="55" y="399"/>
                    </a:cubicBezTo>
                    <a:cubicBezTo>
                      <a:pt x="37" y="399"/>
                      <a:pt x="19" y="436"/>
                      <a:pt x="1" y="454"/>
                    </a:cubicBezTo>
                    <a:lnTo>
                      <a:pt x="1" y="617"/>
                    </a:lnTo>
                    <a:cubicBezTo>
                      <a:pt x="37" y="1017"/>
                      <a:pt x="110" y="1198"/>
                      <a:pt x="19" y="1435"/>
                    </a:cubicBezTo>
                    <a:cubicBezTo>
                      <a:pt x="49" y="1442"/>
                      <a:pt x="81" y="1446"/>
                      <a:pt x="114" y="1446"/>
                    </a:cubicBezTo>
                    <a:cubicBezTo>
                      <a:pt x="317" y="1446"/>
                      <a:pt x="560" y="1303"/>
                      <a:pt x="764" y="1053"/>
                    </a:cubicBezTo>
                    <a:cubicBezTo>
                      <a:pt x="927" y="817"/>
                      <a:pt x="964" y="272"/>
                      <a:pt x="945" y="127"/>
                    </a:cubicBezTo>
                    <a:lnTo>
                      <a:pt x="945" y="109"/>
                    </a:lnTo>
                    <a:cubicBezTo>
                      <a:pt x="945" y="109"/>
                      <a:pt x="927" y="90"/>
                      <a:pt x="927" y="90"/>
                    </a:cubicBezTo>
                    <a:cubicBezTo>
                      <a:pt x="860" y="29"/>
                      <a:pt x="778" y="0"/>
                      <a:pt x="688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1"/>
              <p:cNvSpPr/>
              <p:nvPr/>
            </p:nvSpPr>
            <p:spPr>
              <a:xfrm>
                <a:off x="3703339" y="1855616"/>
                <a:ext cx="179768" cy="228907"/>
              </a:xfrm>
              <a:custGeom>
                <a:rect b="b" l="l" r="r" t="t"/>
                <a:pathLst>
                  <a:path extrusionOk="0" h="2800" w="2199">
                    <a:moveTo>
                      <a:pt x="1200" y="1"/>
                    </a:moveTo>
                    <a:cubicBezTo>
                      <a:pt x="909" y="1"/>
                      <a:pt x="618" y="128"/>
                      <a:pt x="418" y="364"/>
                    </a:cubicBezTo>
                    <a:cubicBezTo>
                      <a:pt x="219" y="600"/>
                      <a:pt x="92" y="909"/>
                      <a:pt x="55" y="1218"/>
                    </a:cubicBezTo>
                    <a:lnTo>
                      <a:pt x="55" y="1345"/>
                    </a:lnTo>
                    <a:cubicBezTo>
                      <a:pt x="1" y="2126"/>
                      <a:pt x="455" y="2762"/>
                      <a:pt x="1054" y="2798"/>
                    </a:cubicBezTo>
                    <a:cubicBezTo>
                      <a:pt x="1073" y="2799"/>
                      <a:pt x="1091" y="2800"/>
                      <a:pt x="1109" y="2800"/>
                    </a:cubicBezTo>
                    <a:cubicBezTo>
                      <a:pt x="1596" y="2800"/>
                      <a:pt x="2040" y="2339"/>
                      <a:pt x="2162" y="1726"/>
                    </a:cubicBezTo>
                    <a:cubicBezTo>
                      <a:pt x="2180" y="1636"/>
                      <a:pt x="2199" y="1545"/>
                      <a:pt x="2199" y="1454"/>
                    </a:cubicBezTo>
                    <a:lnTo>
                      <a:pt x="2199" y="1272"/>
                    </a:lnTo>
                    <a:cubicBezTo>
                      <a:pt x="2199" y="1254"/>
                      <a:pt x="2199" y="1236"/>
                      <a:pt x="2199" y="1218"/>
                    </a:cubicBezTo>
                    <a:cubicBezTo>
                      <a:pt x="2144" y="582"/>
                      <a:pt x="1763" y="73"/>
                      <a:pt x="1254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1"/>
              <p:cNvSpPr/>
              <p:nvPr/>
            </p:nvSpPr>
            <p:spPr>
              <a:xfrm>
                <a:off x="3814522" y="1979798"/>
                <a:ext cx="49295" cy="43983"/>
              </a:xfrm>
              <a:custGeom>
                <a:rect b="b" l="l" r="r" t="t"/>
                <a:pathLst>
                  <a:path extrusionOk="0" h="538" w="603">
                    <a:moveTo>
                      <a:pt x="291" y="0"/>
                    </a:moveTo>
                    <a:cubicBezTo>
                      <a:pt x="166" y="0"/>
                      <a:pt x="53" y="99"/>
                      <a:pt x="21" y="225"/>
                    </a:cubicBezTo>
                    <a:cubicBezTo>
                      <a:pt x="0" y="423"/>
                      <a:pt x="152" y="537"/>
                      <a:pt x="303" y="537"/>
                    </a:cubicBezTo>
                    <a:cubicBezTo>
                      <a:pt x="416" y="537"/>
                      <a:pt x="527" y="474"/>
                      <a:pt x="566" y="334"/>
                    </a:cubicBezTo>
                    <a:cubicBezTo>
                      <a:pt x="602" y="171"/>
                      <a:pt x="493" y="26"/>
                      <a:pt x="348" y="8"/>
                    </a:cubicBezTo>
                    <a:cubicBezTo>
                      <a:pt x="329" y="3"/>
                      <a:pt x="310" y="0"/>
                      <a:pt x="291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1"/>
              <p:cNvSpPr/>
              <p:nvPr/>
            </p:nvSpPr>
            <p:spPr>
              <a:xfrm>
                <a:off x="3758276" y="2035307"/>
                <a:ext cx="37196" cy="22073"/>
              </a:xfrm>
              <a:custGeom>
                <a:rect b="b" l="l" r="r" t="t"/>
                <a:pathLst>
                  <a:path extrusionOk="0" h="270" w="455">
                    <a:moveTo>
                      <a:pt x="455" y="1"/>
                    </a:moveTo>
                    <a:lnTo>
                      <a:pt x="455" y="1"/>
                    </a:lnTo>
                    <a:cubicBezTo>
                      <a:pt x="364" y="55"/>
                      <a:pt x="273" y="91"/>
                      <a:pt x="182" y="128"/>
                    </a:cubicBezTo>
                    <a:cubicBezTo>
                      <a:pt x="128" y="146"/>
                      <a:pt x="55" y="164"/>
                      <a:pt x="1" y="182"/>
                    </a:cubicBezTo>
                    <a:cubicBezTo>
                      <a:pt x="41" y="235"/>
                      <a:pt x="110" y="269"/>
                      <a:pt x="187" y="269"/>
                    </a:cubicBezTo>
                    <a:cubicBezTo>
                      <a:pt x="215" y="269"/>
                      <a:pt x="244" y="265"/>
                      <a:pt x="273" y="255"/>
                    </a:cubicBezTo>
                    <a:cubicBezTo>
                      <a:pt x="382" y="219"/>
                      <a:pt x="455" y="128"/>
                      <a:pt x="4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1"/>
              <p:cNvSpPr/>
              <p:nvPr/>
            </p:nvSpPr>
            <p:spPr>
              <a:xfrm>
                <a:off x="3845260" y="1942519"/>
                <a:ext cx="46761" cy="38587"/>
              </a:xfrm>
              <a:custGeom>
                <a:rect b="b" l="l" r="r" t="t"/>
                <a:pathLst>
                  <a:path extrusionOk="0" h="472" w="572">
                    <a:moveTo>
                      <a:pt x="286" y="0"/>
                    </a:moveTo>
                    <a:cubicBezTo>
                      <a:pt x="179" y="0"/>
                      <a:pt x="75" y="68"/>
                      <a:pt x="45" y="173"/>
                    </a:cubicBezTo>
                    <a:cubicBezTo>
                      <a:pt x="1" y="334"/>
                      <a:pt x="122" y="471"/>
                      <a:pt x="265" y="471"/>
                    </a:cubicBezTo>
                    <a:cubicBezTo>
                      <a:pt x="300" y="471"/>
                      <a:pt x="336" y="463"/>
                      <a:pt x="372" y="445"/>
                    </a:cubicBezTo>
                    <a:cubicBezTo>
                      <a:pt x="571" y="355"/>
                      <a:pt x="553" y="82"/>
                      <a:pt x="354" y="9"/>
                    </a:cubicBezTo>
                    <a:cubicBezTo>
                      <a:pt x="331" y="3"/>
                      <a:pt x="309" y="0"/>
                      <a:pt x="286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1"/>
              <p:cNvSpPr/>
              <p:nvPr/>
            </p:nvSpPr>
            <p:spPr>
              <a:xfrm>
                <a:off x="3704811" y="1968352"/>
                <a:ext cx="55018" cy="35154"/>
              </a:xfrm>
              <a:custGeom>
                <a:rect b="b" l="l" r="r" t="t"/>
                <a:pathLst>
                  <a:path extrusionOk="0" h="430" w="673">
                    <a:moveTo>
                      <a:pt x="364" y="0"/>
                    </a:moveTo>
                    <a:cubicBezTo>
                      <a:pt x="352" y="0"/>
                      <a:pt x="340" y="1"/>
                      <a:pt x="328" y="2"/>
                    </a:cubicBezTo>
                    <a:cubicBezTo>
                      <a:pt x="291" y="2"/>
                      <a:pt x="255" y="20"/>
                      <a:pt x="219" y="39"/>
                    </a:cubicBezTo>
                    <a:cubicBezTo>
                      <a:pt x="92" y="111"/>
                      <a:pt x="1" y="257"/>
                      <a:pt x="37" y="347"/>
                    </a:cubicBezTo>
                    <a:cubicBezTo>
                      <a:pt x="62" y="410"/>
                      <a:pt x="157" y="429"/>
                      <a:pt x="249" y="429"/>
                    </a:cubicBezTo>
                    <a:cubicBezTo>
                      <a:pt x="290" y="429"/>
                      <a:pt x="330" y="426"/>
                      <a:pt x="364" y="420"/>
                    </a:cubicBezTo>
                    <a:lnTo>
                      <a:pt x="382" y="420"/>
                    </a:lnTo>
                    <a:cubicBezTo>
                      <a:pt x="509" y="384"/>
                      <a:pt x="673" y="311"/>
                      <a:pt x="673" y="202"/>
                    </a:cubicBezTo>
                    <a:cubicBezTo>
                      <a:pt x="656" y="101"/>
                      <a:pt x="515" y="0"/>
                      <a:pt x="3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1"/>
              <p:cNvSpPr/>
              <p:nvPr/>
            </p:nvSpPr>
            <p:spPr>
              <a:xfrm>
                <a:off x="3704811" y="1971459"/>
                <a:ext cx="35725" cy="32047"/>
              </a:xfrm>
              <a:custGeom>
                <a:rect b="b" l="l" r="r" t="t"/>
                <a:pathLst>
                  <a:path extrusionOk="0" h="392" w="437">
                    <a:moveTo>
                      <a:pt x="219" y="1"/>
                    </a:moveTo>
                    <a:cubicBezTo>
                      <a:pt x="92" y="73"/>
                      <a:pt x="1" y="219"/>
                      <a:pt x="37" y="309"/>
                    </a:cubicBezTo>
                    <a:cubicBezTo>
                      <a:pt x="62" y="372"/>
                      <a:pt x="157" y="391"/>
                      <a:pt x="249" y="391"/>
                    </a:cubicBezTo>
                    <a:cubicBezTo>
                      <a:pt x="290" y="391"/>
                      <a:pt x="330" y="388"/>
                      <a:pt x="364" y="382"/>
                    </a:cubicBezTo>
                    <a:lnTo>
                      <a:pt x="382" y="382"/>
                    </a:lnTo>
                    <a:cubicBezTo>
                      <a:pt x="419" y="327"/>
                      <a:pt x="437" y="255"/>
                      <a:pt x="419" y="200"/>
                    </a:cubicBezTo>
                    <a:cubicBezTo>
                      <a:pt x="400" y="91"/>
                      <a:pt x="328" y="19"/>
                      <a:pt x="219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1"/>
              <p:cNvSpPr/>
              <p:nvPr/>
            </p:nvSpPr>
            <p:spPr>
              <a:xfrm>
                <a:off x="3786481" y="1954945"/>
                <a:ext cx="55018" cy="33682"/>
              </a:xfrm>
              <a:custGeom>
                <a:rect b="b" l="l" r="r" t="t"/>
                <a:pathLst>
                  <a:path extrusionOk="0" h="412" w="673">
                    <a:moveTo>
                      <a:pt x="383" y="1"/>
                    </a:moveTo>
                    <a:cubicBezTo>
                      <a:pt x="370" y="1"/>
                      <a:pt x="358" y="1"/>
                      <a:pt x="346" y="3"/>
                    </a:cubicBezTo>
                    <a:cubicBezTo>
                      <a:pt x="291" y="3"/>
                      <a:pt x="255" y="3"/>
                      <a:pt x="237" y="21"/>
                    </a:cubicBezTo>
                    <a:cubicBezTo>
                      <a:pt x="92" y="94"/>
                      <a:pt x="1" y="257"/>
                      <a:pt x="37" y="330"/>
                    </a:cubicBezTo>
                    <a:cubicBezTo>
                      <a:pt x="62" y="392"/>
                      <a:pt x="157" y="412"/>
                      <a:pt x="249" y="412"/>
                    </a:cubicBezTo>
                    <a:cubicBezTo>
                      <a:pt x="290" y="412"/>
                      <a:pt x="330" y="408"/>
                      <a:pt x="364" y="402"/>
                    </a:cubicBezTo>
                    <a:lnTo>
                      <a:pt x="382" y="402"/>
                    </a:lnTo>
                    <a:cubicBezTo>
                      <a:pt x="509" y="384"/>
                      <a:pt x="673" y="293"/>
                      <a:pt x="673" y="184"/>
                    </a:cubicBezTo>
                    <a:cubicBezTo>
                      <a:pt x="673" y="100"/>
                      <a:pt x="533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1"/>
              <p:cNvSpPr/>
              <p:nvPr/>
            </p:nvSpPr>
            <p:spPr>
              <a:xfrm>
                <a:off x="3786481" y="1956580"/>
                <a:ext cx="35725" cy="32047"/>
              </a:xfrm>
              <a:custGeom>
                <a:rect b="b" l="l" r="r" t="t"/>
                <a:pathLst>
                  <a:path extrusionOk="0" h="392" w="437">
                    <a:moveTo>
                      <a:pt x="237" y="1"/>
                    </a:moveTo>
                    <a:cubicBezTo>
                      <a:pt x="92" y="74"/>
                      <a:pt x="1" y="237"/>
                      <a:pt x="37" y="310"/>
                    </a:cubicBezTo>
                    <a:cubicBezTo>
                      <a:pt x="62" y="372"/>
                      <a:pt x="157" y="392"/>
                      <a:pt x="249" y="392"/>
                    </a:cubicBezTo>
                    <a:cubicBezTo>
                      <a:pt x="290" y="392"/>
                      <a:pt x="330" y="388"/>
                      <a:pt x="364" y="382"/>
                    </a:cubicBezTo>
                    <a:lnTo>
                      <a:pt x="382" y="382"/>
                    </a:lnTo>
                    <a:cubicBezTo>
                      <a:pt x="419" y="328"/>
                      <a:pt x="437" y="255"/>
                      <a:pt x="419" y="201"/>
                    </a:cubicBezTo>
                    <a:cubicBezTo>
                      <a:pt x="400" y="110"/>
                      <a:pt x="328" y="19"/>
                      <a:pt x="237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3658784" y="1828883"/>
                <a:ext cx="236176" cy="176831"/>
              </a:xfrm>
              <a:custGeom>
                <a:rect b="b" l="l" r="r" t="t"/>
                <a:pathLst>
                  <a:path extrusionOk="0" h="2163" w="2889">
                    <a:moveTo>
                      <a:pt x="945" y="1"/>
                    </a:moveTo>
                    <a:cubicBezTo>
                      <a:pt x="637" y="1"/>
                      <a:pt x="328" y="164"/>
                      <a:pt x="164" y="437"/>
                    </a:cubicBezTo>
                    <a:cubicBezTo>
                      <a:pt x="1" y="764"/>
                      <a:pt x="73" y="1236"/>
                      <a:pt x="346" y="1381"/>
                    </a:cubicBezTo>
                    <a:cubicBezTo>
                      <a:pt x="440" y="1416"/>
                      <a:pt x="539" y="1434"/>
                      <a:pt x="637" y="1434"/>
                    </a:cubicBezTo>
                    <a:cubicBezTo>
                      <a:pt x="747" y="1434"/>
                      <a:pt x="858" y="1411"/>
                      <a:pt x="963" y="1363"/>
                    </a:cubicBezTo>
                    <a:cubicBezTo>
                      <a:pt x="1163" y="1290"/>
                      <a:pt x="1163" y="1254"/>
                      <a:pt x="1363" y="1181"/>
                    </a:cubicBezTo>
                    <a:cubicBezTo>
                      <a:pt x="1483" y="1128"/>
                      <a:pt x="1612" y="1095"/>
                      <a:pt x="1744" y="1095"/>
                    </a:cubicBezTo>
                    <a:cubicBezTo>
                      <a:pt x="1792" y="1095"/>
                      <a:pt x="1841" y="1099"/>
                      <a:pt x="1890" y="1109"/>
                    </a:cubicBezTo>
                    <a:cubicBezTo>
                      <a:pt x="2071" y="1181"/>
                      <a:pt x="2235" y="1309"/>
                      <a:pt x="2308" y="1490"/>
                    </a:cubicBezTo>
                    <a:cubicBezTo>
                      <a:pt x="2340" y="1409"/>
                      <a:pt x="2431" y="1342"/>
                      <a:pt x="2528" y="1342"/>
                    </a:cubicBezTo>
                    <a:cubicBezTo>
                      <a:pt x="2539" y="1342"/>
                      <a:pt x="2551" y="1343"/>
                      <a:pt x="2562" y="1345"/>
                    </a:cubicBezTo>
                    <a:cubicBezTo>
                      <a:pt x="2689" y="1363"/>
                      <a:pt x="2744" y="1563"/>
                      <a:pt x="2707" y="1672"/>
                    </a:cubicBezTo>
                    <a:cubicBezTo>
                      <a:pt x="2653" y="1799"/>
                      <a:pt x="2526" y="1799"/>
                      <a:pt x="2507" y="1908"/>
                    </a:cubicBezTo>
                    <a:cubicBezTo>
                      <a:pt x="2489" y="2017"/>
                      <a:pt x="2598" y="2162"/>
                      <a:pt x="2689" y="2162"/>
                    </a:cubicBezTo>
                    <a:cubicBezTo>
                      <a:pt x="2834" y="2144"/>
                      <a:pt x="2889" y="1508"/>
                      <a:pt x="2816" y="1018"/>
                    </a:cubicBezTo>
                    <a:cubicBezTo>
                      <a:pt x="2798" y="873"/>
                      <a:pt x="2744" y="727"/>
                      <a:pt x="2671" y="600"/>
                    </a:cubicBezTo>
                    <a:cubicBezTo>
                      <a:pt x="2526" y="382"/>
                      <a:pt x="2308" y="237"/>
                      <a:pt x="2071" y="182"/>
                    </a:cubicBezTo>
                    <a:lnTo>
                      <a:pt x="1908" y="182"/>
                    </a:lnTo>
                    <a:cubicBezTo>
                      <a:pt x="1418" y="182"/>
                      <a:pt x="1254" y="1"/>
                      <a:pt x="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3967643" y="2145182"/>
                <a:ext cx="292665" cy="331261"/>
              </a:xfrm>
              <a:custGeom>
                <a:rect b="b" l="l" r="r" t="t"/>
                <a:pathLst>
                  <a:path extrusionOk="0" h="4052" w="3580">
                    <a:moveTo>
                      <a:pt x="600" y="1"/>
                    </a:moveTo>
                    <a:lnTo>
                      <a:pt x="1" y="1363"/>
                    </a:lnTo>
                    <a:lnTo>
                      <a:pt x="419" y="4051"/>
                    </a:lnTo>
                    <a:lnTo>
                      <a:pt x="3579" y="3034"/>
                    </a:lnTo>
                    <a:cubicBezTo>
                      <a:pt x="3488" y="2326"/>
                      <a:pt x="3179" y="1654"/>
                      <a:pt x="2707" y="1109"/>
                    </a:cubicBezTo>
                    <a:cubicBezTo>
                      <a:pt x="2144" y="509"/>
                      <a:pt x="1418" y="110"/>
                      <a:pt x="6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1"/>
              <p:cNvSpPr/>
              <p:nvPr/>
            </p:nvSpPr>
            <p:spPr>
              <a:xfrm>
                <a:off x="3459800" y="2247618"/>
                <a:ext cx="209443" cy="421843"/>
              </a:xfrm>
              <a:custGeom>
                <a:rect b="b" l="l" r="r" t="t"/>
                <a:pathLst>
                  <a:path extrusionOk="0" h="5160" w="2562">
                    <a:moveTo>
                      <a:pt x="1854" y="1"/>
                    </a:moveTo>
                    <a:cubicBezTo>
                      <a:pt x="1817" y="37"/>
                      <a:pt x="1763" y="74"/>
                      <a:pt x="1726" y="110"/>
                    </a:cubicBezTo>
                    <a:cubicBezTo>
                      <a:pt x="1490" y="292"/>
                      <a:pt x="1290" y="510"/>
                      <a:pt x="1127" y="764"/>
                    </a:cubicBezTo>
                    <a:cubicBezTo>
                      <a:pt x="1000" y="945"/>
                      <a:pt x="909" y="1163"/>
                      <a:pt x="836" y="1381"/>
                    </a:cubicBezTo>
                    <a:cubicBezTo>
                      <a:pt x="836" y="1381"/>
                      <a:pt x="691" y="1708"/>
                      <a:pt x="382" y="2635"/>
                    </a:cubicBezTo>
                    <a:cubicBezTo>
                      <a:pt x="328" y="2780"/>
                      <a:pt x="273" y="2925"/>
                      <a:pt x="237" y="3089"/>
                    </a:cubicBezTo>
                    <a:cubicBezTo>
                      <a:pt x="183" y="3216"/>
                      <a:pt x="146" y="3361"/>
                      <a:pt x="92" y="3507"/>
                    </a:cubicBezTo>
                    <a:cubicBezTo>
                      <a:pt x="55" y="3597"/>
                      <a:pt x="37" y="3724"/>
                      <a:pt x="1" y="3833"/>
                    </a:cubicBezTo>
                    <a:cubicBezTo>
                      <a:pt x="437" y="4360"/>
                      <a:pt x="945" y="4814"/>
                      <a:pt x="1545" y="5159"/>
                    </a:cubicBezTo>
                    <a:cubicBezTo>
                      <a:pt x="1545" y="5159"/>
                      <a:pt x="1545" y="5141"/>
                      <a:pt x="1545" y="5141"/>
                    </a:cubicBezTo>
                    <a:cubicBezTo>
                      <a:pt x="1563" y="5087"/>
                      <a:pt x="1599" y="5014"/>
                      <a:pt x="1617" y="4960"/>
                    </a:cubicBezTo>
                    <a:cubicBezTo>
                      <a:pt x="1636" y="4923"/>
                      <a:pt x="1654" y="4887"/>
                      <a:pt x="1654" y="4851"/>
                    </a:cubicBezTo>
                    <a:cubicBezTo>
                      <a:pt x="1672" y="4851"/>
                      <a:pt x="1672" y="4832"/>
                      <a:pt x="1672" y="4832"/>
                    </a:cubicBezTo>
                    <a:lnTo>
                      <a:pt x="1672" y="4814"/>
                    </a:lnTo>
                    <a:lnTo>
                      <a:pt x="1781" y="4542"/>
                    </a:lnTo>
                    <a:cubicBezTo>
                      <a:pt x="1817" y="4487"/>
                      <a:pt x="1835" y="4433"/>
                      <a:pt x="1854" y="4397"/>
                    </a:cubicBezTo>
                    <a:cubicBezTo>
                      <a:pt x="1890" y="4288"/>
                      <a:pt x="1926" y="4179"/>
                      <a:pt x="1981" y="4051"/>
                    </a:cubicBezTo>
                    <a:cubicBezTo>
                      <a:pt x="2035" y="3888"/>
                      <a:pt x="2108" y="3724"/>
                      <a:pt x="2162" y="3561"/>
                    </a:cubicBezTo>
                    <a:cubicBezTo>
                      <a:pt x="2181" y="3543"/>
                      <a:pt x="2199" y="3507"/>
                      <a:pt x="2199" y="3488"/>
                    </a:cubicBezTo>
                    <a:cubicBezTo>
                      <a:pt x="2199" y="3470"/>
                      <a:pt x="2199" y="3452"/>
                      <a:pt x="2217" y="3434"/>
                    </a:cubicBezTo>
                    <a:cubicBezTo>
                      <a:pt x="2235" y="3398"/>
                      <a:pt x="2253" y="3343"/>
                      <a:pt x="2271" y="3289"/>
                    </a:cubicBezTo>
                    <a:cubicBezTo>
                      <a:pt x="2308" y="3216"/>
                      <a:pt x="2344" y="3143"/>
                      <a:pt x="2362" y="3089"/>
                    </a:cubicBezTo>
                    <a:cubicBezTo>
                      <a:pt x="2380" y="3016"/>
                      <a:pt x="2398" y="2962"/>
                      <a:pt x="2417" y="2907"/>
                    </a:cubicBezTo>
                    <a:lnTo>
                      <a:pt x="2562" y="1545"/>
                    </a:lnTo>
                    <a:cubicBezTo>
                      <a:pt x="2562" y="1509"/>
                      <a:pt x="2562" y="1490"/>
                      <a:pt x="2562" y="1472"/>
                    </a:cubicBezTo>
                    <a:cubicBezTo>
                      <a:pt x="2362" y="1036"/>
                      <a:pt x="2144" y="619"/>
                      <a:pt x="1944" y="183"/>
                    </a:cubicBezTo>
                    <a:cubicBezTo>
                      <a:pt x="1908" y="128"/>
                      <a:pt x="1890" y="74"/>
                      <a:pt x="1854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3453914" y="2212056"/>
                <a:ext cx="277705" cy="341562"/>
              </a:xfrm>
              <a:custGeom>
                <a:rect b="b" l="l" r="r" t="t"/>
                <a:pathLst>
                  <a:path extrusionOk="0" h="4178" w="3397">
                    <a:moveTo>
                      <a:pt x="2398" y="0"/>
                    </a:moveTo>
                    <a:cubicBezTo>
                      <a:pt x="1235" y="836"/>
                      <a:pt x="382" y="2053"/>
                      <a:pt x="0" y="3433"/>
                    </a:cubicBezTo>
                    <a:lnTo>
                      <a:pt x="0" y="3451"/>
                    </a:lnTo>
                    <a:lnTo>
                      <a:pt x="2979" y="4178"/>
                    </a:lnTo>
                    <a:lnTo>
                      <a:pt x="3397" y="1453"/>
                    </a:lnTo>
                    <a:lnTo>
                      <a:pt x="23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6" name="Google Shape;1266;p41"/>
              <p:cNvGrpSpPr/>
              <p:nvPr/>
            </p:nvGrpSpPr>
            <p:grpSpPr>
              <a:xfrm>
                <a:off x="1685375" y="1887500"/>
                <a:ext cx="1700262" cy="2185155"/>
                <a:chOff x="1685375" y="1887500"/>
                <a:chExt cx="1700262" cy="2185155"/>
              </a:xfrm>
            </p:grpSpPr>
            <p:sp>
              <p:nvSpPr>
                <p:cNvPr id="1267" name="Google Shape;1267;p41"/>
                <p:cNvSpPr/>
                <p:nvPr/>
              </p:nvSpPr>
              <p:spPr>
                <a:xfrm>
                  <a:off x="1712108" y="1940311"/>
                  <a:ext cx="895408" cy="732094"/>
                </a:xfrm>
                <a:custGeom>
                  <a:rect b="b" l="l" r="r" t="t"/>
                  <a:pathLst>
                    <a:path extrusionOk="0" h="8955" w="10953">
                      <a:moveTo>
                        <a:pt x="10063" y="0"/>
                      </a:moveTo>
                      <a:cubicBezTo>
                        <a:pt x="9191" y="618"/>
                        <a:pt x="8374" y="1326"/>
                        <a:pt x="7647" y="2125"/>
                      </a:cubicBezTo>
                      <a:cubicBezTo>
                        <a:pt x="6648" y="3233"/>
                        <a:pt x="6303" y="4014"/>
                        <a:pt x="5395" y="4141"/>
                      </a:cubicBezTo>
                      <a:cubicBezTo>
                        <a:pt x="5298" y="4157"/>
                        <a:pt x="5203" y="4163"/>
                        <a:pt x="5111" y="4163"/>
                      </a:cubicBezTo>
                      <a:cubicBezTo>
                        <a:pt x="4788" y="4163"/>
                        <a:pt x="4498" y="4089"/>
                        <a:pt x="4248" y="4089"/>
                      </a:cubicBezTo>
                      <a:cubicBezTo>
                        <a:pt x="4063" y="4089"/>
                        <a:pt x="3899" y="4129"/>
                        <a:pt x="3760" y="4269"/>
                      </a:cubicBezTo>
                      <a:cubicBezTo>
                        <a:pt x="3451" y="4559"/>
                        <a:pt x="3615" y="4941"/>
                        <a:pt x="3252" y="5268"/>
                      </a:cubicBezTo>
                      <a:cubicBezTo>
                        <a:pt x="2834" y="5631"/>
                        <a:pt x="2416" y="5304"/>
                        <a:pt x="2035" y="5631"/>
                      </a:cubicBezTo>
                      <a:cubicBezTo>
                        <a:pt x="1472" y="6103"/>
                        <a:pt x="1998" y="7211"/>
                        <a:pt x="1526" y="7502"/>
                      </a:cubicBezTo>
                      <a:cubicBezTo>
                        <a:pt x="1459" y="7540"/>
                        <a:pt x="1391" y="7555"/>
                        <a:pt x="1321" y="7555"/>
                      </a:cubicBezTo>
                      <a:cubicBezTo>
                        <a:pt x="1098" y="7555"/>
                        <a:pt x="864" y="7402"/>
                        <a:pt x="634" y="7402"/>
                      </a:cubicBezTo>
                      <a:cubicBezTo>
                        <a:pt x="568" y="7402"/>
                        <a:pt x="502" y="7414"/>
                        <a:pt x="436" y="7447"/>
                      </a:cubicBezTo>
                      <a:cubicBezTo>
                        <a:pt x="55" y="7629"/>
                        <a:pt x="0" y="8301"/>
                        <a:pt x="37" y="8955"/>
                      </a:cubicBezTo>
                      <a:lnTo>
                        <a:pt x="1054" y="8955"/>
                      </a:lnTo>
                      <a:lnTo>
                        <a:pt x="1181" y="8664"/>
                      </a:lnTo>
                      <a:cubicBezTo>
                        <a:pt x="1217" y="8755"/>
                        <a:pt x="1254" y="8864"/>
                        <a:pt x="1308" y="8955"/>
                      </a:cubicBezTo>
                      <a:lnTo>
                        <a:pt x="2888" y="8955"/>
                      </a:lnTo>
                      <a:lnTo>
                        <a:pt x="2870" y="8319"/>
                      </a:lnTo>
                      <a:lnTo>
                        <a:pt x="3233" y="8955"/>
                      </a:lnTo>
                      <a:lnTo>
                        <a:pt x="10444" y="8955"/>
                      </a:lnTo>
                      <a:cubicBezTo>
                        <a:pt x="10608" y="6030"/>
                        <a:pt x="10789" y="3088"/>
                        <a:pt x="10953" y="145"/>
                      </a:cubicBezTo>
                      <a:lnTo>
                        <a:pt x="100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1"/>
                <p:cNvSpPr/>
                <p:nvPr/>
              </p:nvSpPr>
              <p:spPr>
                <a:xfrm>
                  <a:off x="1685375" y="1944726"/>
                  <a:ext cx="858293" cy="726207"/>
                </a:xfrm>
                <a:custGeom>
                  <a:rect b="b" l="l" r="r" t="t"/>
                  <a:pathLst>
                    <a:path extrusionOk="0" h="8883" w="10499">
                      <a:moveTo>
                        <a:pt x="10444" y="1"/>
                      </a:moveTo>
                      <a:cubicBezTo>
                        <a:pt x="9427" y="418"/>
                        <a:pt x="8501" y="1036"/>
                        <a:pt x="7720" y="1799"/>
                      </a:cubicBezTo>
                      <a:cubicBezTo>
                        <a:pt x="7447" y="2089"/>
                        <a:pt x="7175" y="2398"/>
                        <a:pt x="6939" y="2707"/>
                      </a:cubicBezTo>
                      <a:cubicBezTo>
                        <a:pt x="6467" y="3288"/>
                        <a:pt x="6121" y="3724"/>
                        <a:pt x="5504" y="3815"/>
                      </a:cubicBezTo>
                      <a:cubicBezTo>
                        <a:pt x="5399" y="3822"/>
                        <a:pt x="5293" y="3827"/>
                        <a:pt x="5188" y="3827"/>
                      </a:cubicBezTo>
                      <a:cubicBezTo>
                        <a:pt x="5039" y="3827"/>
                        <a:pt x="4890" y="3818"/>
                        <a:pt x="4741" y="3797"/>
                      </a:cubicBezTo>
                      <a:cubicBezTo>
                        <a:pt x="4604" y="3775"/>
                        <a:pt x="4473" y="3756"/>
                        <a:pt x="4348" y="3756"/>
                      </a:cubicBezTo>
                      <a:cubicBezTo>
                        <a:pt x="4159" y="3756"/>
                        <a:pt x="3986" y="3800"/>
                        <a:pt x="3833" y="3942"/>
                      </a:cubicBezTo>
                      <a:cubicBezTo>
                        <a:pt x="3706" y="4087"/>
                        <a:pt x="3633" y="4251"/>
                        <a:pt x="3597" y="4433"/>
                      </a:cubicBezTo>
                      <a:cubicBezTo>
                        <a:pt x="3560" y="4632"/>
                        <a:pt x="3470" y="4814"/>
                        <a:pt x="3324" y="4941"/>
                      </a:cubicBezTo>
                      <a:cubicBezTo>
                        <a:pt x="3189" y="5061"/>
                        <a:pt x="3016" y="5132"/>
                        <a:pt x="2826" y="5132"/>
                      </a:cubicBezTo>
                      <a:cubicBezTo>
                        <a:pt x="2787" y="5132"/>
                        <a:pt x="2747" y="5129"/>
                        <a:pt x="2707" y="5123"/>
                      </a:cubicBezTo>
                      <a:cubicBezTo>
                        <a:pt x="2686" y="5121"/>
                        <a:pt x="2666" y="5120"/>
                        <a:pt x="2645" y="5120"/>
                      </a:cubicBezTo>
                      <a:cubicBezTo>
                        <a:pt x="2463" y="5120"/>
                        <a:pt x="2272" y="5190"/>
                        <a:pt x="2126" y="5304"/>
                      </a:cubicBezTo>
                      <a:cubicBezTo>
                        <a:pt x="1817" y="5559"/>
                        <a:pt x="1817" y="6013"/>
                        <a:pt x="1817" y="6394"/>
                      </a:cubicBezTo>
                      <a:cubicBezTo>
                        <a:pt x="1817" y="6757"/>
                        <a:pt x="1817" y="7048"/>
                        <a:pt x="1617" y="7175"/>
                      </a:cubicBezTo>
                      <a:cubicBezTo>
                        <a:pt x="1541" y="7200"/>
                        <a:pt x="1461" y="7214"/>
                        <a:pt x="1383" y="7214"/>
                      </a:cubicBezTo>
                      <a:cubicBezTo>
                        <a:pt x="1293" y="7214"/>
                        <a:pt x="1204" y="7196"/>
                        <a:pt x="1127" y="7157"/>
                      </a:cubicBezTo>
                      <a:cubicBezTo>
                        <a:pt x="1010" y="7104"/>
                        <a:pt x="894" y="7076"/>
                        <a:pt x="777" y="7076"/>
                      </a:cubicBezTo>
                      <a:cubicBezTo>
                        <a:pt x="694" y="7076"/>
                        <a:pt x="611" y="7090"/>
                        <a:pt x="527" y="7121"/>
                      </a:cubicBezTo>
                      <a:cubicBezTo>
                        <a:pt x="164" y="7302"/>
                        <a:pt x="0" y="7865"/>
                        <a:pt x="73" y="8883"/>
                      </a:cubicBezTo>
                      <a:lnTo>
                        <a:pt x="182" y="8883"/>
                      </a:lnTo>
                      <a:cubicBezTo>
                        <a:pt x="128" y="7938"/>
                        <a:pt x="255" y="7375"/>
                        <a:pt x="582" y="7230"/>
                      </a:cubicBezTo>
                      <a:cubicBezTo>
                        <a:pt x="653" y="7206"/>
                        <a:pt x="728" y="7192"/>
                        <a:pt x="803" y="7192"/>
                      </a:cubicBezTo>
                      <a:cubicBezTo>
                        <a:pt x="900" y="7192"/>
                        <a:pt x="998" y="7215"/>
                        <a:pt x="1090" y="7266"/>
                      </a:cubicBezTo>
                      <a:cubicBezTo>
                        <a:pt x="1181" y="7311"/>
                        <a:pt x="1281" y="7334"/>
                        <a:pt x="1381" y="7334"/>
                      </a:cubicBezTo>
                      <a:cubicBezTo>
                        <a:pt x="1481" y="7334"/>
                        <a:pt x="1581" y="7311"/>
                        <a:pt x="1671" y="7266"/>
                      </a:cubicBezTo>
                      <a:cubicBezTo>
                        <a:pt x="1926" y="7121"/>
                        <a:pt x="1926" y="6776"/>
                        <a:pt x="1926" y="6394"/>
                      </a:cubicBezTo>
                      <a:cubicBezTo>
                        <a:pt x="1926" y="6013"/>
                        <a:pt x="1926" y="5613"/>
                        <a:pt x="2198" y="5395"/>
                      </a:cubicBezTo>
                      <a:cubicBezTo>
                        <a:pt x="2325" y="5300"/>
                        <a:pt x="2480" y="5246"/>
                        <a:pt x="2650" y="5246"/>
                      </a:cubicBezTo>
                      <a:cubicBezTo>
                        <a:pt x="2674" y="5246"/>
                        <a:pt x="2700" y="5248"/>
                        <a:pt x="2725" y="5250"/>
                      </a:cubicBezTo>
                      <a:cubicBezTo>
                        <a:pt x="2745" y="5251"/>
                        <a:pt x="2765" y="5252"/>
                        <a:pt x="2786" y="5252"/>
                      </a:cubicBezTo>
                      <a:cubicBezTo>
                        <a:pt x="3004" y="5252"/>
                        <a:pt x="3231" y="5165"/>
                        <a:pt x="3397" y="5032"/>
                      </a:cubicBezTo>
                      <a:cubicBezTo>
                        <a:pt x="3560" y="4868"/>
                        <a:pt x="3669" y="4687"/>
                        <a:pt x="3706" y="4469"/>
                      </a:cubicBezTo>
                      <a:cubicBezTo>
                        <a:pt x="3724" y="4305"/>
                        <a:pt x="3797" y="4142"/>
                        <a:pt x="3924" y="4033"/>
                      </a:cubicBezTo>
                      <a:cubicBezTo>
                        <a:pt x="4042" y="3904"/>
                        <a:pt x="4185" y="3864"/>
                        <a:pt x="4354" y="3864"/>
                      </a:cubicBezTo>
                      <a:cubicBezTo>
                        <a:pt x="4471" y="3864"/>
                        <a:pt x="4600" y="3883"/>
                        <a:pt x="4741" y="3906"/>
                      </a:cubicBezTo>
                      <a:cubicBezTo>
                        <a:pt x="4898" y="3928"/>
                        <a:pt x="5055" y="3944"/>
                        <a:pt x="5217" y="3944"/>
                      </a:cubicBezTo>
                      <a:cubicBezTo>
                        <a:pt x="5317" y="3944"/>
                        <a:pt x="5418" y="3938"/>
                        <a:pt x="5522" y="3924"/>
                      </a:cubicBezTo>
                      <a:cubicBezTo>
                        <a:pt x="6194" y="3833"/>
                        <a:pt x="6557" y="3361"/>
                        <a:pt x="7030" y="2798"/>
                      </a:cubicBezTo>
                      <a:cubicBezTo>
                        <a:pt x="7266" y="2471"/>
                        <a:pt x="7538" y="2162"/>
                        <a:pt x="7811" y="1890"/>
                      </a:cubicBezTo>
                      <a:cubicBezTo>
                        <a:pt x="8574" y="1127"/>
                        <a:pt x="9482" y="527"/>
                        <a:pt x="10499" y="110"/>
                      </a:cubicBezTo>
                      <a:lnTo>
                        <a:pt x="104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1"/>
                <p:cNvSpPr/>
                <p:nvPr/>
              </p:nvSpPr>
              <p:spPr>
                <a:xfrm>
                  <a:off x="2344704" y="2145182"/>
                  <a:ext cx="415781" cy="644046"/>
                </a:xfrm>
                <a:custGeom>
                  <a:rect b="b" l="l" r="r" t="t"/>
                  <a:pathLst>
                    <a:path extrusionOk="0" h="7878" w="5086">
                      <a:moveTo>
                        <a:pt x="2606" y="0"/>
                      </a:moveTo>
                      <a:cubicBezTo>
                        <a:pt x="2585" y="0"/>
                        <a:pt x="2564" y="0"/>
                        <a:pt x="2543" y="1"/>
                      </a:cubicBezTo>
                      <a:cubicBezTo>
                        <a:pt x="1980" y="19"/>
                        <a:pt x="1417" y="182"/>
                        <a:pt x="945" y="491"/>
                      </a:cubicBezTo>
                      <a:cubicBezTo>
                        <a:pt x="618" y="2707"/>
                        <a:pt x="309" y="4923"/>
                        <a:pt x="0" y="7139"/>
                      </a:cubicBezTo>
                      <a:cubicBezTo>
                        <a:pt x="597" y="7623"/>
                        <a:pt x="1337" y="7878"/>
                        <a:pt x="2106" y="7878"/>
                      </a:cubicBezTo>
                      <a:cubicBezTo>
                        <a:pt x="2203" y="7878"/>
                        <a:pt x="2300" y="7874"/>
                        <a:pt x="2398" y="7865"/>
                      </a:cubicBezTo>
                      <a:cubicBezTo>
                        <a:pt x="3051" y="7775"/>
                        <a:pt x="3669" y="7502"/>
                        <a:pt x="4159" y="7066"/>
                      </a:cubicBezTo>
                      <a:cubicBezTo>
                        <a:pt x="4450" y="5068"/>
                        <a:pt x="4759" y="3088"/>
                        <a:pt x="5086" y="1090"/>
                      </a:cubicBezTo>
                      <a:cubicBezTo>
                        <a:pt x="4446" y="398"/>
                        <a:pt x="3546" y="0"/>
                        <a:pt x="260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1"/>
                <p:cNvSpPr/>
                <p:nvPr/>
              </p:nvSpPr>
              <p:spPr>
                <a:xfrm>
                  <a:off x="2684710" y="2204616"/>
                  <a:ext cx="222851" cy="439583"/>
                </a:xfrm>
                <a:custGeom>
                  <a:rect b="b" l="l" r="r" t="t"/>
                  <a:pathLst>
                    <a:path extrusionOk="0" h="5377" w="2726">
                      <a:moveTo>
                        <a:pt x="509" y="0"/>
                      </a:moveTo>
                      <a:lnTo>
                        <a:pt x="509" y="0"/>
                      </a:lnTo>
                      <a:cubicBezTo>
                        <a:pt x="763" y="781"/>
                        <a:pt x="582" y="1653"/>
                        <a:pt x="0" y="2271"/>
                      </a:cubicBezTo>
                      <a:cubicBezTo>
                        <a:pt x="73" y="2434"/>
                        <a:pt x="146" y="2598"/>
                        <a:pt x="218" y="2761"/>
                      </a:cubicBezTo>
                      <a:lnTo>
                        <a:pt x="400" y="3215"/>
                      </a:lnTo>
                      <a:cubicBezTo>
                        <a:pt x="418" y="3270"/>
                        <a:pt x="455" y="3324"/>
                        <a:pt x="473" y="3379"/>
                      </a:cubicBezTo>
                      <a:cubicBezTo>
                        <a:pt x="545" y="3542"/>
                        <a:pt x="600" y="3706"/>
                        <a:pt x="673" y="3887"/>
                      </a:cubicBezTo>
                      <a:cubicBezTo>
                        <a:pt x="727" y="3978"/>
                        <a:pt x="763" y="4069"/>
                        <a:pt x="800" y="4160"/>
                      </a:cubicBezTo>
                      <a:cubicBezTo>
                        <a:pt x="854" y="4250"/>
                        <a:pt x="909" y="4414"/>
                        <a:pt x="963" y="4541"/>
                      </a:cubicBezTo>
                      <a:cubicBezTo>
                        <a:pt x="999" y="4632"/>
                        <a:pt x="1036" y="4723"/>
                        <a:pt x="1072" y="4814"/>
                      </a:cubicBezTo>
                      <a:cubicBezTo>
                        <a:pt x="1145" y="4977"/>
                        <a:pt x="1217" y="5122"/>
                        <a:pt x="1272" y="5286"/>
                      </a:cubicBezTo>
                      <a:cubicBezTo>
                        <a:pt x="1290" y="5322"/>
                        <a:pt x="1290" y="5340"/>
                        <a:pt x="1308" y="5377"/>
                      </a:cubicBezTo>
                      <a:lnTo>
                        <a:pt x="2725" y="4741"/>
                      </a:lnTo>
                      <a:cubicBezTo>
                        <a:pt x="2671" y="4541"/>
                        <a:pt x="2616" y="4323"/>
                        <a:pt x="2543" y="4123"/>
                      </a:cubicBezTo>
                      <a:lnTo>
                        <a:pt x="2398" y="3633"/>
                      </a:lnTo>
                      <a:cubicBezTo>
                        <a:pt x="2362" y="3542"/>
                        <a:pt x="2325" y="3451"/>
                        <a:pt x="2289" y="3342"/>
                      </a:cubicBezTo>
                      <a:cubicBezTo>
                        <a:pt x="2198" y="3052"/>
                        <a:pt x="2107" y="2797"/>
                        <a:pt x="2035" y="2598"/>
                      </a:cubicBezTo>
                      <a:cubicBezTo>
                        <a:pt x="1726" y="1780"/>
                        <a:pt x="1581" y="1508"/>
                        <a:pt x="1581" y="1508"/>
                      </a:cubicBezTo>
                      <a:cubicBezTo>
                        <a:pt x="1526" y="1308"/>
                        <a:pt x="1454" y="1108"/>
                        <a:pt x="1345" y="927"/>
                      </a:cubicBezTo>
                      <a:cubicBezTo>
                        <a:pt x="1145" y="563"/>
                        <a:pt x="854" y="236"/>
                        <a:pt x="509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1"/>
                <p:cNvSpPr/>
                <p:nvPr/>
              </p:nvSpPr>
              <p:spPr>
                <a:xfrm>
                  <a:off x="2782731" y="2560729"/>
                  <a:ext cx="377194" cy="387916"/>
                </a:xfrm>
                <a:custGeom>
                  <a:rect b="b" l="l" r="r" t="t"/>
                  <a:pathLst>
                    <a:path extrusionOk="0" h="4745" w="4614">
                      <a:moveTo>
                        <a:pt x="895" y="1"/>
                      </a:moveTo>
                      <a:cubicBezTo>
                        <a:pt x="661" y="1"/>
                        <a:pt x="431" y="101"/>
                        <a:pt x="273" y="294"/>
                      </a:cubicBezTo>
                      <a:cubicBezTo>
                        <a:pt x="55" y="512"/>
                        <a:pt x="0" y="857"/>
                        <a:pt x="146" y="1148"/>
                      </a:cubicBezTo>
                      <a:cubicBezTo>
                        <a:pt x="781" y="2710"/>
                        <a:pt x="1962" y="3999"/>
                        <a:pt x="3470" y="4744"/>
                      </a:cubicBezTo>
                      <a:lnTo>
                        <a:pt x="4614" y="3691"/>
                      </a:lnTo>
                      <a:cubicBezTo>
                        <a:pt x="3506" y="2492"/>
                        <a:pt x="2398" y="1293"/>
                        <a:pt x="1308" y="112"/>
                      </a:cubicBezTo>
                      <a:cubicBezTo>
                        <a:pt x="1178" y="37"/>
                        <a:pt x="1036" y="1"/>
                        <a:pt x="89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1"/>
                <p:cNvSpPr/>
                <p:nvPr/>
              </p:nvSpPr>
              <p:spPr>
                <a:xfrm>
                  <a:off x="2515402" y="1999664"/>
                  <a:ext cx="117393" cy="202828"/>
                </a:xfrm>
                <a:custGeom>
                  <a:rect b="b" l="l" r="r" t="t"/>
                  <a:pathLst>
                    <a:path extrusionOk="0" h="2481" w="1436">
                      <a:moveTo>
                        <a:pt x="691" y="1"/>
                      </a:moveTo>
                      <a:cubicBezTo>
                        <a:pt x="691" y="19"/>
                        <a:pt x="673" y="19"/>
                        <a:pt x="673" y="37"/>
                      </a:cubicBezTo>
                      <a:cubicBezTo>
                        <a:pt x="673" y="37"/>
                        <a:pt x="637" y="128"/>
                        <a:pt x="600" y="164"/>
                      </a:cubicBezTo>
                      <a:cubicBezTo>
                        <a:pt x="600" y="164"/>
                        <a:pt x="600" y="182"/>
                        <a:pt x="600" y="182"/>
                      </a:cubicBezTo>
                      <a:cubicBezTo>
                        <a:pt x="528" y="418"/>
                        <a:pt x="455" y="655"/>
                        <a:pt x="382" y="872"/>
                      </a:cubicBezTo>
                      <a:cubicBezTo>
                        <a:pt x="273" y="1181"/>
                        <a:pt x="182" y="1490"/>
                        <a:pt x="73" y="1799"/>
                      </a:cubicBezTo>
                      <a:cubicBezTo>
                        <a:pt x="37" y="1871"/>
                        <a:pt x="19" y="1962"/>
                        <a:pt x="1" y="2035"/>
                      </a:cubicBezTo>
                      <a:cubicBezTo>
                        <a:pt x="366" y="2339"/>
                        <a:pt x="731" y="2480"/>
                        <a:pt x="998" y="2480"/>
                      </a:cubicBezTo>
                      <a:cubicBezTo>
                        <a:pt x="1129" y="2480"/>
                        <a:pt x="1237" y="2446"/>
                        <a:pt x="1309" y="2380"/>
                      </a:cubicBezTo>
                      <a:cubicBezTo>
                        <a:pt x="1345" y="2344"/>
                        <a:pt x="1436" y="2217"/>
                        <a:pt x="1418" y="1926"/>
                      </a:cubicBezTo>
                      <a:cubicBezTo>
                        <a:pt x="1399" y="1871"/>
                        <a:pt x="1399" y="1817"/>
                        <a:pt x="1399" y="1781"/>
                      </a:cubicBezTo>
                      <a:lnTo>
                        <a:pt x="1399" y="1635"/>
                      </a:lnTo>
                      <a:lnTo>
                        <a:pt x="1399" y="1617"/>
                      </a:lnTo>
                      <a:cubicBezTo>
                        <a:pt x="1399" y="1508"/>
                        <a:pt x="1381" y="1363"/>
                        <a:pt x="1381" y="1199"/>
                      </a:cubicBezTo>
                      <a:lnTo>
                        <a:pt x="1381" y="1054"/>
                      </a:lnTo>
                      <a:cubicBezTo>
                        <a:pt x="1381" y="818"/>
                        <a:pt x="1345" y="600"/>
                        <a:pt x="1345" y="437"/>
                      </a:cubicBezTo>
                      <a:cubicBezTo>
                        <a:pt x="1345" y="364"/>
                        <a:pt x="1345" y="309"/>
                        <a:pt x="1327" y="255"/>
                      </a:cubicBez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1"/>
                <p:cNvSpPr/>
                <p:nvPr/>
              </p:nvSpPr>
              <p:spPr>
                <a:xfrm>
                  <a:off x="2543607" y="2061632"/>
                  <a:ext cx="86246" cy="90091"/>
                </a:xfrm>
                <a:custGeom>
                  <a:rect b="b" l="l" r="r" t="t"/>
                  <a:pathLst>
                    <a:path extrusionOk="0" h="1102" w="1055">
                      <a:moveTo>
                        <a:pt x="437" y="1"/>
                      </a:moveTo>
                      <a:cubicBezTo>
                        <a:pt x="286" y="1"/>
                        <a:pt x="137" y="39"/>
                        <a:pt x="1" y="114"/>
                      </a:cubicBezTo>
                      <a:cubicBezTo>
                        <a:pt x="55" y="423"/>
                        <a:pt x="219" y="714"/>
                        <a:pt x="455" y="914"/>
                      </a:cubicBezTo>
                      <a:cubicBezTo>
                        <a:pt x="551" y="994"/>
                        <a:pt x="689" y="1102"/>
                        <a:pt x="820" y="1102"/>
                      </a:cubicBezTo>
                      <a:cubicBezTo>
                        <a:pt x="838" y="1102"/>
                        <a:pt x="855" y="1100"/>
                        <a:pt x="873" y="1095"/>
                      </a:cubicBezTo>
                      <a:cubicBezTo>
                        <a:pt x="964" y="1059"/>
                        <a:pt x="1018" y="968"/>
                        <a:pt x="1054" y="877"/>
                      </a:cubicBezTo>
                      <a:lnTo>
                        <a:pt x="1054" y="859"/>
                      </a:lnTo>
                      <a:cubicBezTo>
                        <a:pt x="1054" y="750"/>
                        <a:pt x="1036" y="623"/>
                        <a:pt x="1036" y="460"/>
                      </a:cubicBezTo>
                      <a:lnTo>
                        <a:pt x="1036" y="296"/>
                      </a:lnTo>
                      <a:cubicBezTo>
                        <a:pt x="909" y="133"/>
                        <a:pt x="727" y="24"/>
                        <a:pt x="528" y="6"/>
                      </a:cubicBezTo>
                      <a:cubicBezTo>
                        <a:pt x="497" y="2"/>
                        <a:pt x="467" y="1"/>
                        <a:pt x="437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1"/>
                <p:cNvSpPr/>
                <p:nvPr/>
              </p:nvSpPr>
              <p:spPr>
                <a:xfrm>
                  <a:off x="2513931" y="1893713"/>
                  <a:ext cx="164890" cy="207897"/>
                </a:xfrm>
                <a:custGeom>
                  <a:rect b="b" l="l" r="r" t="t"/>
                  <a:pathLst>
                    <a:path extrusionOk="0" h="2543" w="2017">
                      <a:moveTo>
                        <a:pt x="928" y="0"/>
                      </a:moveTo>
                      <a:cubicBezTo>
                        <a:pt x="892" y="0"/>
                        <a:pt x="855" y="2"/>
                        <a:pt x="818" y="7"/>
                      </a:cubicBezTo>
                      <a:lnTo>
                        <a:pt x="764" y="7"/>
                      </a:lnTo>
                      <a:cubicBezTo>
                        <a:pt x="309" y="98"/>
                        <a:pt x="1" y="625"/>
                        <a:pt x="19" y="1224"/>
                      </a:cubicBezTo>
                      <a:cubicBezTo>
                        <a:pt x="19" y="1278"/>
                        <a:pt x="37" y="1351"/>
                        <a:pt x="37" y="1424"/>
                      </a:cubicBezTo>
                      <a:cubicBezTo>
                        <a:pt x="137" y="2060"/>
                        <a:pt x="593" y="2542"/>
                        <a:pt x="1077" y="2542"/>
                      </a:cubicBezTo>
                      <a:cubicBezTo>
                        <a:pt x="1117" y="2542"/>
                        <a:pt x="1158" y="2539"/>
                        <a:pt x="1199" y="2532"/>
                      </a:cubicBezTo>
                      <a:cubicBezTo>
                        <a:pt x="1654" y="2459"/>
                        <a:pt x="1980" y="2005"/>
                        <a:pt x="1999" y="1442"/>
                      </a:cubicBezTo>
                      <a:cubicBezTo>
                        <a:pt x="2017" y="1333"/>
                        <a:pt x="1999" y="1224"/>
                        <a:pt x="1999" y="1133"/>
                      </a:cubicBezTo>
                      <a:lnTo>
                        <a:pt x="1962" y="1006"/>
                      </a:lnTo>
                      <a:cubicBezTo>
                        <a:pt x="1908" y="734"/>
                        <a:pt x="1781" y="479"/>
                        <a:pt x="1581" y="298"/>
                      </a:cubicBezTo>
                      <a:cubicBezTo>
                        <a:pt x="1406" y="107"/>
                        <a:pt x="1177" y="0"/>
                        <a:pt x="928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1"/>
                <p:cNvSpPr/>
                <p:nvPr/>
              </p:nvSpPr>
              <p:spPr>
                <a:xfrm>
                  <a:off x="2539192" y="2011518"/>
                  <a:ext cx="41692" cy="43165"/>
                </a:xfrm>
                <a:custGeom>
                  <a:rect b="b" l="l" r="r" t="t"/>
                  <a:pathLst>
                    <a:path extrusionOk="0" h="528" w="510">
                      <a:moveTo>
                        <a:pt x="255" y="1"/>
                      </a:moveTo>
                      <a:cubicBezTo>
                        <a:pt x="128" y="1"/>
                        <a:pt x="0" y="128"/>
                        <a:pt x="0" y="273"/>
                      </a:cubicBezTo>
                      <a:cubicBezTo>
                        <a:pt x="0" y="401"/>
                        <a:pt x="128" y="528"/>
                        <a:pt x="255" y="528"/>
                      </a:cubicBezTo>
                      <a:cubicBezTo>
                        <a:pt x="400" y="528"/>
                        <a:pt x="509" y="401"/>
                        <a:pt x="509" y="273"/>
                      </a:cubicBezTo>
                      <a:cubicBezTo>
                        <a:pt x="509" y="128"/>
                        <a:pt x="400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1"/>
                <p:cNvSpPr/>
                <p:nvPr/>
              </p:nvSpPr>
              <p:spPr>
                <a:xfrm>
                  <a:off x="2625277" y="2004160"/>
                  <a:ext cx="49132" cy="41776"/>
                </a:xfrm>
                <a:custGeom>
                  <a:rect b="b" l="l" r="r" t="t"/>
                  <a:pathLst>
                    <a:path extrusionOk="0" h="511" w="601">
                      <a:moveTo>
                        <a:pt x="346" y="0"/>
                      </a:moveTo>
                      <a:cubicBezTo>
                        <a:pt x="110" y="0"/>
                        <a:pt x="1" y="273"/>
                        <a:pt x="164" y="436"/>
                      </a:cubicBezTo>
                      <a:cubicBezTo>
                        <a:pt x="216" y="488"/>
                        <a:pt x="278" y="510"/>
                        <a:pt x="340" y="510"/>
                      </a:cubicBezTo>
                      <a:cubicBezTo>
                        <a:pt x="473" y="510"/>
                        <a:pt x="600" y="404"/>
                        <a:pt x="600" y="254"/>
                      </a:cubicBezTo>
                      <a:cubicBezTo>
                        <a:pt x="600" y="109"/>
                        <a:pt x="491" y="0"/>
                        <a:pt x="346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1"/>
                <p:cNvSpPr/>
                <p:nvPr/>
              </p:nvSpPr>
              <p:spPr>
                <a:xfrm>
                  <a:off x="2573364" y="1969333"/>
                  <a:ext cx="19375" cy="25997"/>
                </a:xfrm>
                <a:custGeom>
                  <a:rect b="b" l="l" r="r" t="t"/>
                  <a:pathLst>
                    <a:path extrusionOk="0" h="318" w="237">
                      <a:moveTo>
                        <a:pt x="187" y="1"/>
                      </a:moveTo>
                      <a:cubicBezTo>
                        <a:pt x="162" y="1"/>
                        <a:pt x="140" y="14"/>
                        <a:pt x="127" y="27"/>
                      </a:cubicBezTo>
                      <a:lnTo>
                        <a:pt x="18" y="226"/>
                      </a:lnTo>
                      <a:cubicBezTo>
                        <a:pt x="0" y="263"/>
                        <a:pt x="0" y="299"/>
                        <a:pt x="37" y="317"/>
                      </a:cubicBezTo>
                      <a:lnTo>
                        <a:pt x="55" y="317"/>
                      </a:lnTo>
                      <a:cubicBezTo>
                        <a:pt x="73" y="317"/>
                        <a:pt x="91" y="299"/>
                        <a:pt x="109" y="299"/>
                      </a:cubicBezTo>
                      <a:lnTo>
                        <a:pt x="236" y="81"/>
                      </a:lnTo>
                      <a:cubicBezTo>
                        <a:pt x="236" y="63"/>
                        <a:pt x="236" y="27"/>
                        <a:pt x="218" y="8"/>
                      </a:cubicBezTo>
                      <a:cubicBezTo>
                        <a:pt x="208" y="3"/>
                        <a:pt x="197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1"/>
                <p:cNvSpPr/>
                <p:nvPr/>
              </p:nvSpPr>
              <p:spPr>
                <a:xfrm>
                  <a:off x="2558485" y="1967862"/>
                  <a:ext cx="17903" cy="25916"/>
                </a:xfrm>
                <a:custGeom>
                  <a:rect b="b" l="l" r="r" t="t"/>
                  <a:pathLst>
                    <a:path extrusionOk="0" h="317" w="219">
                      <a:moveTo>
                        <a:pt x="151" y="1"/>
                      </a:moveTo>
                      <a:cubicBezTo>
                        <a:pt x="128" y="1"/>
                        <a:pt x="110" y="14"/>
                        <a:pt x="110" y="26"/>
                      </a:cubicBezTo>
                      <a:lnTo>
                        <a:pt x="19" y="244"/>
                      </a:lnTo>
                      <a:cubicBezTo>
                        <a:pt x="1" y="263"/>
                        <a:pt x="19" y="299"/>
                        <a:pt x="37" y="317"/>
                      </a:cubicBezTo>
                      <a:lnTo>
                        <a:pt x="55" y="317"/>
                      </a:lnTo>
                      <a:cubicBezTo>
                        <a:pt x="91" y="317"/>
                        <a:pt x="110" y="299"/>
                        <a:pt x="110" y="281"/>
                      </a:cubicBezTo>
                      <a:lnTo>
                        <a:pt x="219" y="81"/>
                      </a:lnTo>
                      <a:cubicBezTo>
                        <a:pt x="219" y="45"/>
                        <a:pt x="200" y="8"/>
                        <a:pt x="182" y="8"/>
                      </a:cubicBezTo>
                      <a:cubicBezTo>
                        <a:pt x="172" y="3"/>
                        <a:pt x="161" y="1"/>
                        <a:pt x="15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41"/>
                <p:cNvSpPr/>
                <p:nvPr/>
              </p:nvSpPr>
              <p:spPr>
                <a:xfrm>
                  <a:off x="2576307" y="2005631"/>
                  <a:ext cx="11935" cy="19375"/>
                </a:xfrm>
                <a:custGeom>
                  <a:rect b="b" l="l" r="r" t="t"/>
                  <a:pathLst>
                    <a:path extrusionOk="0" h="237" w="146">
                      <a:moveTo>
                        <a:pt x="37" y="0"/>
                      </a:moveTo>
                      <a:cubicBezTo>
                        <a:pt x="19" y="18"/>
                        <a:pt x="1" y="37"/>
                        <a:pt x="1" y="73"/>
                      </a:cubicBezTo>
                      <a:lnTo>
                        <a:pt x="37" y="200"/>
                      </a:lnTo>
                      <a:cubicBezTo>
                        <a:pt x="37" y="218"/>
                        <a:pt x="73" y="236"/>
                        <a:pt x="91" y="236"/>
                      </a:cubicBezTo>
                      <a:lnTo>
                        <a:pt x="110" y="236"/>
                      </a:lnTo>
                      <a:cubicBezTo>
                        <a:pt x="146" y="236"/>
                        <a:pt x="146" y="200"/>
                        <a:pt x="146" y="164"/>
                      </a:cubicBezTo>
                      <a:lnTo>
                        <a:pt x="110" y="37"/>
                      </a:lnTo>
                      <a:cubicBezTo>
                        <a:pt x="110" y="18"/>
                        <a:pt x="73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41"/>
                <p:cNvSpPr/>
                <p:nvPr/>
              </p:nvSpPr>
              <p:spPr>
                <a:xfrm>
                  <a:off x="2559957" y="2007103"/>
                  <a:ext cx="10464" cy="19375"/>
                </a:xfrm>
                <a:custGeom>
                  <a:rect b="b" l="l" r="r" t="t"/>
                  <a:pathLst>
                    <a:path extrusionOk="0" h="237" w="128">
                      <a:moveTo>
                        <a:pt x="73" y="0"/>
                      </a:moveTo>
                      <a:cubicBezTo>
                        <a:pt x="37" y="0"/>
                        <a:pt x="1" y="37"/>
                        <a:pt x="1" y="55"/>
                      </a:cubicBezTo>
                      <a:lnTo>
                        <a:pt x="1" y="182"/>
                      </a:lnTo>
                      <a:cubicBezTo>
                        <a:pt x="1" y="218"/>
                        <a:pt x="37" y="237"/>
                        <a:pt x="73" y="237"/>
                      </a:cubicBezTo>
                      <a:cubicBezTo>
                        <a:pt x="92" y="237"/>
                        <a:pt x="110" y="218"/>
                        <a:pt x="128" y="182"/>
                      </a:cubicBezTo>
                      <a:lnTo>
                        <a:pt x="128" y="73"/>
                      </a:lnTo>
                      <a:cubicBezTo>
                        <a:pt x="128" y="37"/>
                        <a:pt x="92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1"/>
                <p:cNvSpPr/>
                <p:nvPr/>
              </p:nvSpPr>
              <p:spPr>
                <a:xfrm>
                  <a:off x="2548103" y="1981842"/>
                  <a:ext cx="49050" cy="31311"/>
                </a:xfrm>
                <a:custGeom>
                  <a:rect b="b" l="l" r="r" t="t"/>
                  <a:pathLst>
                    <a:path extrusionOk="0" h="383" w="600">
                      <a:moveTo>
                        <a:pt x="218" y="1"/>
                      </a:moveTo>
                      <a:cubicBezTo>
                        <a:pt x="164" y="19"/>
                        <a:pt x="109" y="55"/>
                        <a:pt x="73" y="110"/>
                      </a:cubicBezTo>
                      <a:cubicBezTo>
                        <a:pt x="19" y="164"/>
                        <a:pt x="0" y="219"/>
                        <a:pt x="19" y="291"/>
                      </a:cubicBezTo>
                      <a:cubicBezTo>
                        <a:pt x="55" y="364"/>
                        <a:pt x="182" y="382"/>
                        <a:pt x="291" y="382"/>
                      </a:cubicBezTo>
                      <a:lnTo>
                        <a:pt x="346" y="382"/>
                      </a:lnTo>
                      <a:cubicBezTo>
                        <a:pt x="400" y="364"/>
                        <a:pt x="455" y="346"/>
                        <a:pt x="491" y="328"/>
                      </a:cubicBezTo>
                      <a:cubicBezTo>
                        <a:pt x="545" y="291"/>
                        <a:pt x="600" y="255"/>
                        <a:pt x="600" y="200"/>
                      </a:cubicBezTo>
                      <a:cubicBezTo>
                        <a:pt x="600" y="110"/>
                        <a:pt x="473" y="19"/>
                        <a:pt x="3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41"/>
                <p:cNvSpPr/>
                <p:nvPr/>
              </p:nvSpPr>
              <p:spPr>
                <a:xfrm>
                  <a:off x="2565925" y="1981842"/>
                  <a:ext cx="31228" cy="31311"/>
                </a:xfrm>
                <a:custGeom>
                  <a:rect b="b" l="l" r="r" t="t"/>
                  <a:pathLst>
                    <a:path extrusionOk="0" h="383" w="382">
                      <a:moveTo>
                        <a:pt x="91" y="1"/>
                      </a:moveTo>
                      <a:cubicBezTo>
                        <a:pt x="37" y="55"/>
                        <a:pt x="0" y="128"/>
                        <a:pt x="0" y="200"/>
                      </a:cubicBezTo>
                      <a:cubicBezTo>
                        <a:pt x="0" y="255"/>
                        <a:pt x="37" y="328"/>
                        <a:pt x="73" y="382"/>
                      </a:cubicBezTo>
                      <a:lnTo>
                        <a:pt x="128" y="382"/>
                      </a:lnTo>
                      <a:cubicBezTo>
                        <a:pt x="182" y="364"/>
                        <a:pt x="237" y="346"/>
                        <a:pt x="273" y="328"/>
                      </a:cubicBezTo>
                      <a:cubicBezTo>
                        <a:pt x="327" y="291"/>
                        <a:pt x="382" y="255"/>
                        <a:pt x="382" y="200"/>
                      </a:cubicBezTo>
                      <a:cubicBezTo>
                        <a:pt x="382" y="110"/>
                        <a:pt x="255" y="19"/>
                        <a:pt x="10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41"/>
                <p:cNvSpPr/>
                <p:nvPr/>
              </p:nvSpPr>
              <p:spPr>
                <a:xfrm>
                  <a:off x="2652010" y="1963039"/>
                  <a:ext cx="20928" cy="24853"/>
                </a:xfrm>
                <a:custGeom>
                  <a:rect b="b" l="l" r="r" t="t"/>
                  <a:pathLst>
                    <a:path extrusionOk="0" h="304" w="256">
                      <a:moveTo>
                        <a:pt x="189" y="1"/>
                      </a:moveTo>
                      <a:cubicBezTo>
                        <a:pt x="174" y="1"/>
                        <a:pt x="157" y="10"/>
                        <a:pt x="146" y="31"/>
                      </a:cubicBezTo>
                      <a:lnTo>
                        <a:pt x="19" y="231"/>
                      </a:lnTo>
                      <a:cubicBezTo>
                        <a:pt x="1" y="249"/>
                        <a:pt x="19" y="285"/>
                        <a:pt x="37" y="303"/>
                      </a:cubicBezTo>
                      <a:lnTo>
                        <a:pt x="74" y="303"/>
                      </a:lnTo>
                      <a:cubicBezTo>
                        <a:pt x="92" y="303"/>
                        <a:pt x="110" y="303"/>
                        <a:pt x="128" y="285"/>
                      </a:cubicBezTo>
                      <a:lnTo>
                        <a:pt x="237" y="85"/>
                      </a:lnTo>
                      <a:cubicBezTo>
                        <a:pt x="255" y="67"/>
                        <a:pt x="255" y="31"/>
                        <a:pt x="219" y="13"/>
                      </a:cubicBezTo>
                      <a:cubicBezTo>
                        <a:pt x="211" y="5"/>
                        <a:pt x="201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41"/>
                <p:cNvSpPr/>
                <p:nvPr/>
              </p:nvSpPr>
              <p:spPr>
                <a:xfrm>
                  <a:off x="2638684" y="1961158"/>
                  <a:ext cx="18884" cy="26733"/>
                </a:xfrm>
                <a:custGeom>
                  <a:rect b="b" l="l" r="r" t="t"/>
                  <a:pathLst>
                    <a:path extrusionOk="0" h="327" w="231">
                      <a:moveTo>
                        <a:pt x="160" y="1"/>
                      </a:moveTo>
                      <a:cubicBezTo>
                        <a:pt x="141" y="1"/>
                        <a:pt x="122" y="11"/>
                        <a:pt x="109" y="36"/>
                      </a:cubicBezTo>
                      <a:lnTo>
                        <a:pt x="19" y="236"/>
                      </a:lnTo>
                      <a:cubicBezTo>
                        <a:pt x="0" y="272"/>
                        <a:pt x="19" y="308"/>
                        <a:pt x="37" y="326"/>
                      </a:cubicBezTo>
                      <a:lnTo>
                        <a:pt x="55" y="326"/>
                      </a:lnTo>
                      <a:cubicBezTo>
                        <a:pt x="91" y="326"/>
                        <a:pt x="109" y="308"/>
                        <a:pt x="109" y="290"/>
                      </a:cubicBezTo>
                      <a:lnTo>
                        <a:pt x="218" y="72"/>
                      </a:lnTo>
                      <a:cubicBezTo>
                        <a:pt x="230" y="36"/>
                        <a:pt x="195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41"/>
                <p:cNvSpPr/>
                <p:nvPr/>
              </p:nvSpPr>
              <p:spPr>
                <a:xfrm>
                  <a:off x="2655034" y="1999091"/>
                  <a:ext cx="13407" cy="19948"/>
                </a:xfrm>
                <a:custGeom>
                  <a:rect b="b" l="l" r="r" t="t"/>
                  <a:pathLst>
                    <a:path extrusionOk="0" h="244" w="164">
                      <a:moveTo>
                        <a:pt x="73" y="1"/>
                      </a:moveTo>
                      <a:cubicBezTo>
                        <a:pt x="66" y="1"/>
                        <a:pt x="60" y="3"/>
                        <a:pt x="55" y="8"/>
                      </a:cubicBezTo>
                      <a:cubicBezTo>
                        <a:pt x="18" y="8"/>
                        <a:pt x="0" y="44"/>
                        <a:pt x="18" y="80"/>
                      </a:cubicBezTo>
                      <a:lnTo>
                        <a:pt x="55" y="189"/>
                      </a:lnTo>
                      <a:cubicBezTo>
                        <a:pt x="55" y="226"/>
                        <a:pt x="73" y="244"/>
                        <a:pt x="109" y="244"/>
                      </a:cubicBezTo>
                      <a:lnTo>
                        <a:pt x="127" y="244"/>
                      </a:lnTo>
                      <a:cubicBezTo>
                        <a:pt x="146" y="226"/>
                        <a:pt x="164" y="189"/>
                        <a:pt x="164" y="171"/>
                      </a:cubicBezTo>
                      <a:lnTo>
                        <a:pt x="127" y="44"/>
                      </a:lnTo>
                      <a:cubicBezTo>
                        <a:pt x="114" y="17"/>
                        <a:pt x="91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1"/>
                <p:cNvSpPr/>
                <p:nvPr/>
              </p:nvSpPr>
              <p:spPr>
                <a:xfrm>
                  <a:off x="2641627" y="2001135"/>
                  <a:ext cx="8992" cy="19375"/>
                </a:xfrm>
                <a:custGeom>
                  <a:rect b="b" l="l" r="r" t="t"/>
                  <a:pathLst>
                    <a:path extrusionOk="0" h="237" w="110">
                      <a:moveTo>
                        <a:pt x="55" y="1"/>
                      </a:moveTo>
                      <a:cubicBezTo>
                        <a:pt x="19" y="1"/>
                        <a:pt x="1" y="19"/>
                        <a:pt x="1" y="55"/>
                      </a:cubicBezTo>
                      <a:lnTo>
                        <a:pt x="1" y="182"/>
                      </a:lnTo>
                      <a:cubicBezTo>
                        <a:pt x="1" y="201"/>
                        <a:pt x="19" y="237"/>
                        <a:pt x="55" y="237"/>
                      </a:cubicBezTo>
                      <a:cubicBezTo>
                        <a:pt x="92" y="237"/>
                        <a:pt x="110" y="219"/>
                        <a:pt x="110" y="182"/>
                      </a:cubicBezTo>
                      <a:lnTo>
                        <a:pt x="110" y="55"/>
                      </a:lnTo>
                      <a:cubicBezTo>
                        <a:pt x="110" y="19"/>
                        <a:pt x="92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41"/>
                <p:cNvSpPr/>
                <p:nvPr/>
              </p:nvSpPr>
              <p:spPr>
                <a:xfrm>
                  <a:off x="2628302" y="1975955"/>
                  <a:ext cx="49050" cy="30248"/>
                </a:xfrm>
                <a:custGeom>
                  <a:rect b="b" l="l" r="r" t="t"/>
                  <a:pathLst>
                    <a:path extrusionOk="0" h="370" w="600">
                      <a:moveTo>
                        <a:pt x="218" y="0"/>
                      </a:moveTo>
                      <a:cubicBezTo>
                        <a:pt x="164" y="36"/>
                        <a:pt x="109" y="73"/>
                        <a:pt x="73" y="109"/>
                      </a:cubicBezTo>
                      <a:cubicBezTo>
                        <a:pt x="37" y="164"/>
                        <a:pt x="0" y="218"/>
                        <a:pt x="18" y="272"/>
                      </a:cubicBezTo>
                      <a:cubicBezTo>
                        <a:pt x="47" y="343"/>
                        <a:pt x="129" y="370"/>
                        <a:pt x="216" y="370"/>
                      </a:cubicBezTo>
                      <a:cubicBezTo>
                        <a:pt x="241" y="370"/>
                        <a:pt x="266" y="367"/>
                        <a:pt x="291" y="363"/>
                      </a:cubicBezTo>
                      <a:lnTo>
                        <a:pt x="345" y="363"/>
                      </a:lnTo>
                      <a:cubicBezTo>
                        <a:pt x="400" y="345"/>
                        <a:pt x="454" y="345"/>
                        <a:pt x="491" y="309"/>
                      </a:cubicBezTo>
                      <a:cubicBezTo>
                        <a:pt x="563" y="272"/>
                        <a:pt x="600" y="236"/>
                        <a:pt x="600" y="182"/>
                      </a:cubicBezTo>
                      <a:cubicBezTo>
                        <a:pt x="600" y="109"/>
                        <a:pt x="473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41"/>
                <p:cNvSpPr/>
                <p:nvPr/>
              </p:nvSpPr>
              <p:spPr>
                <a:xfrm>
                  <a:off x="2646123" y="1975955"/>
                  <a:ext cx="31228" cy="29758"/>
                </a:xfrm>
                <a:custGeom>
                  <a:rect b="b" l="l" r="r" t="t"/>
                  <a:pathLst>
                    <a:path extrusionOk="0" h="364" w="382">
                      <a:moveTo>
                        <a:pt x="91" y="0"/>
                      </a:moveTo>
                      <a:cubicBezTo>
                        <a:pt x="37" y="36"/>
                        <a:pt x="0" y="109"/>
                        <a:pt x="0" y="182"/>
                      </a:cubicBezTo>
                      <a:cubicBezTo>
                        <a:pt x="0" y="254"/>
                        <a:pt x="37" y="309"/>
                        <a:pt x="73" y="363"/>
                      </a:cubicBezTo>
                      <a:lnTo>
                        <a:pt x="127" y="363"/>
                      </a:lnTo>
                      <a:cubicBezTo>
                        <a:pt x="182" y="345"/>
                        <a:pt x="236" y="345"/>
                        <a:pt x="273" y="309"/>
                      </a:cubicBezTo>
                      <a:cubicBezTo>
                        <a:pt x="345" y="272"/>
                        <a:pt x="382" y="236"/>
                        <a:pt x="382" y="182"/>
                      </a:cubicBezTo>
                      <a:cubicBezTo>
                        <a:pt x="382" y="109"/>
                        <a:pt x="255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1"/>
                <p:cNvSpPr/>
                <p:nvPr/>
              </p:nvSpPr>
              <p:spPr>
                <a:xfrm>
                  <a:off x="2588161" y="2048715"/>
                  <a:ext cx="44635" cy="22482"/>
                </a:xfrm>
                <a:custGeom>
                  <a:rect b="b" l="l" r="r" t="t"/>
                  <a:pathLst>
                    <a:path extrusionOk="0" h="275" w="54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5" y="153"/>
                        <a:pt x="180" y="274"/>
                        <a:pt x="333" y="274"/>
                      </a:cubicBezTo>
                      <a:cubicBezTo>
                        <a:pt x="343" y="274"/>
                        <a:pt x="354" y="274"/>
                        <a:pt x="364" y="272"/>
                      </a:cubicBezTo>
                      <a:cubicBezTo>
                        <a:pt x="455" y="236"/>
                        <a:pt x="509" y="182"/>
                        <a:pt x="546" y="91"/>
                      </a:cubicBezTo>
                      <a:lnTo>
                        <a:pt x="546" y="91"/>
                      </a:lnTo>
                      <a:cubicBezTo>
                        <a:pt x="509" y="100"/>
                        <a:pt x="473" y="104"/>
                        <a:pt x="437" y="104"/>
                      </a:cubicBezTo>
                      <a:cubicBezTo>
                        <a:pt x="400" y="104"/>
                        <a:pt x="364" y="100"/>
                        <a:pt x="328" y="91"/>
                      </a:cubicBezTo>
                      <a:cubicBezTo>
                        <a:pt x="219" y="73"/>
                        <a:pt x="110" y="55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41"/>
                <p:cNvSpPr/>
                <p:nvPr/>
              </p:nvSpPr>
              <p:spPr>
                <a:xfrm>
                  <a:off x="2175396" y="2183769"/>
                  <a:ext cx="271819" cy="386199"/>
                </a:xfrm>
                <a:custGeom>
                  <a:rect b="b" l="l" r="r" t="t"/>
                  <a:pathLst>
                    <a:path extrusionOk="0" h="4724" w="3325">
                      <a:moveTo>
                        <a:pt x="3034" y="1"/>
                      </a:moveTo>
                      <a:lnTo>
                        <a:pt x="3034" y="1"/>
                      </a:lnTo>
                      <a:cubicBezTo>
                        <a:pt x="2816" y="164"/>
                        <a:pt x="2616" y="328"/>
                        <a:pt x="2434" y="510"/>
                      </a:cubicBezTo>
                      <a:cubicBezTo>
                        <a:pt x="2271" y="673"/>
                        <a:pt x="2144" y="818"/>
                        <a:pt x="2017" y="964"/>
                      </a:cubicBezTo>
                      <a:cubicBezTo>
                        <a:pt x="2017" y="964"/>
                        <a:pt x="1799" y="1200"/>
                        <a:pt x="1290" y="1872"/>
                      </a:cubicBezTo>
                      <a:cubicBezTo>
                        <a:pt x="1163" y="2053"/>
                        <a:pt x="999" y="2271"/>
                        <a:pt x="818" y="2526"/>
                      </a:cubicBezTo>
                      <a:lnTo>
                        <a:pt x="654" y="2780"/>
                      </a:lnTo>
                      <a:lnTo>
                        <a:pt x="364" y="3198"/>
                      </a:lnTo>
                      <a:cubicBezTo>
                        <a:pt x="236" y="3379"/>
                        <a:pt x="109" y="3561"/>
                        <a:pt x="0" y="3743"/>
                      </a:cubicBezTo>
                      <a:lnTo>
                        <a:pt x="1181" y="4723"/>
                      </a:lnTo>
                      <a:cubicBezTo>
                        <a:pt x="1217" y="4705"/>
                        <a:pt x="1235" y="4669"/>
                        <a:pt x="1254" y="4651"/>
                      </a:cubicBezTo>
                      <a:cubicBezTo>
                        <a:pt x="1363" y="4505"/>
                        <a:pt x="1472" y="4378"/>
                        <a:pt x="1562" y="4251"/>
                      </a:cubicBezTo>
                      <a:cubicBezTo>
                        <a:pt x="1635" y="4179"/>
                        <a:pt x="1708" y="4106"/>
                        <a:pt x="1762" y="4033"/>
                      </a:cubicBezTo>
                      <a:lnTo>
                        <a:pt x="2017" y="3724"/>
                      </a:lnTo>
                      <a:cubicBezTo>
                        <a:pt x="2089" y="3652"/>
                        <a:pt x="2144" y="3561"/>
                        <a:pt x="2216" y="3488"/>
                      </a:cubicBezTo>
                      <a:cubicBezTo>
                        <a:pt x="2325" y="3343"/>
                        <a:pt x="2452" y="3216"/>
                        <a:pt x="2561" y="3071"/>
                      </a:cubicBezTo>
                      <a:lnTo>
                        <a:pt x="2670" y="2925"/>
                      </a:lnTo>
                      <a:lnTo>
                        <a:pt x="2979" y="2544"/>
                      </a:lnTo>
                      <a:cubicBezTo>
                        <a:pt x="3106" y="2399"/>
                        <a:pt x="3215" y="2271"/>
                        <a:pt x="3324" y="2144"/>
                      </a:cubicBezTo>
                      <a:cubicBezTo>
                        <a:pt x="3197" y="1799"/>
                        <a:pt x="3124" y="1436"/>
                        <a:pt x="3070" y="1073"/>
                      </a:cubicBezTo>
                      <a:cubicBezTo>
                        <a:pt x="3016" y="727"/>
                        <a:pt x="3016" y="364"/>
                        <a:pt x="30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1"/>
                <p:cNvSpPr/>
                <p:nvPr/>
              </p:nvSpPr>
              <p:spPr>
                <a:xfrm>
                  <a:off x="2464961" y="2719818"/>
                  <a:ext cx="421748" cy="622300"/>
                </a:xfrm>
                <a:custGeom>
                  <a:rect b="b" l="l" r="r" t="t"/>
                  <a:pathLst>
                    <a:path extrusionOk="0" h="7612" w="5159">
                      <a:moveTo>
                        <a:pt x="2670" y="1"/>
                      </a:moveTo>
                      <a:lnTo>
                        <a:pt x="1344" y="510"/>
                      </a:lnTo>
                      <a:lnTo>
                        <a:pt x="1254" y="546"/>
                      </a:lnTo>
                      <a:lnTo>
                        <a:pt x="0" y="1000"/>
                      </a:lnTo>
                      <a:lnTo>
                        <a:pt x="745" y="3016"/>
                      </a:lnTo>
                      <a:lnTo>
                        <a:pt x="872" y="3325"/>
                      </a:lnTo>
                      <a:lnTo>
                        <a:pt x="890" y="3398"/>
                      </a:lnTo>
                      <a:lnTo>
                        <a:pt x="1199" y="4197"/>
                      </a:lnTo>
                      <a:lnTo>
                        <a:pt x="1381" y="4687"/>
                      </a:lnTo>
                      <a:lnTo>
                        <a:pt x="1472" y="4941"/>
                      </a:lnTo>
                      <a:lnTo>
                        <a:pt x="2471" y="7611"/>
                      </a:lnTo>
                      <a:lnTo>
                        <a:pt x="5159" y="6612"/>
                      </a:lnTo>
                      <a:lnTo>
                        <a:pt x="4160" y="3979"/>
                      </a:lnTo>
                      <a:lnTo>
                        <a:pt x="2670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1"/>
                <p:cNvSpPr/>
                <p:nvPr/>
              </p:nvSpPr>
              <p:spPr>
                <a:xfrm>
                  <a:off x="2317971" y="2739194"/>
                  <a:ext cx="258412" cy="583631"/>
                </a:xfrm>
                <a:custGeom>
                  <a:rect b="b" l="l" r="r" t="t"/>
                  <a:pathLst>
                    <a:path extrusionOk="0" h="7139" w="3161">
                      <a:moveTo>
                        <a:pt x="309" y="0"/>
                      </a:moveTo>
                      <a:lnTo>
                        <a:pt x="182" y="2579"/>
                      </a:lnTo>
                      <a:lnTo>
                        <a:pt x="182" y="2670"/>
                      </a:lnTo>
                      <a:lnTo>
                        <a:pt x="127" y="3942"/>
                      </a:lnTo>
                      <a:lnTo>
                        <a:pt x="127" y="4087"/>
                      </a:lnTo>
                      <a:lnTo>
                        <a:pt x="0" y="7029"/>
                      </a:lnTo>
                      <a:lnTo>
                        <a:pt x="2870" y="7138"/>
                      </a:lnTo>
                      <a:lnTo>
                        <a:pt x="2961" y="4704"/>
                      </a:lnTo>
                      <a:lnTo>
                        <a:pt x="2979" y="4305"/>
                      </a:lnTo>
                      <a:lnTo>
                        <a:pt x="2997" y="3960"/>
                      </a:lnTo>
                      <a:lnTo>
                        <a:pt x="3052" y="2979"/>
                      </a:lnTo>
                      <a:lnTo>
                        <a:pt x="3052" y="2906"/>
                      </a:lnTo>
                      <a:lnTo>
                        <a:pt x="3161" y="273"/>
                      </a:lnTo>
                      <a:lnTo>
                        <a:pt x="3161" y="109"/>
                      </a:lnTo>
                      <a:lnTo>
                        <a:pt x="3070" y="109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1"/>
                <p:cNvSpPr/>
                <p:nvPr/>
              </p:nvSpPr>
              <p:spPr>
                <a:xfrm>
                  <a:off x="2689125" y="3294536"/>
                  <a:ext cx="427798" cy="651322"/>
                </a:xfrm>
                <a:custGeom>
                  <a:rect b="b" l="l" r="r" t="t"/>
                  <a:pathLst>
                    <a:path extrusionOk="0" h="7967" w="5233">
                      <a:moveTo>
                        <a:pt x="2580" y="0"/>
                      </a:moveTo>
                      <a:lnTo>
                        <a:pt x="1" y="999"/>
                      </a:lnTo>
                      <a:lnTo>
                        <a:pt x="19" y="1090"/>
                      </a:lnTo>
                      <a:lnTo>
                        <a:pt x="164" y="1526"/>
                      </a:lnTo>
                      <a:lnTo>
                        <a:pt x="2217" y="7629"/>
                      </a:lnTo>
                      <a:cubicBezTo>
                        <a:pt x="2443" y="7689"/>
                        <a:pt x="3467" y="7967"/>
                        <a:pt x="4242" y="7967"/>
                      </a:cubicBezTo>
                      <a:cubicBezTo>
                        <a:pt x="4648" y="7967"/>
                        <a:pt x="4986" y="7890"/>
                        <a:pt x="5105" y="7665"/>
                      </a:cubicBezTo>
                      <a:cubicBezTo>
                        <a:pt x="5178" y="7538"/>
                        <a:pt x="5232" y="7284"/>
                        <a:pt x="4851" y="6739"/>
                      </a:cubicBezTo>
                      <a:cubicBezTo>
                        <a:pt x="4687" y="6230"/>
                        <a:pt x="4524" y="5740"/>
                        <a:pt x="4360" y="5231"/>
                      </a:cubicBezTo>
                      <a:lnTo>
                        <a:pt x="4215" y="4832"/>
                      </a:lnTo>
                      <a:lnTo>
                        <a:pt x="4179" y="4741"/>
                      </a:lnTo>
                      <a:lnTo>
                        <a:pt x="4051" y="4341"/>
                      </a:lnTo>
                      <a:lnTo>
                        <a:pt x="4015" y="4232"/>
                      </a:lnTo>
                      <a:lnTo>
                        <a:pt x="3888" y="3833"/>
                      </a:lnTo>
                      <a:lnTo>
                        <a:pt x="3852" y="3724"/>
                      </a:lnTo>
                      <a:lnTo>
                        <a:pt x="3725" y="3342"/>
                      </a:lnTo>
                      <a:lnTo>
                        <a:pt x="3688" y="3233"/>
                      </a:lnTo>
                      <a:lnTo>
                        <a:pt x="3561" y="2852"/>
                      </a:lnTo>
                      <a:lnTo>
                        <a:pt x="3507" y="2743"/>
                      </a:lnTo>
                      <a:lnTo>
                        <a:pt x="3379" y="2343"/>
                      </a:lnTo>
                      <a:cubicBezTo>
                        <a:pt x="3361" y="2325"/>
                        <a:pt x="3361" y="2289"/>
                        <a:pt x="3361" y="2271"/>
                      </a:cubicBezTo>
                      <a:lnTo>
                        <a:pt x="3198" y="1817"/>
                      </a:lnTo>
                      <a:lnTo>
                        <a:pt x="3180" y="1762"/>
                      </a:lnTo>
                      <a:lnTo>
                        <a:pt x="2853" y="781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1"/>
                <p:cNvSpPr/>
                <p:nvPr/>
              </p:nvSpPr>
              <p:spPr>
                <a:xfrm>
                  <a:off x="2660921" y="3194553"/>
                  <a:ext cx="246640" cy="234466"/>
                </a:xfrm>
                <a:custGeom>
                  <a:rect b="b" l="l" r="r" t="t"/>
                  <a:pathLst>
                    <a:path extrusionOk="0" h="2868" w="3017">
                      <a:moveTo>
                        <a:pt x="1560" y="1"/>
                      </a:moveTo>
                      <a:cubicBezTo>
                        <a:pt x="1013" y="1"/>
                        <a:pt x="507" y="310"/>
                        <a:pt x="237" y="805"/>
                      </a:cubicBezTo>
                      <a:cubicBezTo>
                        <a:pt x="55" y="1114"/>
                        <a:pt x="1" y="1459"/>
                        <a:pt x="74" y="1804"/>
                      </a:cubicBezTo>
                      <a:cubicBezTo>
                        <a:pt x="92" y="1932"/>
                        <a:pt x="128" y="2041"/>
                        <a:pt x="201" y="2150"/>
                      </a:cubicBezTo>
                      <a:cubicBezTo>
                        <a:pt x="237" y="2240"/>
                        <a:pt x="310" y="2331"/>
                        <a:pt x="382" y="2422"/>
                      </a:cubicBezTo>
                      <a:cubicBezTo>
                        <a:pt x="400" y="2440"/>
                        <a:pt x="419" y="2458"/>
                        <a:pt x="437" y="2458"/>
                      </a:cubicBezTo>
                      <a:cubicBezTo>
                        <a:pt x="709" y="2731"/>
                        <a:pt x="1068" y="2867"/>
                        <a:pt x="1427" y="2867"/>
                      </a:cubicBezTo>
                      <a:cubicBezTo>
                        <a:pt x="1785" y="2867"/>
                        <a:pt x="2144" y="2731"/>
                        <a:pt x="2417" y="2458"/>
                      </a:cubicBezTo>
                      <a:cubicBezTo>
                        <a:pt x="2834" y="2095"/>
                        <a:pt x="3016" y="1532"/>
                        <a:pt x="2871" y="987"/>
                      </a:cubicBezTo>
                      <a:lnTo>
                        <a:pt x="2816" y="824"/>
                      </a:lnTo>
                      <a:lnTo>
                        <a:pt x="2816" y="805"/>
                      </a:lnTo>
                      <a:cubicBezTo>
                        <a:pt x="2762" y="660"/>
                        <a:pt x="2689" y="551"/>
                        <a:pt x="2598" y="442"/>
                      </a:cubicBezTo>
                      <a:cubicBezTo>
                        <a:pt x="2544" y="388"/>
                        <a:pt x="2507" y="351"/>
                        <a:pt x="2453" y="297"/>
                      </a:cubicBezTo>
                      <a:cubicBezTo>
                        <a:pt x="2326" y="206"/>
                        <a:pt x="2180" y="115"/>
                        <a:pt x="2017" y="61"/>
                      </a:cubicBezTo>
                      <a:cubicBezTo>
                        <a:pt x="1981" y="43"/>
                        <a:pt x="1944" y="43"/>
                        <a:pt x="1908" y="43"/>
                      </a:cubicBezTo>
                      <a:cubicBezTo>
                        <a:pt x="1792" y="14"/>
                        <a:pt x="1675" y="1"/>
                        <a:pt x="156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1"/>
                <p:cNvSpPr/>
                <p:nvPr/>
              </p:nvSpPr>
              <p:spPr>
                <a:xfrm>
                  <a:off x="2815350" y="3879555"/>
                  <a:ext cx="559906" cy="193099"/>
                </a:xfrm>
                <a:custGeom>
                  <a:rect b="b" l="l" r="r" t="t"/>
                  <a:pathLst>
                    <a:path extrusionOk="0" h="2362" w="6849">
                      <a:moveTo>
                        <a:pt x="746" y="1"/>
                      </a:moveTo>
                      <a:cubicBezTo>
                        <a:pt x="727" y="37"/>
                        <a:pt x="727" y="92"/>
                        <a:pt x="709" y="146"/>
                      </a:cubicBezTo>
                      <a:cubicBezTo>
                        <a:pt x="673" y="491"/>
                        <a:pt x="582" y="818"/>
                        <a:pt x="419" y="1127"/>
                      </a:cubicBezTo>
                      <a:cubicBezTo>
                        <a:pt x="400" y="1145"/>
                        <a:pt x="382" y="1163"/>
                        <a:pt x="382" y="1181"/>
                      </a:cubicBezTo>
                      <a:cubicBezTo>
                        <a:pt x="364" y="1199"/>
                        <a:pt x="346" y="1218"/>
                        <a:pt x="328" y="1236"/>
                      </a:cubicBezTo>
                      <a:cubicBezTo>
                        <a:pt x="291" y="1272"/>
                        <a:pt x="255" y="1327"/>
                        <a:pt x="219" y="1345"/>
                      </a:cubicBezTo>
                      <a:cubicBezTo>
                        <a:pt x="128" y="1436"/>
                        <a:pt x="55" y="1526"/>
                        <a:pt x="19" y="1635"/>
                      </a:cubicBezTo>
                      <a:cubicBezTo>
                        <a:pt x="1" y="1654"/>
                        <a:pt x="1" y="1690"/>
                        <a:pt x="1" y="1708"/>
                      </a:cubicBezTo>
                      <a:cubicBezTo>
                        <a:pt x="1" y="1817"/>
                        <a:pt x="55" y="1908"/>
                        <a:pt x="146" y="1981"/>
                      </a:cubicBezTo>
                      <a:lnTo>
                        <a:pt x="6740" y="2362"/>
                      </a:lnTo>
                      <a:cubicBezTo>
                        <a:pt x="6776" y="2235"/>
                        <a:pt x="6812" y="2108"/>
                        <a:pt x="6830" y="1981"/>
                      </a:cubicBezTo>
                      <a:cubicBezTo>
                        <a:pt x="6849" y="1817"/>
                        <a:pt x="6849" y="1672"/>
                        <a:pt x="6812" y="1508"/>
                      </a:cubicBezTo>
                      <a:cubicBezTo>
                        <a:pt x="6612" y="691"/>
                        <a:pt x="5504" y="73"/>
                        <a:pt x="401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1"/>
                <p:cNvSpPr/>
                <p:nvPr/>
              </p:nvSpPr>
              <p:spPr>
                <a:xfrm>
                  <a:off x="2815350" y="3814480"/>
                  <a:ext cx="559906" cy="258174"/>
                </a:xfrm>
                <a:custGeom>
                  <a:rect b="b" l="l" r="r" t="t"/>
                  <a:pathLst>
                    <a:path extrusionOk="0" h="3158" w="6849">
                      <a:moveTo>
                        <a:pt x="3444" y="0"/>
                      </a:moveTo>
                      <a:cubicBezTo>
                        <a:pt x="2742" y="0"/>
                        <a:pt x="2504" y="117"/>
                        <a:pt x="2453" y="270"/>
                      </a:cubicBezTo>
                      <a:cubicBezTo>
                        <a:pt x="2398" y="415"/>
                        <a:pt x="2580" y="615"/>
                        <a:pt x="2580" y="1142"/>
                      </a:cubicBezTo>
                      <a:cubicBezTo>
                        <a:pt x="2580" y="1251"/>
                        <a:pt x="2562" y="1342"/>
                        <a:pt x="2562" y="1451"/>
                      </a:cubicBezTo>
                      <a:cubicBezTo>
                        <a:pt x="2562" y="1487"/>
                        <a:pt x="2526" y="1541"/>
                        <a:pt x="2489" y="1560"/>
                      </a:cubicBezTo>
                      <a:cubicBezTo>
                        <a:pt x="2474" y="1568"/>
                        <a:pt x="2457" y="1572"/>
                        <a:pt x="2438" y="1572"/>
                      </a:cubicBezTo>
                      <a:cubicBezTo>
                        <a:pt x="2214" y="1572"/>
                        <a:pt x="1754" y="1013"/>
                        <a:pt x="1000" y="779"/>
                      </a:cubicBezTo>
                      <a:cubicBezTo>
                        <a:pt x="964" y="760"/>
                        <a:pt x="918" y="751"/>
                        <a:pt x="873" y="751"/>
                      </a:cubicBezTo>
                      <a:cubicBezTo>
                        <a:pt x="827" y="751"/>
                        <a:pt x="782" y="760"/>
                        <a:pt x="746" y="779"/>
                      </a:cubicBezTo>
                      <a:cubicBezTo>
                        <a:pt x="582" y="869"/>
                        <a:pt x="491" y="1033"/>
                        <a:pt x="473" y="1214"/>
                      </a:cubicBezTo>
                      <a:cubicBezTo>
                        <a:pt x="437" y="1432"/>
                        <a:pt x="419" y="1669"/>
                        <a:pt x="419" y="1905"/>
                      </a:cubicBezTo>
                      <a:cubicBezTo>
                        <a:pt x="400" y="1923"/>
                        <a:pt x="400" y="1941"/>
                        <a:pt x="382" y="1959"/>
                      </a:cubicBezTo>
                      <a:cubicBezTo>
                        <a:pt x="364" y="1977"/>
                        <a:pt x="364" y="1995"/>
                        <a:pt x="346" y="2014"/>
                      </a:cubicBezTo>
                      <a:cubicBezTo>
                        <a:pt x="310" y="2050"/>
                        <a:pt x="273" y="2086"/>
                        <a:pt x="219" y="2123"/>
                      </a:cubicBezTo>
                      <a:cubicBezTo>
                        <a:pt x="128" y="2213"/>
                        <a:pt x="55" y="2304"/>
                        <a:pt x="19" y="2413"/>
                      </a:cubicBezTo>
                      <a:cubicBezTo>
                        <a:pt x="1" y="2450"/>
                        <a:pt x="1" y="2468"/>
                        <a:pt x="1" y="2504"/>
                      </a:cubicBezTo>
                      <a:cubicBezTo>
                        <a:pt x="1" y="2613"/>
                        <a:pt x="55" y="2704"/>
                        <a:pt x="146" y="2777"/>
                      </a:cubicBezTo>
                      <a:lnTo>
                        <a:pt x="6740" y="3158"/>
                      </a:lnTo>
                      <a:cubicBezTo>
                        <a:pt x="6776" y="3067"/>
                        <a:pt x="6794" y="2976"/>
                        <a:pt x="6812" y="2904"/>
                      </a:cubicBezTo>
                      <a:cubicBezTo>
                        <a:pt x="6830" y="2849"/>
                        <a:pt x="6830" y="2813"/>
                        <a:pt x="6830" y="2777"/>
                      </a:cubicBezTo>
                      <a:cubicBezTo>
                        <a:pt x="6849" y="2631"/>
                        <a:pt x="6849" y="2468"/>
                        <a:pt x="6812" y="2304"/>
                      </a:cubicBezTo>
                      <a:cubicBezTo>
                        <a:pt x="6758" y="1886"/>
                        <a:pt x="6558" y="1505"/>
                        <a:pt x="6267" y="1196"/>
                      </a:cubicBezTo>
                      <a:cubicBezTo>
                        <a:pt x="6122" y="1051"/>
                        <a:pt x="5940" y="924"/>
                        <a:pt x="5741" y="833"/>
                      </a:cubicBezTo>
                      <a:cubicBezTo>
                        <a:pt x="5441" y="711"/>
                        <a:pt x="5114" y="650"/>
                        <a:pt x="4785" y="650"/>
                      </a:cubicBezTo>
                      <a:cubicBezTo>
                        <a:pt x="4576" y="650"/>
                        <a:pt x="4365" y="675"/>
                        <a:pt x="4160" y="724"/>
                      </a:cubicBezTo>
                      <a:lnTo>
                        <a:pt x="4614" y="70"/>
                      </a:lnTo>
                      <a:cubicBezTo>
                        <a:pt x="4126" y="21"/>
                        <a:pt x="3743" y="0"/>
                        <a:pt x="34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1"/>
                <p:cNvSpPr/>
                <p:nvPr/>
              </p:nvSpPr>
              <p:spPr>
                <a:xfrm>
                  <a:off x="2804967" y="4029570"/>
                  <a:ext cx="580670" cy="43084"/>
                </a:xfrm>
                <a:custGeom>
                  <a:rect b="b" l="l" r="r" t="t"/>
                  <a:pathLst>
                    <a:path extrusionOk="0" h="527" w="7103">
                      <a:moveTo>
                        <a:pt x="146" y="0"/>
                      </a:moveTo>
                      <a:cubicBezTo>
                        <a:pt x="73" y="0"/>
                        <a:pt x="1" y="73"/>
                        <a:pt x="1" y="146"/>
                      </a:cubicBezTo>
                      <a:lnTo>
                        <a:pt x="1" y="400"/>
                      </a:lnTo>
                      <a:cubicBezTo>
                        <a:pt x="1" y="472"/>
                        <a:pt x="73" y="527"/>
                        <a:pt x="146" y="527"/>
                      </a:cubicBezTo>
                      <a:lnTo>
                        <a:pt x="6957" y="527"/>
                      </a:lnTo>
                      <a:cubicBezTo>
                        <a:pt x="7030" y="527"/>
                        <a:pt x="7103" y="472"/>
                        <a:pt x="7103" y="400"/>
                      </a:cubicBezTo>
                      <a:lnTo>
                        <a:pt x="7103" y="146"/>
                      </a:lnTo>
                      <a:cubicBezTo>
                        <a:pt x="7103" y="73"/>
                        <a:pt x="7030" y="0"/>
                        <a:pt x="69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1"/>
                <p:cNvSpPr/>
                <p:nvPr/>
              </p:nvSpPr>
              <p:spPr>
                <a:xfrm>
                  <a:off x="3204407" y="3884051"/>
                  <a:ext cx="170858" cy="167838"/>
                </a:xfrm>
                <a:custGeom>
                  <a:rect b="b" l="l" r="r" t="t"/>
                  <a:pathLst>
                    <a:path extrusionOk="0" h="2053" w="2090">
                      <a:moveTo>
                        <a:pt x="982" y="0"/>
                      </a:moveTo>
                      <a:cubicBezTo>
                        <a:pt x="655" y="672"/>
                        <a:pt x="328" y="1362"/>
                        <a:pt x="1" y="2053"/>
                      </a:cubicBezTo>
                      <a:lnTo>
                        <a:pt x="2053" y="2053"/>
                      </a:lnTo>
                      <a:cubicBezTo>
                        <a:pt x="2053" y="2016"/>
                        <a:pt x="2071" y="1980"/>
                        <a:pt x="2071" y="1926"/>
                      </a:cubicBezTo>
                      <a:cubicBezTo>
                        <a:pt x="2090" y="1780"/>
                        <a:pt x="2090" y="1617"/>
                        <a:pt x="2053" y="1471"/>
                      </a:cubicBezTo>
                      <a:lnTo>
                        <a:pt x="2053" y="1453"/>
                      </a:lnTo>
                      <a:cubicBezTo>
                        <a:pt x="1981" y="1035"/>
                        <a:pt x="1799" y="654"/>
                        <a:pt x="1508" y="363"/>
                      </a:cubicBezTo>
                      <a:cubicBezTo>
                        <a:pt x="1363" y="200"/>
                        <a:pt x="1181" y="73"/>
                        <a:pt x="9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1"/>
                <p:cNvSpPr/>
                <p:nvPr/>
              </p:nvSpPr>
              <p:spPr>
                <a:xfrm>
                  <a:off x="2854019" y="3875876"/>
                  <a:ext cx="181240" cy="87230"/>
                </a:xfrm>
                <a:custGeom>
                  <a:rect b="b" l="l" r="r" t="t"/>
                  <a:pathLst>
                    <a:path extrusionOk="0" h="1067" w="2217">
                      <a:moveTo>
                        <a:pt x="391" y="0"/>
                      </a:moveTo>
                      <a:cubicBezTo>
                        <a:pt x="345" y="0"/>
                        <a:pt x="300" y="9"/>
                        <a:pt x="254" y="28"/>
                      </a:cubicBezTo>
                      <a:cubicBezTo>
                        <a:pt x="109" y="118"/>
                        <a:pt x="0" y="282"/>
                        <a:pt x="0" y="463"/>
                      </a:cubicBezTo>
                      <a:cubicBezTo>
                        <a:pt x="164" y="409"/>
                        <a:pt x="327" y="354"/>
                        <a:pt x="509" y="336"/>
                      </a:cubicBezTo>
                      <a:cubicBezTo>
                        <a:pt x="854" y="336"/>
                        <a:pt x="1163" y="645"/>
                        <a:pt x="1381" y="827"/>
                      </a:cubicBezTo>
                      <a:cubicBezTo>
                        <a:pt x="1526" y="954"/>
                        <a:pt x="1580" y="1045"/>
                        <a:pt x="1726" y="1063"/>
                      </a:cubicBezTo>
                      <a:cubicBezTo>
                        <a:pt x="1747" y="1065"/>
                        <a:pt x="1768" y="1066"/>
                        <a:pt x="1789" y="1066"/>
                      </a:cubicBezTo>
                      <a:cubicBezTo>
                        <a:pt x="1931" y="1066"/>
                        <a:pt x="2069" y="1015"/>
                        <a:pt x="2180" y="936"/>
                      </a:cubicBezTo>
                      <a:cubicBezTo>
                        <a:pt x="2198" y="899"/>
                        <a:pt x="2216" y="863"/>
                        <a:pt x="2216" y="827"/>
                      </a:cubicBezTo>
                      <a:cubicBezTo>
                        <a:pt x="2198" y="754"/>
                        <a:pt x="2143" y="700"/>
                        <a:pt x="2071" y="700"/>
                      </a:cubicBezTo>
                      <a:cubicBezTo>
                        <a:pt x="2071" y="736"/>
                        <a:pt x="2053" y="772"/>
                        <a:pt x="2016" y="809"/>
                      </a:cubicBezTo>
                      <a:cubicBezTo>
                        <a:pt x="1999" y="817"/>
                        <a:pt x="1981" y="821"/>
                        <a:pt x="1961" y="821"/>
                      </a:cubicBezTo>
                      <a:cubicBezTo>
                        <a:pt x="1723" y="821"/>
                        <a:pt x="1264" y="262"/>
                        <a:pt x="527" y="28"/>
                      </a:cubicBezTo>
                      <a:cubicBezTo>
                        <a:pt x="481" y="9"/>
                        <a:pt x="436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1"/>
                <p:cNvSpPr/>
                <p:nvPr/>
              </p:nvSpPr>
              <p:spPr>
                <a:xfrm>
                  <a:off x="1857626" y="3235102"/>
                  <a:ext cx="622199" cy="532699"/>
                </a:xfrm>
                <a:custGeom>
                  <a:rect b="b" l="l" r="r" t="t"/>
                  <a:pathLst>
                    <a:path extrusionOk="0" h="6516" w="7611">
                      <a:moveTo>
                        <a:pt x="6049" y="1"/>
                      </a:moveTo>
                      <a:lnTo>
                        <a:pt x="5958" y="37"/>
                      </a:lnTo>
                      <a:lnTo>
                        <a:pt x="5577" y="273"/>
                      </a:lnTo>
                      <a:lnTo>
                        <a:pt x="109" y="3670"/>
                      </a:lnTo>
                      <a:cubicBezTo>
                        <a:pt x="91" y="4015"/>
                        <a:pt x="0" y="6303"/>
                        <a:pt x="709" y="6503"/>
                      </a:cubicBezTo>
                      <a:cubicBezTo>
                        <a:pt x="737" y="6510"/>
                        <a:pt x="769" y="6515"/>
                        <a:pt x="807" y="6515"/>
                      </a:cubicBezTo>
                      <a:cubicBezTo>
                        <a:pt x="965" y="6515"/>
                        <a:pt x="1210" y="6427"/>
                        <a:pt x="1562" y="6031"/>
                      </a:cubicBezTo>
                      <a:lnTo>
                        <a:pt x="2925" y="5195"/>
                      </a:lnTo>
                      <a:lnTo>
                        <a:pt x="3270" y="4978"/>
                      </a:lnTo>
                      <a:lnTo>
                        <a:pt x="3361" y="4923"/>
                      </a:lnTo>
                      <a:lnTo>
                        <a:pt x="3706" y="4705"/>
                      </a:lnTo>
                      <a:lnTo>
                        <a:pt x="3815" y="4632"/>
                      </a:lnTo>
                      <a:lnTo>
                        <a:pt x="4160" y="4414"/>
                      </a:lnTo>
                      <a:lnTo>
                        <a:pt x="4269" y="4342"/>
                      </a:lnTo>
                      <a:lnTo>
                        <a:pt x="4614" y="4142"/>
                      </a:lnTo>
                      <a:lnTo>
                        <a:pt x="4723" y="4088"/>
                      </a:lnTo>
                      <a:lnTo>
                        <a:pt x="5050" y="3870"/>
                      </a:lnTo>
                      <a:lnTo>
                        <a:pt x="5159" y="3815"/>
                      </a:lnTo>
                      <a:lnTo>
                        <a:pt x="5522" y="3579"/>
                      </a:lnTo>
                      <a:cubicBezTo>
                        <a:pt x="5522" y="3561"/>
                        <a:pt x="5558" y="3543"/>
                        <a:pt x="5577" y="3543"/>
                      </a:cubicBezTo>
                      <a:lnTo>
                        <a:pt x="5976" y="3288"/>
                      </a:lnTo>
                      <a:lnTo>
                        <a:pt x="6031" y="3270"/>
                      </a:lnTo>
                      <a:lnTo>
                        <a:pt x="6921" y="2725"/>
                      </a:lnTo>
                      <a:lnTo>
                        <a:pt x="7611" y="2271"/>
                      </a:lnTo>
                      <a:cubicBezTo>
                        <a:pt x="7084" y="1508"/>
                        <a:pt x="6576" y="745"/>
                        <a:pt x="604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1"/>
                <p:cNvSpPr/>
                <p:nvPr/>
              </p:nvSpPr>
              <p:spPr>
                <a:xfrm>
                  <a:off x="2301621" y="3193981"/>
                  <a:ext cx="253997" cy="233076"/>
                </a:xfrm>
                <a:custGeom>
                  <a:rect b="b" l="l" r="r" t="t"/>
                  <a:pathLst>
                    <a:path extrusionOk="0" h="2851" w="3107">
                      <a:moveTo>
                        <a:pt x="1597" y="0"/>
                      </a:moveTo>
                      <a:cubicBezTo>
                        <a:pt x="1376" y="0"/>
                        <a:pt x="1158" y="48"/>
                        <a:pt x="963" y="140"/>
                      </a:cubicBezTo>
                      <a:cubicBezTo>
                        <a:pt x="854" y="195"/>
                        <a:pt x="745" y="249"/>
                        <a:pt x="654" y="340"/>
                      </a:cubicBezTo>
                      <a:cubicBezTo>
                        <a:pt x="563" y="413"/>
                        <a:pt x="491" y="486"/>
                        <a:pt x="436" y="595"/>
                      </a:cubicBezTo>
                      <a:cubicBezTo>
                        <a:pt x="418" y="595"/>
                        <a:pt x="400" y="613"/>
                        <a:pt x="400" y="649"/>
                      </a:cubicBezTo>
                      <a:cubicBezTo>
                        <a:pt x="0" y="1303"/>
                        <a:pt x="200" y="2157"/>
                        <a:pt x="854" y="2574"/>
                      </a:cubicBezTo>
                      <a:cubicBezTo>
                        <a:pt x="1109" y="2758"/>
                        <a:pt x="1411" y="2850"/>
                        <a:pt x="1713" y="2850"/>
                      </a:cubicBezTo>
                      <a:cubicBezTo>
                        <a:pt x="1948" y="2850"/>
                        <a:pt x="2183" y="2795"/>
                        <a:pt x="2398" y="2683"/>
                      </a:cubicBezTo>
                      <a:lnTo>
                        <a:pt x="2543" y="2593"/>
                      </a:lnTo>
                      <a:lnTo>
                        <a:pt x="2561" y="2574"/>
                      </a:lnTo>
                      <a:cubicBezTo>
                        <a:pt x="2688" y="2484"/>
                        <a:pt x="2779" y="2393"/>
                        <a:pt x="2870" y="2266"/>
                      </a:cubicBezTo>
                      <a:cubicBezTo>
                        <a:pt x="2906" y="2211"/>
                        <a:pt x="2943" y="2157"/>
                        <a:pt x="2961" y="2102"/>
                      </a:cubicBezTo>
                      <a:cubicBezTo>
                        <a:pt x="3034" y="1957"/>
                        <a:pt x="3088" y="1793"/>
                        <a:pt x="3106" y="1630"/>
                      </a:cubicBezTo>
                      <a:cubicBezTo>
                        <a:pt x="3106" y="1594"/>
                        <a:pt x="3106" y="1539"/>
                        <a:pt x="3106" y="1503"/>
                      </a:cubicBezTo>
                      <a:cubicBezTo>
                        <a:pt x="3106" y="1012"/>
                        <a:pt x="2852" y="558"/>
                        <a:pt x="2452" y="268"/>
                      </a:cubicBezTo>
                      <a:cubicBezTo>
                        <a:pt x="2307" y="177"/>
                        <a:pt x="2144" y="104"/>
                        <a:pt x="1980" y="50"/>
                      </a:cubicBezTo>
                      <a:cubicBezTo>
                        <a:pt x="1854" y="16"/>
                        <a:pt x="1725" y="0"/>
                        <a:pt x="159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41"/>
                <p:cNvSpPr/>
                <p:nvPr/>
              </p:nvSpPr>
              <p:spPr>
                <a:xfrm>
                  <a:off x="1735816" y="3503250"/>
                  <a:ext cx="252526" cy="551094"/>
                </a:xfrm>
                <a:custGeom>
                  <a:rect b="b" l="l" r="r" t="t"/>
                  <a:pathLst>
                    <a:path extrusionOk="0" h="6741" w="3089">
                      <a:moveTo>
                        <a:pt x="292" y="0"/>
                      </a:moveTo>
                      <a:cubicBezTo>
                        <a:pt x="267" y="0"/>
                        <a:pt x="243" y="8"/>
                        <a:pt x="219" y="8"/>
                      </a:cubicBezTo>
                      <a:cubicBezTo>
                        <a:pt x="128" y="45"/>
                        <a:pt x="37" y="117"/>
                        <a:pt x="1" y="226"/>
                      </a:cubicBezTo>
                      <a:cubicBezTo>
                        <a:pt x="364" y="2388"/>
                        <a:pt x="746" y="4549"/>
                        <a:pt x="1127" y="6711"/>
                      </a:cubicBezTo>
                      <a:cubicBezTo>
                        <a:pt x="1202" y="6732"/>
                        <a:pt x="1282" y="6741"/>
                        <a:pt x="1362" y="6741"/>
                      </a:cubicBezTo>
                      <a:cubicBezTo>
                        <a:pt x="1418" y="6741"/>
                        <a:pt x="1474" y="6736"/>
                        <a:pt x="1527" y="6729"/>
                      </a:cubicBezTo>
                      <a:cubicBezTo>
                        <a:pt x="1672" y="6711"/>
                        <a:pt x="1835" y="6674"/>
                        <a:pt x="1981" y="6602"/>
                      </a:cubicBezTo>
                      <a:cubicBezTo>
                        <a:pt x="2725" y="6220"/>
                        <a:pt x="3089" y="5021"/>
                        <a:pt x="2816" y="3532"/>
                      </a:cubicBezTo>
                      <a:cubicBezTo>
                        <a:pt x="2780" y="3387"/>
                        <a:pt x="2762" y="3260"/>
                        <a:pt x="2725" y="3114"/>
                      </a:cubicBezTo>
                      <a:cubicBezTo>
                        <a:pt x="2689" y="2933"/>
                        <a:pt x="2635" y="2751"/>
                        <a:pt x="2598" y="2551"/>
                      </a:cubicBezTo>
                      <a:cubicBezTo>
                        <a:pt x="2580" y="2497"/>
                        <a:pt x="2562" y="2460"/>
                        <a:pt x="2562" y="2406"/>
                      </a:cubicBezTo>
                      <a:cubicBezTo>
                        <a:pt x="2417" y="1807"/>
                        <a:pt x="2290" y="1189"/>
                        <a:pt x="2144" y="590"/>
                      </a:cubicBezTo>
                      <a:cubicBezTo>
                        <a:pt x="2126" y="499"/>
                        <a:pt x="2108" y="426"/>
                        <a:pt x="2090" y="335"/>
                      </a:cubicBezTo>
                      <a:cubicBezTo>
                        <a:pt x="2035" y="335"/>
                        <a:pt x="1981" y="335"/>
                        <a:pt x="1944" y="353"/>
                      </a:cubicBezTo>
                      <a:cubicBezTo>
                        <a:pt x="1835" y="365"/>
                        <a:pt x="1726" y="371"/>
                        <a:pt x="1617" y="371"/>
                      </a:cubicBezTo>
                      <a:cubicBezTo>
                        <a:pt x="1383" y="371"/>
                        <a:pt x="1151" y="343"/>
                        <a:pt x="927" y="281"/>
                      </a:cubicBezTo>
                      <a:lnTo>
                        <a:pt x="855" y="263"/>
                      </a:lnTo>
                      <a:lnTo>
                        <a:pt x="782" y="226"/>
                      </a:lnTo>
                      <a:cubicBezTo>
                        <a:pt x="727" y="208"/>
                        <a:pt x="691" y="172"/>
                        <a:pt x="637" y="135"/>
                      </a:cubicBezTo>
                      <a:cubicBezTo>
                        <a:pt x="546" y="63"/>
                        <a:pt x="437" y="26"/>
                        <a:pt x="328" y="8"/>
                      </a:cubicBezTo>
                      <a:cubicBezTo>
                        <a:pt x="316" y="2"/>
                        <a:pt x="304" y="0"/>
                        <a:pt x="29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1"/>
                <p:cNvSpPr/>
                <p:nvPr/>
              </p:nvSpPr>
              <p:spPr>
                <a:xfrm>
                  <a:off x="1735816" y="3503250"/>
                  <a:ext cx="298551" cy="551257"/>
                </a:xfrm>
                <a:custGeom>
                  <a:rect b="b" l="l" r="r" t="t"/>
                  <a:pathLst>
                    <a:path extrusionOk="0" h="6743" w="3652">
                      <a:moveTo>
                        <a:pt x="278" y="0"/>
                      </a:moveTo>
                      <a:cubicBezTo>
                        <a:pt x="259" y="0"/>
                        <a:pt x="243" y="8"/>
                        <a:pt x="219" y="8"/>
                      </a:cubicBezTo>
                      <a:cubicBezTo>
                        <a:pt x="128" y="45"/>
                        <a:pt x="37" y="117"/>
                        <a:pt x="1" y="226"/>
                      </a:cubicBezTo>
                      <a:cubicBezTo>
                        <a:pt x="382" y="2388"/>
                        <a:pt x="746" y="4549"/>
                        <a:pt x="1127" y="6711"/>
                      </a:cubicBezTo>
                      <a:cubicBezTo>
                        <a:pt x="1191" y="6723"/>
                        <a:pt x="1256" y="6736"/>
                        <a:pt x="1320" y="6736"/>
                      </a:cubicBezTo>
                      <a:cubicBezTo>
                        <a:pt x="1346" y="6736"/>
                        <a:pt x="1373" y="6734"/>
                        <a:pt x="1400" y="6729"/>
                      </a:cubicBezTo>
                      <a:cubicBezTo>
                        <a:pt x="1418" y="6738"/>
                        <a:pt x="1440" y="6742"/>
                        <a:pt x="1463" y="6742"/>
                      </a:cubicBezTo>
                      <a:cubicBezTo>
                        <a:pt x="1486" y="6742"/>
                        <a:pt x="1509" y="6738"/>
                        <a:pt x="1527" y="6729"/>
                      </a:cubicBezTo>
                      <a:cubicBezTo>
                        <a:pt x="1690" y="6729"/>
                        <a:pt x="1835" y="6674"/>
                        <a:pt x="1981" y="6602"/>
                      </a:cubicBezTo>
                      <a:lnTo>
                        <a:pt x="1999" y="6602"/>
                      </a:lnTo>
                      <a:cubicBezTo>
                        <a:pt x="2380" y="6456"/>
                        <a:pt x="2707" y="6184"/>
                        <a:pt x="2925" y="5839"/>
                      </a:cubicBezTo>
                      <a:cubicBezTo>
                        <a:pt x="3034" y="5657"/>
                        <a:pt x="3125" y="5439"/>
                        <a:pt x="3161" y="5239"/>
                      </a:cubicBezTo>
                      <a:cubicBezTo>
                        <a:pt x="3252" y="4695"/>
                        <a:pt x="3161" y="4131"/>
                        <a:pt x="2907" y="3641"/>
                      </a:cubicBezTo>
                      <a:lnTo>
                        <a:pt x="2907" y="3641"/>
                      </a:lnTo>
                      <a:lnTo>
                        <a:pt x="3652" y="3950"/>
                      </a:lnTo>
                      <a:cubicBezTo>
                        <a:pt x="3434" y="2315"/>
                        <a:pt x="3198" y="1897"/>
                        <a:pt x="2962" y="1879"/>
                      </a:cubicBezTo>
                      <a:cubicBezTo>
                        <a:pt x="2956" y="1878"/>
                        <a:pt x="2950" y="1878"/>
                        <a:pt x="2944" y="1878"/>
                      </a:cubicBezTo>
                      <a:cubicBezTo>
                        <a:pt x="2787" y="1878"/>
                        <a:pt x="2634" y="2101"/>
                        <a:pt x="2144" y="2206"/>
                      </a:cubicBezTo>
                      <a:cubicBezTo>
                        <a:pt x="2035" y="2224"/>
                        <a:pt x="1926" y="2242"/>
                        <a:pt x="1835" y="2261"/>
                      </a:cubicBezTo>
                      <a:cubicBezTo>
                        <a:pt x="1781" y="2261"/>
                        <a:pt x="1745" y="2242"/>
                        <a:pt x="1708" y="2224"/>
                      </a:cubicBezTo>
                      <a:cubicBezTo>
                        <a:pt x="1545" y="2043"/>
                        <a:pt x="2072" y="1425"/>
                        <a:pt x="2144" y="590"/>
                      </a:cubicBezTo>
                      <a:cubicBezTo>
                        <a:pt x="2144" y="499"/>
                        <a:pt x="2126" y="408"/>
                        <a:pt x="2072" y="335"/>
                      </a:cubicBezTo>
                      <a:cubicBezTo>
                        <a:pt x="1960" y="224"/>
                        <a:pt x="1807" y="168"/>
                        <a:pt x="1649" y="168"/>
                      </a:cubicBezTo>
                      <a:cubicBezTo>
                        <a:pt x="1627" y="168"/>
                        <a:pt x="1604" y="170"/>
                        <a:pt x="1581" y="172"/>
                      </a:cubicBezTo>
                      <a:cubicBezTo>
                        <a:pt x="1363" y="190"/>
                        <a:pt x="1127" y="208"/>
                        <a:pt x="909" y="281"/>
                      </a:cubicBezTo>
                      <a:cubicBezTo>
                        <a:pt x="891" y="263"/>
                        <a:pt x="873" y="263"/>
                        <a:pt x="836" y="244"/>
                      </a:cubicBezTo>
                      <a:lnTo>
                        <a:pt x="782" y="226"/>
                      </a:lnTo>
                      <a:cubicBezTo>
                        <a:pt x="727" y="190"/>
                        <a:pt x="673" y="172"/>
                        <a:pt x="637" y="135"/>
                      </a:cubicBezTo>
                      <a:cubicBezTo>
                        <a:pt x="546" y="63"/>
                        <a:pt x="437" y="26"/>
                        <a:pt x="310" y="8"/>
                      </a:cubicBezTo>
                      <a:cubicBezTo>
                        <a:pt x="298" y="2"/>
                        <a:pt x="288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41"/>
                <p:cNvSpPr/>
                <p:nvPr/>
              </p:nvSpPr>
              <p:spPr>
                <a:xfrm>
                  <a:off x="1701726" y="3499162"/>
                  <a:ext cx="170776" cy="570878"/>
                </a:xfrm>
                <a:custGeom>
                  <a:rect b="b" l="l" r="r" t="t"/>
                  <a:pathLst>
                    <a:path extrusionOk="0" h="6983" w="2089">
                      <a:moveTo>
                        <a:pt x="392" y="0"/>
                      </a:moveTo>
                      <a:cubicBezTo>
                        <a:pt x="383" y="0"/>
                        <a:pt x="373" y="1"/>
                        <a:pt x="363" y="4"/>
                      </a:cubicBezTo>
                      <a:lnTo>
                        <a:pt x="109" y="58"/>
                      </a:lnTo>
                      <a:cubicBezTo>
                        <a:pt x="36" y="76"/>
                        <a:pt x="0" y="149"/>
                        <a:pt x="18" y="222"/>
                      </a:cubicBezTo>
                      <a:lnTo>
                        <a:pt x="1562" y="6870"/>
                      </a:lnTo>
                      <a:cubicBezTo>
                        <a:pt x="1578" y="6933"/>
                        <a:pt x="1635" y="6982"/>
                        <a:pt x="1697" y="6982"/>
                      </a:cubicBezTo>
                      <a:cubicBezTo>
                        <a:pt x="1707" y="6982"/>
                        <a:pt x="1716" y="6981"/>
                        <a:pt x="1726" y="6979"/>
                      </a:cubicBezTo>
                      <a:lnTo>
                        <a:pt x="1962" y="6924"/>
                      </a:lnTo>
                      <a:cubicBezTo>
                        <a:pt x="2053" y="6906"/>
                        <a:pt x="2089" y="6833"/>
                        <a:pt x="2071" y="6742"/>
                      </a:cubicBezTo>
                      <a:lnTo>
                        <a:pt x="527" y="113"/>
                      </a:lnTo>
                      <a:cubicBezTo>
                        <a:pt x="511" y="50"/>
                        <a:pt x="45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41"/>
                <p:cNvSpPr/>
                <p:nvPr/>
              </p:nvSpPr>
              <p:spPr>
                <a:xfrm>
                  <a:off x="1811600" y="3889937"/>
                  <a:ext cx="181240" cy="164568"/>
                </a:xfrm>
                <a:custGeom>
                  <a:rect b="b" l="l" r="r" t="t"/>
                  <a:pathLst>
                    <a:path extrusionOk="0" h="2013" w="2217">
                      <a:moveTo>
                        <a:pt x="0" y="1"/>
                      </a:moveTo>
                      <a:lnTo>
                        <a:pt x="473" y="1999"/>
                      </a:lnTo>
                      <a:cubicBezTo>
                        <a:pt x="491" y="2008"/>
                        <a:pt x="509" y="2012"/>
                        <a:pt x="527" y="2012"/>
                      </a:cubicBezTo>
                      <a:cubicBezTo>
                        <a:pt x="545" y="2012"/>
                        <a:pt x="563" y="2008"/>
                        <a:pt x="582" y="1999"/>
                      </a:cubicBezTo>
                      <a:cubicBezTo>
                        <a:pt x="745" y="1999"/>
                        <a:pt x="890" y="1944"/>
                        <a:pt x="1036" y="1872"/>
                      </a:cubicBezTo>
                      <a:lnTo>
                        <a:pt x="1054" y="1872"/>
                      </a:lnTo>
                      <a:cubicBezTo>
                        <a:pt x="1435" y="1726"/>
                        <a:pt x="1762" y="1454"/>
                        <a:pt x="1998" y="1109"/>
                      </a:cubicBezTo>
                      <a:cubicBezTo>
                        <a:pt x="2107" y="927"/>
                        <a:pt x="2180" y="709"/>
                        <a:pt x="2216" y="509"/>
                      </a:cubicBezTo>
                      <a:cubicBezTo>
                        <a:pt x="1490" y="328"/>
                        <a:pt x="745" y="18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1"/>
                <p:cNvSpPr/>
                <p:nvPr/>
              </p:nvSpPr>
              <p:spPr>
                <a:xfrm>
                  <a:off x="1850187" y="3517801"/>
                  <a:ext cx="60985" cy="183289"/>
                </a:xfrm>
                <a:custGeom>
                  <a:rect b="b" l="l" r="r" t="t"/>
                  <a:pathLst>
                    <a:path extrusionOk="0" h="2242" w="746">
                      <a:moveTo>
                        <a:pt x="296" y="1"/>
                      </a:moveTo>
                      <a:cubicBezTo>
                        <a:pt x="258" y="1"/>
                        <a:pt x="220" y="4"/>
                        <a:pt x="182" y="12"/>
                      </a:cubicBezTo>
                      <a:cubicBezTo>
                        <a:pt x="291" y="139"/>
                        <a:pt x="364" y="303"/>
                        <a:pt x="436" y="466"/>
                      </a:cubicBezTo>
                      <a:cubicBezTo>
                        <a:pt x="509" y="793"/>
                        <a:pt x="273" y="1174"/>
                        <a:pt x="146" y="1411"/>
                      </a:cubicBezTo>
                      <a:cubicBezTo>
                        <a:pt x="55" y="1592"/>
                        <a:pt x="1" y="1665"/>
                        <a:pt x="1" y="1810"/>
                      </a:cubicBezTo>
                      <a:cubicBezTo>
                        <a:pt x="19" y="1974"/>
                        <a:pt x="91" y="2119"/>
                        <a:pt x="218" y="2228"/>
                      </a:cubicBezTo>
                      <a:cubicBezTo>
                        <a:pt x="246" y="2237"/>
                        <a:pt x="268" y="2242"/>
                        <a:pt x="289" y="2242"/>
                      </a:cubicBezTo>
                      <a:cubicBezTo>
                        <a:pt x="309" y="2242"/>
                        <a:pt x="327" y="2237"/>
                        <a:pt x="346" y="2228"/>
                      </a:cubicBezTo>
                      <a:cubicBezTo>
                        <a:pt x="400" y="2192"/>
                        <a:pt x="455" y="2137"/>
                        <a:pt x="436" y="2064"/>
                      </a:cubicBezTo>
                      <a:cubicBezTo>
                        <a:pt x="400" y="2064"/>
                        <a:pt x="346" y="2064"/>
                        <a:pt x="309" y="2028"/>
                      </a:cubicBezTo>
                      <a:cubicBezTo>
                        <a:pt x="164" y="1846"/>
                        <a:pt x="673" y="1247"/>
                        <a:pt x="745" y="393"/>
                      </a:cubicBezTo>
                      <a:cubicBezTo>
                        <a:pt x="745" y="303"/>
                        <a:pt x="727" y="230"/>
                        <a:pt x="691" y="139"/>
                      </a:cubicBezTo>
                      <a:cubicBezTo>
                        <a:pt x="576" y="53"/>
                        <a:pt x="438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41"/>
                <p:cNvSpPr/>
                <p:nvPr/>
              </p:nvSpPr>
              <p:spPr>
                <a:xfrm>
                  <a:off x="3063385" y="2860923"/>
                  <a:ext cx="253997" cy="122792"/>
                </a:xfrm>
                <a:custGeom>
                  <a:rect b="b" l="l" r="r" t="t"/>
                  <a:pathLst>
                    <a:path extrusionOk="0" h="1502" w="3107">
                      <a:moveTo>
                        <a:pt x="1181" y="1"/>
                      </a:moveTo>
                      <a:lnTo>
                        <a:pt x="0" y="1054"/>
                      </a:lnTo>
                      <a:cubicBezTo>
                        <a:pt x="682" y="1382"/>
                        <a:pt x="1042" y="1501"/>
                        <a:pt x="1210" y="1501"/>
                      </a:cubicBezTo>
                      <a:cubicBezTo>
                        <a:pt x="1275" y="1501"/>
                        <a:pt x="1311" y="1484"/>
                        <a:pt x="1326" y="1454"/>
                      </a:cubicBezTo>
                      <a:cubicBezTo>
                        <a:pt x="1399" y="1363"/>
                        <a:pt x="1072" y="1036"/>
                        <a:pt x="1145" y="909"/>
                      </a:cubicBezTo>
                      <a:cubicBezTo>
                        <a:pt x="1166" y="883"/>
                        <a:pt x="1208" y="871"/>
                        <a:pt x="1265" y="871"/>
                      </a:cubicBezTo>
                      <a:cubicBezTo>
                        <a:pt x="1452" y="871"/>
                        <a:pt x="1805" y="992"/>
                        <a:pt x="2180" y="1145"/>
                      </a:cubicBezTo>
                      <a:cubicBezTo>
                        <a:pt x="2270" y="1190"/>
                        <a:pt x="2682" y="1458"/>
                        <a:pt x="2915" y="1458"/>
                      </a:cubicBezTo>
                      <a:cubicBezTo>
                        <a:pt x="2964" y="1458"/>
                        <a:pt x="3005" y="1446"/>
                        <a:pt x="3034" y="1417"/>
                      </a:cubicBezTo>
                      <a:cubicBezTo>
                        <a:pt x="3070" y="1381"/>
                        <a:pt x="3106" y="1308"/>
                        <a:pt x="3034" y="1108"/>
                      </a:cubicBezTo>
                      <a:cubicBezTo>
                        <a:pt x="2870" y="872"/>
                        <a:pt x="2670" y="691"/>
                        <a:pt x="2452" y="527"/>
                      </a:cubicBezTo>
                      <a:cubicBezTo>
                        <a:pt x="2071" y="255"/>
                        <a:pt x="1635" y="73"/>
                        <a:pt x="1181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41"/>
                <p:cNvSpPr/>
                <p:nvPr/>
              </p:nvSpPr>
              <p:spPr>
                <a:xfrm>
                  <a:off x="2352062" y="2146572"/>
                  <a:ext cx="429269" cy="525832"/>
                </a:xfrm>
                <a:custGeom>
                  <a:rect b="b" l="l" r="r" t="t"/>
                  <a:pathLst>
                    <a:path extrusionOk="0" h="6432" w="5251">
                      <a:moveTo>
                        <a:pt x="1959" y="0"/>
                      </a:moveTo>
                      <a:cubicBezTo>
                        <a:pt x="1585" y="0"/>
                        <a:pt x="1214" y="124"/>
                        <a:pt x="891" y="311"/>
                      </a:cubicBezTo>
                      <a:lnTo>
                        <a:pt x="873" y="329"/>
                      </a:lnTo>
                      <a:lnTo>
                        <a:pt x="691" y="456"/>
                      </a:lnTo>
                      <a:cubicBezTo>
                        <a:pt x="673" y="492"/>
                        <a:pt x="637" y="529"/>
                        <a:pt x="600" y="547"/>
                      </a:cubicBezTo>
                      <a:cubicBezTo>
                        <a:pt x="582" y="583"/>
                        <a:pt x="546" y="601"/>
                        <a:pt x="528" y="638"/>
                      </a:cubicBezTo>
                      <a:cubicBezTo>
                        <a:pt x="473" y="710"/>
                        <a:pt x="419" y="783"/>
                        <a:pt x="364" y="856"/>
                      </a:cubicBezTo>
                      <a:cubicBezTo>
                        <a:pt x="364" y="856"/>
                        <a:pt x="346" y="892"/>
                        <a:pt x="346" y="910"/>
                      </a:cubicBezTo>
                      <a:cubicBezTo>
                        <a:pt x="346" y="1073"/>
                        <a:pt x="328" y="1255"/>
                        <a:pt x="310" y="1419"/>
                      </a:cubicBezTo>
                      <a:lnTo>
                        <a:pt x="291" y="1618"/>
                      </a:lnTo>
                      <a:cubicBezTo>
                        <a:pt x="255" y="2345"/>
                        <a:pt x="219" y="3071"/>
                        <a:pt x="164" y="3816"/>
                      </a:cubicBezTo>
                      <a:lnTo>
                        <a:pt x="146" y="4107"/>
                      </a:lnTo>
                      <a:cubicBezTo>
                        <a:pt x="128" y="4270"/>
                        <a:pt x="128" y="4434"/>
                        <a:pt x="110" y="4597"/>
                      </a:cubicBezTo>
                      <a:cubicBezTo>
                        <a:pt x="110" y="4670"/>
                        <a:pt x="110" y="4743"/>
                        <a:pt x="92" y="4833"/>
                      </a:cubicBezTo>
                      <a:cubicBezTo>
                        <a:pt x="92" y="5015"/>
                        <a:pt x="73" y="5197"/>
                        <a:pt x="73" y="5396"/>
                      </a:cubicBezTo>
                      <a:cubicBezTo>
                        <a:pt x="73" y="5451"/>
                        <a:pt x="55" y="5524"/>
                        <a:pt x="55" y="5578"/>
                      </a:cubicBezTo>
                      <a:cubicBezTo>
                        <a:pt x="55" y="5614"/>
                        <a:pt x="55" y="5633"/>
                        <a:pt x="55" y="5651"/>
                      </a:cubicBezTo>
                      <a:cubicBezTo>
                        <a:pt x="37" y="5905"/>
                        <a:pt x="19" y="6177"/>
                        <a:pt x="1" y="6432"/>
                      </a:cubicBezTo>
                      <a:lnTo>
                        <a:pt x="4269" y="6432"/>
                      </a:lnTo>
                      <a:cubicBezTo>
                        <a:pt x="4396" y="5742"/>
                        <a:pt x="4524" y="5069"/>
                        <a:pt x="4669" y="4397"/>
                      </a:cubicBezTo>
                      <a:cubicBezTo>
                        <a:pt x="4814" y="3616"/>
                        <a:pt x="4959" y="2854"/>
                        <a:pt x="5123" y="2072"/>
                      </a:cubicBezTo>
                      <a:cubicBezTo>
                        <a:pt x="5123" y="2018"/>
                        <a:pt x="5141" y="1945"/>
                        <a:pt x="5159" y="1891"/>
                      </a:cubicBezTo>
                      <a:cubicBezTo>
                        <a:pt x="5177" y="1764"/>
                        <a:pt x="5196" y="1637"/>
                        <a:pt x="5232" y="1528"/>
                      </a:cubicBezTo>
                      <a:cubicBezTo>
                        <a:pt x="5232" y="1473"/>
                        <a:pt x="5250" y="1419"/>
                        <a:pt x="5250" y="1382"/>
                      </a:cubicBezTo>
                      <a:cubicBezTo>
                        <a:pt x="5232" y="1328"/>
                        <a:pt x="5214" y="1291"/>
                        <a:pt x="5177" y="1255"/>
                      </a:cubicBezTo>
                      <a:cubicBezTo>
                        <a:pt x="5141" y="1182"/>
                        <a:pt x="5087" y="1110"/>
                        <a:pt x="5032" y="1037"/>
                      </a:cubicBezTo>
                      <a:lnTo>
                        <a:pt x="4941" y="946"/>
                      </a:lnTo>
                      <a:cubicBezTo>
                        <a:pt x="4869" y="856"/>
                        <a:pt x="4796" y="783"/>
                        <a:pt x="4723" y="710"/>
                      </a:cubicBezTo>
                      <a:cubicBezTo>
                        <a:pt x="4669" y="674"/>
                        <a:pt x="4614" y="619"/>
                        <a:pt x="4560" y="583"/>
                      </a:cubicBezTo>
                      <a:cubicBezTo>
                        <a:pt x="4233" y="329"/>
                        <a:pt x="3833" y="147"/>
                        <a:pt x="3416" y="74"/>
                      </a:cubicBezTo>
                      <a:cubicBezTo>
                        <a:pt x="3397" y="74"/>
                        <a:pt x="3397" y="93"/>
                        <a:pt x="3379" y="111"/>
                      </a:cubicBezTo>
                      <a:cubicBezTo>
                        <a:pt x="3218" y="325"/>
                        <a:pt x="2959" y="451"/>
                        <a:pt x="2695" y="451"/>
                      </a:cubicBezTo>
                      <a:cubicBezTo>
                        <a:pt x="2601" y="451"/>
                        <a:pt x="2507" y="435"/>
                        <a:pt x="2417" y="401"/>
                      </a:cubicBezTo>
                      <a:cubicBezTo>
                        <a:pt x="2253" y="329"/>
                        <a:pt x="2126" y="202"/>
                        <a:pt x="2053" y="38"/>
                      </a:cubicBezTo>
                      <a:cubicBezTo>
                        <a:pt x="2053" y="20"/>
                        <a:pt x="2053" y="2"/>
                        <a:pt x="2035" y="2"/>
                      </a:cubicBezTo>
                      <a:cubicBezTo>
                        <a:pt x="2010" y="1"/>
                        <a:pt x="1984" y="0"/>
                        <a:pt x="19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41"/>
                <p:cNvSpPr/>
                <p:nvPr/>
              </p:nvSpPr>
              <p:spPr>
                <a:xfrm>
                  <a:off x="2733680" y="2204616"/>
                  <a:ext cx="173882" cy="449966"/>
                </a:xfrm>
                <a:custGeom>
                  <a:rect b="b" l="l" r="r" t="t"/>
                  <a:pathLst>
                    <a:path extrusionOk="0" h="5504" w="2127">
                      <a:moveTo>
                        <a:pt x="55" y="0"/>
                      </a:moveTo>
                      <a:lnTo>
                        <a:pt x="55" y="91"/>
                      </a:lnTo>
                      <a:lnTo>
                        <a:pt x="55" y="454"/>
                      </a:lnTo>
                      <a:lnTo>
                        <a:pt x="55" y="672"/>
                      </a:lnTo>
                      <a:lnTo>
                        <a:pt x="55" y="1272"/>
                      </a:lnTo>
                      <a:lnTo>
                        <a:pt x="55" y="1453"/>
                      </a:lnTo>
                      <a:lnTo>
                        <a:pt x="55" y="2343"/>
                      </a:lnTo>
                      <a:cubicBezTo>
                        <a:pt x="19" y="2797"/>
                        <a:pt x="1" y="3233"/>
                        <a:pt x="1" y="3669"/>
                      </a:cubicBezTo>
                      <a:cubicBezTo>
                        <a:pt x="164" y="4287"/>
                        <a:pt x="328" y="4904"/>
                        <a:pt x="509" y="5504"/>
                      </a:cubicBezTo>
                      <a:lnTo>
                        <a:pt x="691" y="5395"/>
                      </a:lnTo>
                      <a:cubicBezTo>
                        <a:pt x="764" y="5358"/>
                        <a:pt x="855" y="5322"/>
                        <a:pt x="927" y="5286"/>
                      </a:cubicBezTo>
                      <a:cubicBezTo>
                        <a:pt x="1327" y="5086"/>
                        <a:pt x="1708" y="4886"/>
                        <a:pt x="2090" y="4686"/>
                      </a:cubicBezTo>
                      <a:lnTo>
                        <a:pt x="2126" y="4686"/>
                      </a:lnTo>
                      <a:cubicBezTo>
                        <a:pt x="2108" y="4323"/>
                        <a:pt x="2053" y="3960"/>
                        <a:pt x="1981" y="3615"/>
                      </a:cubicBezTo>
                      <a:lnTo>
                        <a:pt x="1944" y="3433"/>
                      </a:lnTo>
                      <a:cubicBezTo>
                        <a:pt x="1890" y="3215"/>
                        <a:pt x="1835" y="3015"/>
                        <a:pt x="1781" y="2816"/>
                      </a:cubicBezTo>
                      <a:cubicBezTo>
                        <a:pt x="1745" y="2743"/>
                        <a:pt x="1726" y="2670"/>
                        <a:pt x="1708" y="2598"/>
                      </a:cubicBezTo>
                      <a:cubicBezTo>
                        <a:pt x="1508" y="2071"/>
                        <a:pt x="1272" y="1562"/>
                        <a:pt x="945" y="1090"/>
                      </a:cubicBezTo>
                      <a:cubicBezTo>
                        <a:pt x="909" y="1036"/>
                        <a:pt x="873" y="981"/>
                        <a:pt x="836" y="927"/>
                      </a:cubicBezTo>
                      <a:cubicBezTo>
                        <a:pt x="746" y="781"/>
                        <a:pt x="655" y="672"/>
                        <a:pt x="564" y="563"/>
                      </a:cubicBezTo>
                      <a:cubicBezTo>
                        <a:pt x="473" y="436"/>
                        <a:pt x="419" y="382"/>
                        <a:pt x="364" y="309"/>
                      </a:cubicBezTo>
                      <a:lnTo>
                        <a:pt x="273" y="218"/>
                      </a:lnTo>
                      <a:cubicBezTo>
                        <a:pt x="201" y="146"/>
                        <a:pt x="128" y="73"/>
                        <a:pt x="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41"/>
                <p:cNvSpPr/>
                <p:nvPr/>
              </p:nvSpPr>
              <p:spPr>
                <a:xfrm>
                  <a:off x="2205072" y="2173387"/>
                  <a:ext cx="219826" cy="386199"/>
                </a:xfrm>
                <a:custGeom>
                  <a:rect b="b" l="l" r="r" t="t"/>
                  <a:pathLst>
                    <a:path extrusionOk="0" h="4724" w="2689">
                      <a:moveTo>
                        <a:pt x="2671" y="1"/>
                      </a:moveTo>
                      <a:lnTo>
                        <a:pt x="2489" y="128"/>
                      </a:lnTo>
                      <a:cubicBezTo>
                        <a:pt x="2416" y="182"/>
                        <a:pt x="2344" y="237"/>
                        <a:pt x="2271" y="310"/>
                      </a:cubicBezTo>
                      <a:cubicBezTo>
                        <a:pt x="2035" y="491"/>
                        <a:pt x="1817" y="709"/>
                        <a:pt x="1617" y="909"/>
                      </a:cubicBezTo>
                      <a:cubicBezTo>
                        <a:pt x="1508" y="1036"/>
                        <a:pt x="1381" y="1163"/>
                        <a:pt x="1272" y="1290"/>
                      </a:cubicBezTo>
                      <a:cubicBezTo>
                        <a:pt x="763" y="1908"/>
                        <a:pt x="328" y="2580"/>
                        <a:pt x="1" y="3325"/>
                      </a:cubicBezTo>
                      <a:lnTo>
                        <a:pt x="945" y="4723"/>
                      </a:lnTo>
                      <a:cubicBezTo>
                        <a:pt x="1272" y="4415"/>
                        <a:pt x="1617" y="4088"/>
                        <a:pt x="1944" y="3779"/>
                      </a:cubicBezTo>
                      <a:cubicBezTo>
                        <a:pt x="1999" y="3724"/>
                        <a:pt x="2053" y="3670"/>
                        <a:pt x="2108" y="3633"/>
                      </a:cubicBezTo>
                      <a:cubicBezTo>
                        <a:pt x="2235" y="2780"/>
                        <a:pt x="2362" y="1944"/>
                        <a:pt x="2507" y="1127"/>
                      </a:cubicBezTo>
                      <a:cubicBezTo>
                        <a:pt x="2544" y="854"/>
                        <a:pt x="2598" y="582"/>
                        <a:pt x="2634" y="310"/>
                      </a:cubicBezTo>
                      <a:cubicBezTo>
                        <a:pt x="2653" y="201"/>
                        <a:pt x="2671" y="110"/>
                        <a:pt x="26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41"/>
                <p:cNvSpPr/>
                <p:nvPr/>
              </p:nvSpPr>
              <p:spPr>
                <a:xfrm>
                  <a:off x="2481312" y="1887500"/>
                  <a:ext cx="202004" cy="143476"/>
                </a:xfrm>
                <a:custGeom>
                  <a:rect b="b" l="l" r="r" t="t"/>
                  <a:pathLst>
                    <a:path extrusionOk="0" h="1755" w="2471">
                      <a:moveTo>
                        <a:pt x="1222" y="1"/>
                      </a:moveTo>
                      <a:cubicBezTo>
                        <a:pt x="875" y="1"/>
                        <a:pt x="553" y="176"/>
                        <a:pt x="345" y="464"/>
                      </a:cubicBezTo>
                      <a:cubicBezTo>
                        <a:pt x="0" y="991"/>
                        <a:pt x="400" y="1754"/>
                        <a:pt x="490" y="1754"/>
                      </a:cubicBezTo>
                      <a:cubicBezTo>
                        <a:pt x="545" y="1736"/>
                        <a:pt x="472" y="1482"/>
                        <a:pt x="654" y="1209"/>
                      </a:cubicBezTo>
                      <a:cubicBezTo>
                        <a:pt x="817" y="991"/>
                        <a:pt x="1090" y="846"/>
                        <a:pt x="1362" y="810"/>
                      </a:cubicBezTo>
                      <a:cubicBezTo>
                        <a:pt x="1424" y="801"/>
                        <a:pt x="1477" y="799"/>
                        <a:pt x="1527" y="799"/>
                      </a:cubicBezTo>
                      <a:cubicBezTo>
                        <a:pt x="1615" y="799"/>
                        <a:pt x="1692" y="807"/>
                        <a:pt x="1783" y="807"/>
                      </a:cubicBezTo>
                      <a:cubicBezTo>
                        <a:pt x="1866" y="807"/>
                        <a:pt x="1961" y="800"/>
                        <a:pt x="2089" y="773"/>
                      </a:cubicBezTo>
                      <a:cubicBezTo>
                        <a:pt x="2325" y="701"/>
                        <a:pt x="2379" y="628"/>
                        <a:pt x="2416" y="592"/>
                      </a:cubicBezTo>
                      <a:cubicBezTo>
                        <a:pt x="2470" y="428"/>
                        <a:pt x="2434" y="265"/>
                        <a:pt x="2307" y="156"/>
                      </a:cubicBezTo>
                      <a:cubicBezTo>
                        <a:pt x="2280" y="147"/>
                        <a:pt x="2257" y="142"/>
                        <a:pt x="2234" y="142"/>
                      </a:cubicBezTo>
                      <a:cubicBezTo>
                        <a:pt x="2211" y="142"/>
                        <a:pt x="2189" y="147"/>
                        <a:pt x="2162" y="156"/>
                      </a:cubicBezTo>
                      <a:cubicBezTo>
                        <a:pt x="2132" y="160"/>
                        <a:pt x="2102" y="161"/>
                        <a:pt x="2072" y="161"/>
                      </a:cubicBezTo>
                      <a:cubicBezTo>
                        <a:pt x="1830" y="161"/>
                        <a:pt x="1589" y="43"/>
                        <a:pt x="1362" y="10"/>
                      </a:cubicBezTo>
                      <a:cubicBezTo>
                        <a:pt x="1315" y="4"/>
                        <a:pt x="1268" y="1"/>
                        <a:pt x="122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41"/>
                <p:cNvSpPr/>
                <p:nvPr/>
              </p:nvSpPr>
              <p:spPr>
                <a:xfrm>
                  <a:off x="2503548" y="1986338"/>
                  <a:ext cx="46107" cy="38996"/>
                </a:xfrm>
                <a:custGeom>
                  <a:rect b="b" l="l" r="r" t="t"/>
                  <a:pathLst>
                    <a:path extrusionOk="0" h="477" w="564">
                      <a:moveTo>
                        <a:pt x="255" y="0"/>
                      </a:moveTo>
                      <a:cubicBezTo>
                        <a:pt x="109" y="0"/>
                        <a:pt x="1" y="127"/>
                        <a:pt x="1" y="273"/>
                      </a:cubicBezTo>
                      <a:cubicBezTo>
                        <a:pt x="24" y="400"/>
                        <a:pt x="136" y="476"/>
                        <a:pt x="252" y="476"/>
                      </a:cubicBezTo>
                      <a:cubicBezTo>
                        <a:pt x="318" y="476"/>
                        <a:pt x="384" y="452"/>
                        <a:pt x="436" y="400"/>
                      </a:cubicBezTo>
                      <a:cubicBezTo>
                        <a:pt x="564" y="236"/>
                        <a:pt x="455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41"/>
                <p:cNvSpPr/>
                <p:nvPr/>
              </p:nvSpPr>
              <p:spPr>
                <a:xfrm>
                  <a:off x="2673265" y="3371547"/>
                  <a:ext cx="70959" cy="25507"/>
                </a:xfrm>
                <a:custGeom>
                  <a:rect b="b" l="l" r="r" t="t"/>
                  <a:pathLst>
                    <a:path extrusionOk="0" h="312" w="868">
                      <a:moveTo>
                        <a:pt x="88" y="1"/>
                      </a:moveTo>
                      <a:cubicBezTo>
                        <a:pt x="27" y="1"/>
                        <a:pt x="1" y="95"/>
                        <a:pt x="68" y="112"/>
                      </a:cubicBezTo>
                      <a:lnTo>
                        <a:pt x="794" y="312"/>
                      </a:lnTo>
                      <a:lnTo>
                        <a:pt x="813" y="312"/>
                      </a:lnTo>
                      <a:cubicBezTo>
                        <a:pt x="831" y="312"/>
                        <a:pt x="849" y="293"/>
                        <a:pt x="867" y="275"/>
                      </a:cubicBezTo>
                      <a:cubicBezTo>
                        <a:pt x="867" y="239"/>
                        <a:pt x="849" y="203"/>
                        <a:pt x="831" y="203"/>
                      </a:cubicBezTo>
                      <a:lnTo>
                        <a:pt x="104" y="3"/>
                      </a:lnTo>
                      <a:cubicBezTo>
                        <a:pt x="99" y="1"/>
                        <a:pt x="93" y="1"/>
                        <a:pt x="88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41"/>
                <p:cNvSpPr/>
                <p:nvPr/>
              </p:nvSpPr>
              <p:spPr>
                <a:xfrm>
                  <a:off x="2314947" y="3237473"/>
                  <a:ext cx="63928" cy="37851"/>
                </a:xfrm>
                <a:custGeom>
                  <a:rect b="b" l="l" r="r" t="t"/>
                  <a:pathLst>
                    <a:path extrusionOk="0" h="463" w="782">
                      <a:moveTo>
                        <a:pt x="63" y="1"/>
                      </a:moveTo>
                      <a:cubicBezTo>
                        <a:pt x="37" y="1"/>
                        <a:pt x="14" y="18"/>
                        <a:pt x="1" y="44"/>
                      </a:cubicBezTo>
                      <a:cubicBezTo>
                        <a:pt x="1" y="63"/>
                        <a:pt x="1" y="99"/>
                        <a:pt x="37" y="117"/>
                      </a:cubicBezTo>
                      <a:lnTo>
                        <a:pt x="691" y="462"/>
                      </a:lnTo>
                      <a:lnTo>
                        <a:pt x="709" y="462"/>
                      </a:lnTo>
                      <a:cubicBezTo>
                        <a:pt x="727" y="462"/>
                        <a:pt x="745" y="462"/>
                        <a:pt x="764" y="444"/>
                      </a:cubicBezTo>
                      <a:cubicBezTo>
                        <a:pt x="782" y="408"/>
                        <a:pt x="764" y="371"/>
                        <a:pt x="745" y="371"/>
                      </a:cubicBezTo>
                      <a:lnTo>
                        <a:pt x="92" y="8"/>
                      </a:lnTo>
                      <a:cubicBezTo>
                        <a:pt x="82" y="3"/>
                        <a:pt x="72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1"/>
                <p:cNvSpPr/>
                <p:nvPr/>
              </p:nvSpPr>
              <p:spPr>
                <a:xfrm>
                  <a:off x="2043203" y="2158590"/>
                  <a:ext cx="234704" cy="450865"/>
                </a:xfrm>
                <a:custGeom>
                  <a:rect b="b" l="l" r="r" t="t"/>
                  <a:pathLst>
                    <a:path extrusionOk="0" h="5515" w="2871">
                      <a:moveTo>
                        <a:pt x="1744" y="0"/>
                      </a:moveTo>
                      <a:lnTo>
                        <a:pt x="219" y="363"/>
                      </a:lnTo>
                      <a:cubicBezTo>
                        <a:pt x="1" y="2034"/>
                        <a:pt x="400" y="3724"/>
                        <a:pt x="1363" y="5122"/>
                      </a:cubicBezTo>
                      <a:cubicBezTo>
                        <a:pt x="1488" y="5372"/>
                        <a:pt x="1748" y="5515"/>
                        <a:pt x="2015" y="5515"/>
                      </a:cubicBezTo>
                      <a:cubicBezTo>
                        <a:pt x="2058" y="5515"/>
                        <a:pt x="2101" y="5511"/>
                        <a:pt x="2144" y="5504"/>
                      </a:cubicBezTo>
                      <a:cubicBezTo>
                        <a:pt x="2544" y="5467"/>
                        <a:pt x="2852" y="5140"/>
                        <a:pt x="2871" y="4741"/>
                      </a:cubicBezTo>
                      <a:lnTo>
                        <a:pt x="1744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1"/>
                <p:cNvSpPr/>
                <p:nvPr/>
              </p:nvSpPr>
              <p:spPr>
                <a:xfrm>
                  <a:off x="2053586" y="1928376"/>
                  <a:ext cx="193175" cy="259973"/>
                </a:xfrm>
                <a:custGeom>
                  <a:rect b="b" l="l" r="r" t="t"/>
                  <a:pathLst>
                    <a:path extrusionOk="0" h="3180" w="2363">
                      <a:moveTo>
                        <a:pt x="1145" y="1"/>
                      </a:moveTo>
                      <a:cubicBezTo>
                        <a:pt x="1109" y="1"/>
                        <a:pt x="1073" y="37"/>
                        <a:pt x="1018" y="73"/>
                      </a:cubicBezTo>
                      <a:cubicBezTo>
                        <a:pt x="891" y="182"/>
                        <a:pt x="800" y="346"/>
                        <a:pt x="782" y="528"/>
                      </a:cubicBezTo>
                      <a:cubicBezTo>
                        <a:pt x="727" y="727"/>
                        <a:pt x="673" y="982"/>
                        <a:pt x="618" y="1254"/>
                      </a:cubicBezTo>
                      <a:cubicBezTo>
                        <a:pt x="528" y="727"/>
                        <a:pt x="437" y="655"/>
                        <a:pt x="401" y="655"/>
                      </a:cubicBezTo>
                      <a:cubicBezTo>
                        <a:pt x="273" y="655"/>
                        <a:pt x="164" y="1163"/>
                        <a:pt x="128" y="1345"/>
                      </a:cubicBezTo>
                      <a:cubicBezTo>
                        <a:pt x="19" y="1944"/>
                        <a:pt x="1" y="2562"/>
                        <a:pt x="92" y="3179"/>
                      </a:cubicBezTo>
                      <a:lnTo>
                        <a:pt x="1617" y="2834"/>
                      </a:lnTo>
                      <a:cubicBezTo>
                        <a:pt x="1872" y="2580"/>
                        <a:pt x="2072" y="2289"/>
                        <a:pt x="2217" y="1962"/>
                      </a:cubicBezTo>
                      <a:cubicBezTo>
                        <a:pt x="2326" y="1708"/>
                        <a:pt x="2362" y="1436"/>
                        <a:pt x="2344" y="1163"/>
                      </a:cubicBezTo>
                      <a:cubicBezTo>
                        <a:pt x="2344" y="1109"/>
                        <a:pt x="2308" y="1072"/>
                        <a:pt x="2290" y="1054"/>
                      </a:cubicBezTo>
                      <a:cubicBezTo>
                        <a:pt x="2284" y="1053"/>
                        <a:pt x="2279" y="1053"/>
                        <a:pt x="2273" y="1053"/>
                      </a:cubicBezTo>
                      <a:cubicBezTo>
                        <a:pt x="2178" y="1053"/>
                        <a:pt x="2013" y="1192"/>
                        <a:pt x="1944" y="1363"/>
                      </a:cubicBezTo>
                      <a:cubicBezTo>
                        <a:pt x="1908" y="1454"/>
                        <a:pt x="1872" y="1545"/>
                        <a:pt x="1835" y="1617"/>
                      </a:cubicBezTo>
                      <a:cubicBezTo>
                        <a:pt x="1799" y="1654"/>
                        <a:pt x="1763" y="1690"/>
                        <a:pt x="1726" y="1726"/>
                      </a:cubicBezTo>
                      <a:cubicBezTo>
                        <a:pt x="2072" y="727"/>
                        <a:pt x="2035" y="473"/>
                        <a:pt x="1963" y="419"/>
                      </a:cubicBezTo>
                      <a:cubicBezTo>
                        <a:pt x="1944" y="409"/>
                        <a:pt x="1926" y="405"/>
                        <a:pt x="1908" y="405"/>
                      </a:cubicBezTo>
                      <a:cubicBezTo>
                        <a:pt x="1890" y="405"/>
                        <a:pt x="1872" y="409"/>
                        <a:pt x="1854" y="419"/>
                      </a:cubicBezTo>
                      <a:cubicBezTo>
                        <a:pt x="1690" y="473"/>
                        <a:pt x="1690" y="709"/>
                        <a:pt x="1563" y="1091"/>
                      </a:cubicBezTo>
                      <a:cubicBezTo>
                        <a:pt x="1509" y="1200"/>
                        <a:pt x="1472" y="1309"/>
                        <a:pt x="1418" y="1418"/>
                      </a:cubicBezTo>
                      <a:cubicBezTo>
                        <a:pt x="1745" y="382"/>
                        <a:pt x="1726" y="92"/>
                        <a:pt x="1636" y="55"/>
                      </a:cubicBezTo>
                      <a:cubicBezTo>
                        <a:pt x="1624" y="44"/>
                        <a:pt x="1611" y="40"/>
                        <a:pt x="1598" y="40"/>
                      </a:cubicBezTo>
                      <a:cubicBezTo>
                        <a:pt x="1567" y="40"/>
                        <a:pt x="1534" y="61"/>
                        <a:pt x="1509" y="73"/>
                      </a:cubicBezTo>
                      <a:cubicBezTo>
                        <a:pt x="1363" y="182"/>
                        <a:pt x="1272" y="346"/>
                        <a:pt x="1254" y="528"/>
                      </a:cubicBezTo>
                      <a:cubicBezTo>
                        <a:pt x="1200" y="709"/>
                        <a:pt x="1127" y="945"/>
                        <a:pt x="1036" y="1272"/>
                      </a:cubicBezTo>
                      <a:cubicBezTo>
                        <a:pt x="1236" y="273"/>
                        <a:pt x="1218" y="37"/>
                        <a:pt x="114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1"/>
                <p:cNvSpPr/>
                <p:nvPr/>
              </p:nvSpPr>
              <p:spPr>
                <a:xfrm>
                  <a:off x="2138281" y="2068008"/>
                  <a:ext cx="57961" cy="57963"/>
                </a:xfrm>
                <a:custGeom>
                  <a:rect b="b" l="l" r="r" t="t"/>
                  <a:pathLst>
                    <a:path extrusionOk="0" h="709" w="709">
                      <a:moveTo>
                        <a:pt x="654" y="0"/>
                      </a:moveTo>
                      <a:cubicBezTo>
                        <a:pt x="291" y="0"/>
                        <a:pt x="0" y="291"/>
                        <a:pt x="0" y="654"/>
                      </a:cubicBezTo>
                      <a:cubicBezTo>
                        <a:pt x="0" y="690"/>
                        <a:pt x="37" y="709"/>
                        <a:pt x="73" y="709"/>
                      </a:cubicBezTo>
                      <a:cubicBezTo>
                        <a:pt x="91" y="709"/>
                        <a:pt x="127" y="690"/>
                        <a:pt x="127" y="654"/>
                      </a:cubicBezTo>
                      <a:cubicBezTo>
                        <a:pt x="109" y="363"/>
                        <a:pt x="345" y="109"/>
                        <a:pt x="654" y="109"/>
                      </a:cubicBezTo>
                      <a:cubicBezTo>
                        <a:pt x="672" y="109"/>
                        <a:pt x="709" y="91"/>
                        <a:pt x="709" y="55"/>
                      </a:cubicBezTo>
                      <a:cubicBezTo>
                        <a:pt x="709" y="18"/>
                        <a:pt x="672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1"/>
                <p:cNvSpPr/>
                <p:nvPr/>
              </p:nvSpPr>
              <p:spPr>
                <a:xfrm>
                  <a:off x="2159046" y="2038251"/>
                  <a:ext cx="14960" cy="26815"/>
                </a:xfrm>
                <a:custGeom>
                  <a:rect b="b" l="l" r="r" t="t"/>
                  <a:pathLst>
                    <a:path extrusionOk="0" h="328" w="183">
                      <a:moveTo>
                        <a:pt x="128" y="1"/>
                      </a:moveTo>
                      <a:cubicBezTo>
                        <a:pt x="110" y="1"/>
                        <a:pt x="73" y="19"/>
                        <a:pt x="73" y="55"/>
                      </a:cubicBezTo>
                      <a:lnTo>
                        <a:pt x="19" y="255"/>
                      </a:lnTo>
                      <a:cubicBezTo>
                        <a:pt x="1" y="292"/>
                        <a:pt x="37" y="310"/>
                        <a:pt x="55" y="328"/>
                      </a:cubicBezTo>
                      <a:lnTo>
                        <a:pt x="73" y="328"/>
                      </a:lnTo>
                      <a:cubicBezTo>
                        <a:pt x="91" y="328"/>
                        <a:pt x="128" y="310"/>
                        <a:pt x="128" y="273"/>
                      </a:cubicBezTo>
                      <a:lnTo>
                        <a:pt x="182" y="74"/>
                      </a:lnTo>
                      <a:cubicBezTo>
                        <a:pt x="182" y="37"/>
                        <a:pt x="164" y="19"/>
                        <a:pt x="128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1"/>
                <p:cNvSpPr/>
                <p:nvPr/>
              </p:nvSpPr>
              <p:spPr>
                <a:xfrm>
                  <a:off x="2130841" y="2023453"/>
                  <a:ext cx="13407" cy="28286"/>
                </a:xfrm>
                <a:custGeom>
                  <a:rect b="b" l="l" r="r" t="t"/>
                  <a:pathLst>
                    <a:path extrusionOk="0" h="346" w="164">
                      <a:moveTo>
                        <a:pt x="128" y="0"/>
                      </a:moveTo>
                      <a:cubicBezTo>
                        <a:pt x="91" y="0"/>
                        <a:pt x="55" y="18"/>
                        <a:pt x="55" y="55"/>
                      </a:cubicBezTo>
                      <a:lnTo>
                        <a:pt x="0" y="273"/>
                      </a:lnTo>
                      <a:cubicBezTo>
                        <a:pt x="0" y="309"/>
                        <a:pt x="19" y="345"/>
                        <a:pt x="55" y="345"/>
                      </a:cubicBezTo>
                      <a:cubicBezTo>
                        <a:pt x="73" y="345"/>
                        <a:pt x="109" y="327"/>
                        <a:pt x="128" y="309"/>
                      </a:cubicBezTo>
                      <a:lnTo>
                        <a:pt x="164" y="73"/>
                      </a:lnTo>
                      <a:cubicBezTo>
                        <a:pt x="164" y="37"/>
                        <a:pt x="146" y="18"/>
                        <a:pt x="128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41"/>
                <p:cNvSpPr/>
                <p:nvPr/>
              </p:nvSpPr>
              <p:spPr>
                <a:xfrm>
                  <a:off x="2098141" y="2024925"/>
                  <a:ext cx="8992" cy="25343"/>
                </a:xfrm>
                <a:custGeom>
                  <a:rect b="b" l="l" r="r" t="t"/>
                  <a:pathLst>
                    <a:path extrusionOk="0" h="310" w="110">
                      <a:moveTo>
                        <a:pt x="55" y="0"/>
                      </a:moveTo>
                      <a:cubicBezTo>
                        <a:pt x="19" y="0"/>
                        <a:pt x="1" y="19"/>
                        <a:pt x="1" y="55"/>
                      </a:cubicBezTo>
                      <a:lnTo>
                        <a:pt x="1" y="255"/>
                      </a:lnTo>
                      <a:cubicBezTo>
                        <a:pt x="1" y="291"/>
                        <a:pt x="19" y="309"/>
                        <a:pt x="55" y="309"/>
                      </a:cubicBezTo>
                      <a:cubicBezTo>
                        <a:pt x="73" y="309"/>
                        <a:pt x="110" y="291"/>
                        <a:pt x="110" y="255"/>
                      </a:cubicBezTo>
                      <a:lnTo>
                        <a:pt x="110" y="55"/>
                      </a:lnTo>
                      <a:cubicBezTo>
                        <a:pt x="110" y="19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1"/>
                <p:cNvSpPr/>
                <p:nvPr/>
              </p:nvSpPr>
              <p:spPr>
                <a:xfrm>
                  <a:off x="2328354" y="2921828"/>
                  <a:ext cx="476684" cy="202092"/>
                </a:xfrm>
                <a:custGeom>
                  <a:rect b="b" l="l" r="r" t="t"/>
                  <a:pathLst>
                    <a:path extrusionOk="0" h="2472" w="5831">
                      <a:moveTo>
                        <a:pt x="563" y="0"/>
                      </a:moveTo>
                      <a:lnTo>
                        <a:pt x="55" y="363"/>
                      </a:lnTo>
                      <a:lnTo>
                        <a:pt x="55" y="436"/>
                      </a:lnTo>
                      <a:lnTo>
                        <a:pt x="0" y="1726"/>
                      </a:lnTo>
                      <a:lnTo>
                        <a:pt x="0" y="1853"/>
                      </a:lnTo>
                      <a:cubicBezTo>
                        <a:pt x="853" y="2271"/>
                        <a:pt x="1773" y="2472"/>
                        <a:pt x="2711" y="2472"/>
                      </a:cubicBezTo>
                      <a:cubicBezTo>
                        <a:pt x="2752" y="2472"/>
                        <a:pt x="2793" y="2471"/>
                        <a:pt x="2834" y="2470"/>
                      </a:cubicBezTo>
                      <a:lnTo>
                        <a:pt x="2852" y="2071"/>
                      </a:lnTo>
                      <a:lnTo>
                        <a:pt x="2870" y="1744"/>
                      </a:lnTo>
                      <a:lnTo>
                        <a:pt x="3052" y="2234"/>
                      </a:lnTo>
                      <a:lnTo>
                        <a:pt x="3143" y="2470"/>
                      </a:lnTo>
                      <a:cubicBezTo>
                        <a:pt x="3270" y="2470"/>
                        <a:pt x="3415" y="2452"/>
                        <a:pt x="3542" y="2416"/>
                      </a:cubicBezTo>
                      <a:cubicBezTo>
                        <a:pt x="4359" y="2289"/>
                        <a:pt x="5141" y="1980"/>
                        <a:pt x="5831" y="1508"/>
                      </a:cubicBezTo>
                      <a:cubicBezTo>
                        <a:pt x="4868" y="1235"/>
                        <a:pt x="3887" y="963"/>
                        <a:pt x="2906" y="672"/>
                      </a:cubicBezTo>
                      <a:lnTo>
                        <a:pt x="2416" y="527"/>
                      </a:ln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41"/>
                <p:cNvSpPr/>
                <p:nvPr/>
              </p:nvSpPr>
              <p:spPr>
                <a:xfrm>
                  <a:off x="2211040" y="2608472"/>
                  <a:ext cx="593995" cy="471221"/>
                </a:xfrm>
                <a:custGeom>
                  <a:rect b="b" l="l" r="r" t="t"/>
                  <a:pathLst>
                    <a:path extrusionOk="0" h="5764" w="7266">
                      <a:moveTo>
                        <a:pt x="1780" y="1"/>
                      </a:moveTo>
                      <a:lnTo>
                        <a:pt x="0" y="4124"/>
                      </a:lnTo>
                      <a:cubicBezTo>
                        <a:pt x="1382" y="5203"/>
                        <a:pt x="3056" y="5764"/>
                        <a:pt x="4750" y="5764"/>
                      </a:cubicBezTo>
                      <a:cubicBezTo>
                        <a:pt x="5595" y="5764"/>
                        <a:pt x="6444" y="5625"/>
                        <a:pt x="7266" y="5341"/>
                      </a:cubicBezTo>
                      <a:cubicBezTo>
                        <a:pt x="6848" y="3761"/>
                        <a:pt x="6448" y="2162"/>
                        <a:pt x="6031" y="582"/>
                      </a:cubicBezTo>
                      <a:cubicBezTo>
                        <a:pt x="5667" y="636"/>
                        <a:pt x="5304" y="673"/>
                        <a:pt x="4923" y="673"/>
                      </a:cubicBezTo>
                      <a:cubicBezTo>
                        <a:pt x="3833" y="673"/>
                        <a:pt x="2761" y="437"/>
                        <a:pt x="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3" name="Google Shape;1323;p41"/>
              <p:cNvSpPr/>
              <p:nvPr/>
            </p:nvSpPr>
            <p:spPr>
              <a:xfrm>
                <a:off x="2864401" y="1741327"/>
                <a:ext cx="455920" cy="357667"/>
              </a:xfrm>
              <a:custGeom>
                <a:rect b="b" l="l" r="r" t="t"/>
                <a:pathLst>
                  <a:path extrusionOk="0" h="4375" w="5577">
                    <a:moveTo>
                      <a:pt x="236" y="0"/>
                    </a:moveTo>
                    <a:cubicBezTo>
                      <a:pt x="109" y="0"/>
                      <a:pt x="0" y="91"/>
                      <a:pt x="0" y="218"/>
                    </a:cubicBezTo>
                    <a:lnTo>
                      <a:pt x="0" y="3270"/>
                    </a:lnTo>
                    <a:cubicBezTo>
                      <a:pt x="0" y="3397"/>
                      <a:pt x="109" y="3488"/>
                      <a:pt x="236" y="3488"/>
                    </a:cubicBezTo>
                    <a:lnTo>
                      <a:pt x="3633" y="3488"/>
                    </a:lnTo>
                    <a:cubicBezTo>
                      <a:pt x="3687" y="3488"/>
                      <a:pt x="3742" y="3524"/>
                      <a:pt x="3796" y="3578"/>
                    </a:cubicBezTo>
                    <a:lnTo>
                      <a:pt x="4432" y="4305"/>
                    </a:lnTo>
                    <a:cubicBezTo>
                      <a:pt x="4479" y="4352"/>
                      <a:pt x="4539" y="4374"/>
                      <a:pt x="4597" y="4374"/>
                    </a:cubicBezTo>
                    <a:cubicBezTo>
                      <a:pt x="4696" y="4374"/>
                      <a:pt x="4791" y="4310"/>
                      <a:pt x="4814" y="4196"/>
                    </a:cubicBezTo>
                    <a:lnTo>
                      <a:pt x="4904" y="3687"/>
                    </a:lnTo>
                    <a:cubicBezTo>
                      <a:pt x="4923" y="3560"/>
                      <a:pt x="5013" y="3488"/>
                      <a:pt x="5122" y="3488"/>
                    </a:cubicBezTo>
                    <a:lnTo>
                      <a:pt x="5359" y="3488"/>
                    </a:lnTo>
                    <a:cubicBezTo>
                      <a:pt x="5486" y="3488"/>
                      <a:pt x="5576" y="3397"/>
                      <a:pt x="5576" y="3270"/>
                    </a:cubicBezTo>
                    <a:lnTo>
                      <a:pt x="5576" y="218"/>
                    </a:lnTo>
                    <a:cubicBezTo>
                      <a:pt x="5576" y="91"/>
                      <a:pt x="5486" y="0"/>
                      <a:pt x="5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1"/>
              <p:cNvSpPr/>
              <p:nvPr/>
            </p:nvSpPr>
            <p:spPr>
              <a:xfrm>
                <a:off x="3039595" y="1867552"/>
                <a:ext cx="240672" cy="26815"/>
              </a:xfrm>
              <a:custGeom>
                <a:rect b="b" l="l" r="r" t="t"/>
                <a:pathLst>
                  <a:path extrusionOk="0" h="328" w="2944">
                    <a:moveTo>
                      <a:pt x="128" y="0"/>
                    </a:moveTo>
                    <a:cubicBezTo>
                      <a:pt x="55" y="0"/>
                      <a:pt x="1" y="55"/>
                      <a:pt x="1" y="127"/>
                    </a:cubicBezTo>
                    <a:lnTo>
                      <a:pt x="1" y="182"/>
                    </a:lnTo>
                    <a:cubicBezTo>
                      <a:pt x="1" y="254"/>
                      <a:pt x="55" y="327"/>
                      <a:pt x="128" y="327"/>
                    </a:cubicBezTo>
                    <a:lnTo>
                      <a:pt x="2798" y="327"/>
                    </a:lnTo>
                    <a:cubicBezTo>
                      <a:pt x="2870" y="327"/>
                      <a:pt x="2943" y="254"/>
                      <a:pt x="2943" y="182"/>
                    </a:cubicBezTo>
                    <a:lnTo>
                      <a:pt x="2943" y="127"/>
                    </a:lnTo>
                    <a:cubicBezTo>
                      <a:pt x="2943" y="55"/>
                      <a:pt x="2870" y="0"/>
                      <a:pt x="27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5" name="Google Shape;1325;p41"/>
            <p:cNvGrpSpPr/>
            <p:nvPr/>
          </p:nvGrpSpPr>
          <p:grpSpPr>
            <a:xfrm>
              <a:off x="1735574" y="1568872"/>
              <a:ext cx="2934087" cy="2379764"/>
              <a:chOff x="1735574" y="1568872"/>
              <a:chExt cx="2934087" cy="2379764"/>
            </a:xfrm>
          </p:grpSpPr>
          <p:sp>
            <p:nvSpPr>
              <p:cNvPr id="1326" name="Google Shape;1326;p41"/>
              <p:cNvSpPr/>
              <p:nvPr/>
            </p:nvSpPr>
            <p:spPr>
              <a:xfrm>
                <a:off x="4538892" y="1818684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1"/>
              <p:cNvSpPr/>
              <p:nvPr/>
            </p:nvSpPr>
            <p:spPr>
              <a:xfrm>
                <a:off x="2165267" y="164287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1"/>
              <p:cNvSpPr/>
              <p:nvPr/>
            </p:nvSpPr>
            <p:spPr>
              <a:xfrm>
                <a:off x="1776724" y="2054965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1"/>
              <p:cNvSpPr/>
              <p:nvPr/>
            </p:nvSpPr>
            <p:spPr>
              <a:xfrm>
                <a:off x="2389367" y="381787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1"/>
              <p:cNvSpPr/>
              <p:nvPr/>
            </p:nvSpPr>
            <p:spPr>
              <a:xfrm>
                <a:off x="4142092" y="156887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1"/>
              <p:cNvSpPr/>
              <p:nvPr/>
            </p:nvSpPr>
            <p:spPr>
              <a:xfrm>
                <a:off x="1735574" y="3032340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1"/>
              <p:cNvSpPr/>
              <p:nvPr/>
            </p:nvSpPr>
            <p:spPr>
              <a:xfrm>
                <a:off x="4419149" y="3129890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3" name="Google Shape;1333;p41"/>
          <p:cNvSpPr txBox="1"/>
          <p:nvPr>
            <p:ph type="title"/>
          </p:nvPr>
        </p:nvSpPr>
        <p:spPr>
          <a:xfrm>
            <a:off x="5419500" y="3372675"/>
            <a:ext cx="372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 min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Bipul Khatiwada</a:t>
            </a:r>
            <a:endParaRPr sz="2400"/>
          </a:p>
        </p:txBody>
      </p:sp>
      <p:grpSp>
        <p:nvGrpSpPr>
          <p:cNvPr id="1334" name="Google Shape;1334;p41"/>
          <p:cNvGrpSpPr/>
          <p:nvPr/>
        </p:nvGrpSpPr>
        <p:grpSpPr>
          <a:xfrm>
            <a:off x="5019875" y="3874810"/>
            <a:ext cx="340204" cy="298116"/>
            <a:chOff x="899850" y="871450"/>
            <a:chExt cx="483175" cy="423400"/>
          </a:xfrm>
        </p:grpSpPr>
        <p:sp>
          <p:nvSpPr>
            <p:cNvPr id="1335" name="Google Shape;1335;p4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39" name="Google Shape;1339;p41"/>
          <p:cNvGrpSpPr/>
          <p:nvPr/>
        </p:nvGrpSpPr>
        <p:grpSpPr>
          <a:xfrm>
            <a:off x="5021292" y="3430695"/>
            <a:ext cx="339253" cy="339253"/>
            <a:chOff x="3271200" y="1435075"/>
            <a:chExt cx="481825" cy="481825"/>
          </a:xfrm>
        </p:grpSpPr>
        <p:sp>
          <p:nvSpPr>
            <p:cNvPr id="1340" name="Google Shape;1340;p41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DBEF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2"/>
          <p:cNvSpPr txBox="1"/>
          <p:nvPr>
            <p:ph type="ctrTitle"/>
          </p:nvPr>
        </p:nvSpPr>
        <p:spPr>
          <a:xfrm>
            <a:off x="992150" y="1426700"/>
            <a:ext cx="38751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146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BCA</a:t>
            </a:r>
            <a:endParaRPr/>
          </a:p>
        </p:txBody>
      </p:sp>
      <p:sp>
        <p:nvSpPr>
          <p:cNvPr id="1347" name="Google Shape;1347;p42"/>
          <p:cNvSpPr txBox="1"/>
          <p:nvPr>
            <p:ph idx="1" type="subTitle"/>
          </p:nvPr>
        </p:nvSpPr>
        <p:spPr>
          <a:xfrm>
            <a:off x="992150" y="2565700"/>
            <a:ext cx="38751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BCA -&gt; Application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CSIT-&gt; Researcher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BE.CS -&gt; High level Program Engineer. Eg developing programming language</a:t>
            </a:r>
            <a:endParaRPr/>
          </a:p>
        </p:txBody>
      </p:sp>
      <p:grpSp>
        <p:nvGrpSpPr>
          <p:cNvPr id="1348" name="Google Shape;1348;p42"/>
          <p:cNvGrpSpPr/>
          <p:nvPr/>
        </p:nvGrpSpPr>
        <p:grpSpPr>
          <a:xfrm>
            <a:off x="6634137" y="1529479"/>
            <a:ext cx="2012577" cy="2036344"/>
            <a:chOff x="5826050" y="1619350"/>
            <a:chExt cx="2200500" cy="2244400"/>
          </a:xfrm>
        </p:grpSpPr>
        <p:grpSp>
          <p:nvGrpSpPr>
            <p:cNvPr id="1349" name="Google Shape;1349;p42"/>
            <p:cNvGrpSpPr/>
            <p:nvPr/>
          </p:nvGrpSpPr>
          <p:grpSpPr>
            <a:xfrm>
              <a:off x="5826050" y="1619350"/>
              <a:ext cx="2200500" cy="2244400"/>
              <a:chOff x="5826050" y="1619350"/>
              <a:chExt cx="2200500" cy="2244400"/>
            </a:xfrm>
          </p:grpSpPr>
          <p:sp>
            <p:nvSpPr>
              <p:cNvPr id="1350" name="Google Shape;1350;p42"/>
              <p:cNvSpPr/>
              <p:nvPr/>
            </p:nvSpPr>
            <p:spPr>
              <a:xfrm>
                <a:off x="7801107" y="3608367"/>
                <a:ext cx="42593" cy="6829"/>
              </a:xfrm>
              <a:custGeom>
                <a:rect b="b" l="l" r="r" t="t"/>
                <a:pathLst>
                  <a:path extrusionOk="0" h="574" w="3580">
                    <a:moveTo>
                      <a:pt x="286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30"/>
                      <a:pt x="143" y="574"/>
                      <a:pt x="286" y="574"/>
                    </a:cubicBezTo>
                    <a:lnTo>
                      <a:pt x="3293" y="574"/>
                    </a:lnTo>
                    <a:cubicBezTo>
                      <a:pt x="3436" y="574"/>
                      <a:pt x="3579" y="466"/>
                      <a:pt x="3579" y="287"/>
                    </a:cubicBezTo>
                    <a:cubicBezTo>
                      <a:pt x="3579" y="108"/>
                      <a:pt x="3436" y="1"/>
                      <a:pt x="3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2"/>
              <p:cNvSpPr/>
              <p:nvPr/>
            </p:nvSpPr>
            <p:spPr>
              <a:xfrm>
                <a:off x="6090025" y="2842675"/>
                <a:ext cx="336500" cy="247750"/>
              </a:xfrm>
              <a:custGeom>
                <a:rect b="b" l="l" r="r" t="t"/>
                <a:pathLst>
                  <a:path extrusionOk="0" h="9910" w="13460">
                    <a:moveTo>
                      <a:pt x="11419" y="0"/>
                    </a:moveTo>
                    <a:lnTo>
                      <a:pt x="716" y="6372"/>
                    </a:lnTo>
                    <a:cubicBezTo>
                      <a:pt x="1" y="7016"/>
                      <a:pt x="1" y="8233"/>
                      <a:pt x="609" y="9056"/>
                    </a:cubicBezTo>
                    <a:cubicBezTo>
                      <a:pt x="978" y="9596"/>
                      <a:pt x="1572" y="9910"/>
                      <a:pt x="2195" y="9910"/>
                    </a:cubicBezTo>
                    <a:cubicBezTo>
                      <a:pt x="2357" y="9910"/>
                      <a:pt x="2522" y="9888"/>
                      <a:pt x="2685" y="9844"/>
                    </a:cubicBezTo>
                    <a:cubicBezTo>
                      <a:pt x="7016" y="9128"/>
                      <a:pt x="10846" y="6766"/>
                      <a:pt x="13459" y="3293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2"/>
              <p:cNvSpPr/>
              <p:nvPr/>
            </p:nvSpPr>
            <p:spPr>
              <a:xfrm>
                <a:off x="6847975" y="3100400"/>
                <a:ext cx="103825" cy="731125"/>
              </a:xfrm>
              <a:custGeom>
                <a:rect b="b" l="l" r="r" t="t"/>
                <a:pathLst>
                  <a:path extrusionOk="0" h="29245" w="4153">
                    <a:moveTo>
                      <a:pt x="1" y="0"/>
                    </a:moveTo>
                    <a:lnTo>
                      <a:pt x="1" y="29245"/>
                    </a:lnTo>
                    <a:lnTo>
                      <a:pt x="4153" y="29245"/>
                    </a:lnTo>
                    <a:lnTo>
                      <a:pt x="415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6853350" y="2671275"/>
                <a:ext cx="128000" cy="392925"/>
              </a:xfrm>
              <a:custGeom>
                <a:rect b="b" l="l" r="r" t="t"/>
                <a:pathLst>
                  <a:path extrusionOk="0" h="15717" w="5120">
                    <a:moveTo>
                      <a:pt x="4541" y="1"/>
                    </a:moveTo>
                    <a:cubicBezTo>
                      <a:pt x="4367" y="1"/>
                      <a:pt x="4212" y="129"/>
                      <a:pt x="4153" y="306"/>
                    </a:cubicBezTo>
                    <a:lnTo>
                      <a:pt x="36" y="15197"/>
                    </a:lnTo>
                    <a:cubicBezTo>
                      <a:pt x="1" y="15411"/>
                      <a:pt x="108" y="15626"/>
                      <a:pt x="323" y="15662"/>
                    </a:cubicBezTo>
                    <a:lnTo>
                      <a:pt x="466" y="15698"/>
                    </a:lnTo>
                    <a:cubicBezTo>
                      <a:pt x="504" y="15710"/>
                      <a:pt x="542" y="15716"/>
                      <a:pt x="579" y="15716"/>
                    </a:cubicBezTo>
                    <a:cubicBezTo>
                      <a:pt x="751" y="15716"/>
                      <a:pt x="902" y="15588"/>
                      <a:pt x="931" y="15411"/>
                    </a:cubicBezTo>
                    <a:lnTo>
                      <a:pt x="5048" y="556"/>
                    </a:lnTo>
                    <a:cubicBezTo>
                      <a:pt x="5119" y="342"/>
                      <a:pt x="4976" y="91"/>
                      <a:pt x="4761" y="55"/>
                    </a:cubicBezTo>
                    <a:lnTo>
                      <a:pt x="4654" y="20"/>
                    </a:lnTo>
                    <a:cubicBezTo>
                      <a:pt x="4616" y="7"/>
                      <a:pt x="4578" y="1"/>
                      <a:pt x="45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2"/>
              <p:cNvSpPr/>
              <p:nvPr/>
            </p:nvSpPr>
            <p:spPr>
              <a:xfrm>
                <a:off x="6458700" y="3044900"/>
                <a:ext cx="410775" cy="22400"/>
              </a:xfrm>
              <a:custGeom>
                <a:rect b="b" l="l" r="r" t="t"/>
                <a:pathLst>
                  <a:path extrusionOk="0" h="896" w="16431">
                    <a:moveTo>
                      <a:pt x="610" y="1"/>
                    </a:moveTo>
                    <a:cubicBezTo>
                      <a:pt x="1" y="1"/>
                      <a:pt x="1" y="896"/>
                      <a:pt x="610" y="896"/>
                    </a:cubicBezTo>
                    <a:lnTo>
                      <a:pt x="15858" y="896"/>
                    </a:lnTo>
                    <a:cubicBezTo>
                      <a:pt x="16431" y="896"/>
                      <a:pt x="16431" y="1"/>
                      <a:pt x="15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2"/>
              <p:cNvSpPr/>
              <p:nvPr/>
            </p:nvSpPr>
            <p:spPr>
              <a:xfrm>
                <a:off x="6672875" y="2828875"/>
                <a:ext cx="146500" cy="145225"/>
              </a:xfrm>
              <a:custGeom>
                <a:rect b="b" l="l" r="r" t="t"/>
                <a:pathLst>
                  <a:path extrusionOk="0" h="5809" w="5860">
                    <a:moveTo>
                      <a:pt x="2962" y="2085"/>
                    </a:moveTo>
                    <a:cubicBezTo>
                      <a:pt x="3162" y="2085"/>
                      <a:pt x="3367" y="2165"/>
                      <a:pt x="3533" y="2342"/>
                    </a:cubicBezTo>
                    <a:cubicBezTo>
                      <a:pt x="4070" y="2843"/>
                      <a:pt x="3712" y="3702"/>
                      <a:pt x="2960" y="3702"/>
                    </a:cubicBezTo>
                    <a:cubicBezTo>
                      <a:pt x="2530" y="3702"/>
                      <a:pt x="2172" y="3344"/>
                      <a:pt x="2172" y="2915"/>
                    </a:cubicBezTo>
                    <a:cubicBezTo>
                      <a:pt x="2172" y="2412"/>
                      <a:pt x="2557" y="2085"/>
                      <a:pt x="2962" y="2085"/>
                    </a:cubicBezTo>
                    <a:close/>
                    <a:moveTo>
                      <a:pt x="2574" y="0"/>
                    </a:moveTo>
                    <a:cubicBezTo>
                      <a:pt x="2450" y="0"/>
                      <a:pt x="2332" y="91"/>
                      <a:pt x="2351" y="266"/>
                    </a:cubicBezTo>
                    <a:cubicBezTo>
                      <a:pt x="2351" y="397"/>
                      <a:pt x="2245" y="475"/>
                      <a:pt x="2137" y="475"/>
                    </a:cubicBezTo>
                    <a:cubicBezTo>
                      <a:pt x="2069" y="475"/>
                      <a:pt x="2000" y="443"/>
                      <a:pt x="1958" y="373"/>
                    </a:cubicBezTo>
                    <a:cubicBezTo>
                      <a:pt x="1913" y="318"/>
                      <a:pt x="1852" y="293"/>
                      <a:pt x="1790" y="293"/>
                    </a:cubicBezTo>
                    <a:cubicBezTo>
                      <a:pt x="1653" y="293"/>
                      <a:pt x="1515" y="415"/>
                      <a:pt x="1564" y="588"/>
                    </a:cubicBezTo>
                    <a:cubicBezTo>
                      <a:pt x="1564" y="624"/>
                      <a:pt x="1564" y="624"/>
                      <a:pt x="1564" y="660"/>
                    </a:cubicBezTo>
                    <a:cubicBezTo>
                      <a:pt x="1564" y="789"/>
                      <a:pt x="1470" y="882"/>
                      <a:pt x="1364" y="882"/>
                    </a:cubicBezTo>
                    <a:cubicBezTo>
                      <a:pt x="1323" y="882"/>
                      <a:pt x="1281" y="868"/>
                      <a:pt x="1242" y="839"/>
                    </a:cubicBezTo>
                    <a:cubicBezTo>
                      <a:pt x="1206" y="803"/>
                      <a:pt x="1134" y="803"/>
                      <a:pt x="1099" y="767"/>
                    </a:cubicBezTo>
                    <a:cubicBezTo>
                      <a:pt x="920" y="767"/>
                      <a:pt x="812" y="982"/>
                      <a:pt x="920" y="1125"/>
                    </a:cubicBezTo>
                    <a:cubicBezTo>
                      <a:pt x="955" y="1161"/>
                      <a:pt x="955" y="1232"/>
                      <a:pt x="955" y="1268"/>
                    </a:cubicBezTo>
                    <a:cubicBezTo>
                      <a:pt x="955" y="1393"/>
                      <a:pt x="847" y="1490"/>
                      <a:pt x="725" y="1490"/>
                    </a:cubicBezTo>
                    <a:cubicBezTo>
                      <a:pt x="707" y="1490"/>
                      <a:pt x="688" y="1488"/>
                      <a:pt x="669" y="1483"/>
                    </a:cubicBezTo>
                    <a:lnTo>
                      <a:pt x="597" y="1483"/>
                    </a:lnTo>
                    <a:cubicBezTo>
                      <a:pt x="383" y="1483"/>
                      <a:pt x="311" y="1734"/>
                      <a:pt x="490" y="1877"/>
                    </a:cubicBezTo>
                    <a:cubicBezTo>
                      <a:pt x="526" y="1913"/>
                      <a:pt x="562" y="1984"/>
                      <a:pt x="562" y="2056"/>
                    </a:cubicBezTo>
                    <a:cubicBezTo>
                      <a:pt x="562" y="2163"/>
                      <a:pt x="490" y="2271"/>
                      <a:pt x="347" y="2271"/>
                    </a:cubicBezTo>
                    <a:cubicBezTo>
                      <a:pt x="335" y="2269"/>
                      <a:pt x="324" y="2268"/>
                      <a:pt x="314" y="2268"/>
                    </a:cubicBezTo>
                    <a:cubicBezTo>
                      <a:pt x="55" y="2268"/>
                      <a:pt x="0" y="2666"/>
                      <a:pt x="275" y="2700"/>
                    </a:cubicBezTo>
                    <a:cubicBezTo>
                      <a:pt x="490" y="2772"/>
                      <a:pt x="490" y="3058"/>
                      <a:pt x="275" y="3130"/>
                    </a:cubicBezTo>
                    <a:cubicBezTo>
                      <a:pt x="204" y="3130"/>
                      <a:pt x="132" y="3237"/>
                      <a:pt x="132" y="3309"/>
                    </a:cubicBezTo>
                    <a:cubicBezTo>
                      <a:pt x="101" y="3433"/>
                      <a:pt x="178" y="3530"/>
                      <a:pt x="293" y="3530"/>
                    </a:cubicBezTo>
                    <a:cubicBezTo>
                      <a:pt x="310" y="3530"/>
                      <a:pt x="328" y="3528"/>
                      <a:pt x="347" y="3523"/>
                    </a:cubicBezTo>
                    <a:cubicBezTo>
                      <a:pt x="562" y="3523"/>
                      <a:pt x="633" y="3810"/>
                      <a:pt x="454" y="3953"/>
                    </a:cubicBezTo>
                    <a:cubicBezTo>
                      <a:pt x="418" y="3989"/>
                      <a:pt x="383" y="4024"/>
                      <a:pt x="383" y="4096"/>
                    </a:cubicBezTo>
                    <a:cubicBezTo>
                      <a:pt x="383" y="4237"/>
                      <a:pt x="471" y="4333"/>
                      <a:pt x="579" y="4333"/>
                    </a:cubicBezTo>
                    <a:cubicBezTo>
                      <a:pt x="608" y="4333"/>
                      <a:pt x="638" y="4326"/>
                      <a:pt x="669" y="4311"/>
                    </a:cubicBezTo>
                    <a:lnTo>
                      <a:pt x="741" y="4311"/>
                    </a:lnTo>
                    <a:cubicBezTo>
                      <a:pt x="920" y="4311"/>
                      <a:pt x="1027" y="4526"/>
                      <a:pt x="920" y="4669"/>
                    </a:cubicBezTo>
                    <a:cubicBezTo>
                      <a:pt x="884" y="4705"/>
                      <a:pt x="848" y="4740"/>
                      <a:pt x="848" y="4812"/>
                    </a:cubicBezTo>
                    <a:cubicBezTo>
                      <a:pt x="848" y="4934"/>
                      <a:pt x="947" y="5006"/>
                      <a:pt x="1056" y="5006"/>
                    </a:cubicBezTo>
                    <a:cubicBezTo>
                      <a:pt x="1107" y="5006"/>
                      <a:pt x="1160" y="4990"/>
                      <a:pt x="1206" y="4955"/>
                    </a:cubicBezTo>
                    <a:cubicBezTo>
                      <a:pt x="1242" y="4955"/>
                      <a:pt x="1278" y="4919"/>
                      <a:pt x="1349" y="4919"/>
                    </a:cubicBezTo>
                    <a:cubicBezTo>
                      <a:pt x="1492" y="4919"/>
                      <a:pt x="1600" y="5063"/>
                      <a:pt x="1564" y="5206"/>
                    </a:cubicBezTo>
                    <a:cubicBezTo>
                      <a:pt x="1564" y="5241"/>
                      <a:pt x="1564" y="5277"/>
                      <a:pt x="1564" y="5277"/>
                    </a:cubicBezTo>
                    <a:cubicBezTo>
                      <a:pt x="1564" y="5417"/>
                      <a:pt x="1669" y="5511"/>
                      <a:pt x="1783" y="5511"/>
                    </a:cubicBezTo>
                    <a:cubicBezTo>
                      <a:pt x="1844" y="5511"/>
                      <a:pt x="1907" y="5483"/>
                      <a:pt x="1958" y="5420"/>
                    </a:cubicBezTo>
                    <a:cubicBezTo>
                      <a:pt x="1996" y="5356"/>
                      <a:pt x="2059" y="5328"/>
                      <a:pt x="2122" y="5328"/>
                    </a:cubicBezTo>
                    <a:cubicBezTo>
                      <a:pt x="2235" y="5328"/>
                      <a:pt x="2351" y="5414"/>
                      <a:pt x="2351" y="5528"/>
                    </a:cubicBezTo>
                    <a:cubicBezTo>
                      <a:pt x="2332" y="5707"/>
                      <a:pt x="2455" y="5808"/>
                      <a:pt x="2575" y="5808"/>
                    </a:cubicBezTo>
                    <a:cubicBezTo>
                      <a:pt x="2671" y="5808"/>
                      <a:pt x="2765" y="5743"/>
                      <a:pt x="2781" y="5599"/>
                    </a:cubicBezTo>
                    <a:cubicBezTo>
                      <a:pt x="2817" y="5510"/>
                      <a:pt x="2906" y="5465"/>
                      <a:pt x="2996" y="5465"/>
                    </a:cubicBezTo>
                    <a:cubicBezTo>
                      <a:pt x="3085" y="5465"/>
                      <a:pt x="3175" y="5510"/>
                      <a:pt x="3210" y="5599"/>
                    </a:cubicBezTo>
                    <a:cubicBezTo>
                      <a:pt x="3246" y="5707"/>
                      <a:pt x="3318" y="5778"/>
                      <a:pt x="3425" y="5778"/>
                    </a:cubicBezTo>
                    <a:cubicBezTo>
                      <a:pt x="3533" y="5778"/>
                      <a:pt x="3640" y="5671"/>
                      <a:pt x="3640" y="5528"/>
                    </a:cubicBezTo>
                    <a:cubicBezTo>
                      <a:pt x="3640" y="5414"/>
                      <a:pt x="3742" y="5328"/>
                      <a:pt x="3853" y="5328"/>
                    </a:cubicBezTo>
                    <a:cubicBezTo>
                      <a:pt x="3916" y="5328"/>
                      <a:pt x="3982" y="5356"/>
                      <a:pt x="4034" y="5420"/>
                    </a:cubicBezTo>
                    <a:cubicBezTo>
                      <a:pt x="4070" y="5492"/>
                      <a:pt x="4141" y="5492"/>
                      <a:pt x="4213" y="5492"/>
                    </a:cubicBezTo>
                    <a:cubicBezTo>
                      <a:pt x="4225" y="5495"/>
                      <a:pt x="4238" y="5497"/>
                      <a:pt x="4250" y="5497"/>
                    </a:cubicBezTo>
                    <a:cubicBezTo>
                      <a:pt x="4374" y="5497"/>
                      <a:pt x="4460" y="5336"/>
                      <a:pt x="4428" y="5206"/>
                    </a:cubicBezTo>
                    <a:cubicBezTo>
                      <a:pt x="4428" y="5206"/>
                      <a:pt x="4428" y="5170"/>
                      <a:pt x="4428" y="5134"/>
                    </a:cubicBezTo>
                    <a:cubicBezTo>
                      <a:pt x="4428" y="5001"/>
                      <a:pt x="4526" y="4928"/>
                      <a:pt x="4635" y="4928"/>
                    </a:cubicBezTo>
                    <a:cubicBezTo>
                      <a:pt x="4673" y="4928"/>
                      <a:pt x="4713" y="4937"/>
                      <a:pt x="4750" y="4955"/>
                    </a:cubicBezTo>
                    <a:cubicBezTo>
                      <a:pt x="4785" y="4991"/>
                      <a:pt x="4857" y="5027"/>
                      <a:pt x="4893" y="5027"/>
                    </a:cubicBezTo>
                    <a:cubicBezTo>
                      <a:pt x="5072" y="5027"/>
                      <a:pt x="5179" y="4812"/>
                      <a:pt x="5072" y="4669"/>
                    </a:cubicBezTo>
                    <a:cubicBezTo>
                      <a:pt x="5036" y="4633"/>
                      <a:pt x="5036" y="4597"/>
                      <a:pt x="5036" y="4526"/>
                    </a:cubicBezTo>
                    <a:cubicBezTo>
                      <a:pt x="5036" y="4414"/>
                      <a:pt x="5123" y="4324"/>
                      <a:pt x="5230" y="4324"/>
                    </a:cubicBezTo>
                    <a:cubicBezTo>
                      <a:pt x="5260" y="4324"/>
                      <a:pt x="5291" y="4331"/>
                      <a:pt x="5322" y="4347"/>
                    </a:cubicBezTo>
                    <a:lnTo>
                      <a:pt x="5394" y="4347"/>
                    </a:lnTo>
                    <a:cubicBezTo>
                      <a:pt x="5609" y="4347"/>
                      <a:pt x="5680" y="4060"/>
                      <a:pt x="5501" y="3953"/>
                    </a:cubicBezTo>
                    <a:cubicBezTo>
                      <a:pt x="5466" y="3881"/>
                      <a:pt x="5430" y="3845"/>
                      <a:pt x="5430" y="3738"/>
                    </a:cubicBezTo>
                    <a:cubicBezTo>
                      <a:pt x="5430" y="3631"/>
                      <a:pt x="5501" y="3523"/>
                      <a:pt x="5645" y="3523"/>
                    </a:cubicBezTo>
                    <a:cubicBezTo>
                      <a:pt x="5659" y="3528"/>
                      <a:pt x="5673" y="3530"/>
                      <a:pt x="5687" y="3530"/>
                    </a:cubicBezTo>
                    <a:cubicBezTo>
                      <a:pt x="5778" y="3530"/>
                      <a:pt x="5859" y="3433"/>
                      <a:pt x="5859" y="3309"/>
                    </a:cubicBezTo>
                    <a:cubicBezTo>
                      <a:pt x="5859" y="3237"/>
                      <a:pt x="5788" y="3130"/>
                      <a:pt x="5716" y="3094"/>
                    </a:cubicBezTo>
                    <a:cubicBezTo>
                      <a:pt x="5501" y="3058"/>
                      <a:pt x="5501" y="2772"/>
                      <a:pt x="5716" y="2700"/>
                    </a:cubicBezTo>
                    <a:cubicBezTo>
                      <a:pt x="5788" y="2664"/>
                      <a:pt x="5859" y="2593"/>
                      <a:pt x="5859" y="2485"/>
                    </a:cubicBezTo>
                    <a:cubicBezTo>
                      <a:pt x="5859" y="2378"/>
                      <a:pt x="5752" y="2271"/>
                      <a:pt x="5645" y="2271"/>
                    </a:cubicBezTo>
                    <a:cubicBezTo>
                      <a:pt x="5501" y="2271"/>
                      <a:pt x="5430" y="2163"/>
                      <a:pt x="5430" y="2056"/>
                    </a:cubicBezTo>
                    <a:cubicBezTo>
                      <a:pt x="5430" y="1984"/>
                      <a:pt x="5466" y="1913"/>
                      <a:pt x="5501" y="1877"/>
                    </a:cubicBezTo>
                    <a:cubicBezTo>
                      <a:pt x="5573" y="1841"/>
                      <a:pt x="5609" y="1769"/>
                      <a:pt x="5609" y="1698"/>
                    </a:cubicBezTo>
                    <a:cubicBezTo>
                      <a:pt x="5609" y="1573"/>
                      <a:pt x="5501" y="1476"/>
                      <a:pt x="5379" y="1476"/>
                    </a:cubicBezTo>
                    <a:cubicBezTo>
                      <a:pt x="5360" y="1476"/>
                      <a:pt x="5341" y="1478"/>
                      <a:pt x="5322" y="1483"/>
                    </a:cubicBezTo>
                    <a:lnTo>
                      <a:pt x="5251" y="1483"/>
                    </a:lnTo>
                    <a:cubicBezTo>
                      <a:pt x="5072" y="1483"/>
                      <a:pt x="4964" y="1268"/>
                      <a:pt x="5072" y="1125"/>
                    </a:cubicBezTo>
                    <a:cubicBezTo>
                      <a:pt x="5108" y="1089"/>
                      <a:pt x="5108" y="1053"/>
                      <a:pt x="5108" y="1018"/>
                    </a:cubicBezTo>
                    <a:cubicBezTo>
                      <a:pt x="5108" y="888"/>
                      <a:pt x="4995" y="796"/>
                      <a:pt x="4878" y="796"/>
                    </a:cubicBezTo>
                    <a:cubicBezTo>
                      <a:pt x="4834" y="796"/>
                      <a:pt x="4789" y="809"/>
                      <a:pt x="4750" y="839"/>
                    </a:cubicBezTo>
                    <a:cubicBezTo>
                      <a:pt x="4714" y="839"/>
                      <a:pt x="4678" y="875"/>
                      <a:pt x="4642" y="875"/>
                    </a:cubicBezTo>
                    <a:cubicBezTo>
                      <a:pt x="4499" y="875"/>
                      <a:pt x="4392" y="731"/>
                      <a:pt x="4428" y="588"/>
                    </a:cubicBezTo>
                    <a:cubicBezTo>
                      <a:pt x="4477" y="415"/>
                      <a:pt x="4339" y="293"/>
                      <a:pt x="4201" y="293"/>
                    </a:cubicBezTo>
                    <a:cubicBezTo>
                      <a:pt x="4140" y="293"/>
                      <a:pt x="4078" y="318"/>
                      <a:pt x="4034" y="373"/>
                    </a:cubicBezTo>
                    <a:cubicBezTo>
                      <a:pt x="3998" y="445"/>
                      <a:pt x="3926" y="481"/>
                      <a:pt x="3855" y="481"/>
                    </a:cubicBezTo>
                    <a:cubicBezTo>
                      <a:pt x="3747" y="481"/>
                      <a:pt x="3640" y="373"/>
                      <a:pt x="3640" y="266"/>
                    </a:cubicBezTo>
                    <a:cubicBezTo>
                      <a:pt x="3640" y="123"/>
                      <a:pt x="3533" y="51"/>
                      <a:pt x="3425" y="51"/>
                    </a:cubicBezTo>
                    <a:cubicBezTo>
                      <a:pt x="3318" y="51"/>
                      <a:pt x="3246" y="87"/>
                      <a:pt x="3210" y="194"/>
                    </a:cubicBezTo>
                    <a:cubicBezTo>
                      <a:pt x="3175" y="284"/>
                      <a:pt x="3085" y="329"/>
                      <a:pt x="3000" y="329"/>
                    </a:cubicBezTo>
                    <a:cubicBezTo>
                      <a:pt x="2915" y="329"/>
                      <a:pt x="2835" y="284"/>
                      <a:pt x="2817" y="194"/>
                    </a:cubicBezTo>
                    <a:cubicBezTo>
                      <a:pt x="2784" y="64"/>
                      <a:pt x="2677" y="0"/>
                      <a:pt x="2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110175" y="1988050"/>
                <a:ext cx="228850" cy="224750"/>
              </a:xfrm>
              <a:custGeom>
                <a:rect b="b" l="l" r="r" t="t"/>
                <a:pathLst>
                  <a:path extrusionOk="0" h="8990" w="9154">
                    <a:moveTo>
                      <a:pt x="4576" y="2705"/>
                    </a:moveTo>
                    <a:cubicBezTo>
                      <a:pt x="5017" y="2705"/>
                      <a:pt x="5467" y="2866"/>
                      <a:pt x="5835" y="3223"/>
                    </a:cubicBezTo>
                    <a:cubicBezTo>
                      <a:pt x="6945" y="4368"/>
                      <a:pt x="6157" y="6301"/>
                      <a:pt x="4547" y="6301"/>
                    </a:cubicBezTo>
                    <a:cubicBezTo>
                      <a:pt x="3580" y="6301"/>
                      <a:pt x="2757" y="5478"/>
                      <a:pt x="2757" y="4512"/>
                    </a:cubicBezTo>
                    <a:cubicBezTo>
                      <a:pt x="2757" y="3419"/>
                      <a:pt x="3646" y="2705"/>
                      <a:pt x="4576" y="2705"/>
                    </a:cubicBezTo>
                    <a:close/>
                    <a:moveTo>
                      <a:pt x="3926" y="1"/>
                    </a:moveTo>
                    <a:cubicBezTo>
                      <a:pt x="3793" y="1"/>
                      <a:pt x="3652" y="103"/>
                      <a:pt x="3652" y="288"/>
                    </a:cubicBezTo>
                    <a:lnTo>
                      <a:pt x="3652" y="896"/>
                    </a:lnTo>
                    <a:cubicBezTo>
                      <a:pt x="3652" y="1036"/>
                      <a:pt x="3531" y="1130"/>
                      <a:pt x="3407" y="1130"/>
                    </a:cubicBezTo>
                    <a:cubicBezTo>
                      <a:pt x="3340" y="1130"/>
                      <a:pt x="3272" y="1102"/>
                      <a:pt x="3222" y="1039"/>
                    </a:cubicBezTo>
                    <a:lnTo>
                      <a:pt x="2828" y="538"/>
                    </a:lnTo>
                    <a:cubicBezTo>
                      <a:pt x="2781" y="443"/>
                      <a:pt x="2701" y="403"/>
                      <a:pt x="2622" y="403"/>
                    </a:cubicBezTo>
                    <a:cubicBezTo>
                      <a:pt x="2463" y="403"/>
                      <a:pt x="2303" y="562"/>
                      <a:pt x="2399" y="753"/>
                    </a:cubicBezTo>
                    <a:lnTo>
                      <a:pt x="2578" y="1362"/>
                    </a:lnTo>
                    <a:cubicBezTo>
                      <a:pt x="2635" y="1532"/>
                      <a:pt x="2488" y="1680"/>
                      <a:pt x="2336" y="1680"/>
                    </a:cubicBezTo>
                    <a:cubicBezTo>
                      <a:pt x="2297" y="1680"/>
                      <a:pt x="2257" y="1670"/>
                      <a:pt x="2220" y="1648"/>
                    </a:cubicBezTo>
                    <a:lnTo>
                      <a:pt x="1719" y="1254"/>
                    </a:lnTo>
                    <a:cubicBezTo>
                      <a:pt x="1668" y="1218"/>
                      <a:pt x="1615" y="1202"/>
                      <a:pt x="1565" y="1202"/>
                    </a:cubicBezTo>
                    <a:cubicBezTo>
                      <a:pt x="1371" y="1202"/>
                      <a:pt x="1218" y="1441"/>
                      <a:pt x="1361" y="1612"/>
                    </a:cubicBezTo>
                    <a:lnTo>
                      <a:pt x="1719" y="2113"/>
                    </a:lnTo>
                    <a:cubicBezTo>
                      <a:pt x="1845" y="2303"/>
                      <a:pt x="1721" y="2520"/>
                      <a:pt x="1518" y="2520"/>
                    </a:cubicBezTo>
                    <a:cubicBezTo>
                      <a:pt x="1491" y="2520"/>
                      <a:pt x="1462" y="2516"/>
                      <a:pt x="1432" y="2507"/>
                    </a:cubicBezTo>
                    <a:lnTo>
                      <a:pt x="860" y="2328"/>
                    </a:lnTo>
                    <a:cubicBezTo>
                      <a:pt x="815" y="2308"/>
                      <a:pt x="773" y="2299"/>
                      <a:pt x="734" y="2299"/>
                    </a:cubicBezTo>
                    <a:cubicBezTo>
                      <a:pt x="496" y="2299"/>
                      <a:pt x="394" y="2634"/>
                      <a:pt x="609" y="2758"/>
                    </a:cubicBezTo>
                    <a:lnTo>
                      <a:pt x="1110" y="3116"/>
                    </a:lnTo>
                    <a:cubicBezTo>
                      <a:pt x="1289" y="3259"/>
                      <a:pt x="1218" y="3581"/>
                      <a:pt x="967" y="3581"/>
                    </a:cubicBezTo>
                    <a:lnTo>
                      <a:pt x="359" y="3581"/>
                    </a:lnTo>
                    <a:cubicBezTo>
                      <a:pt x="346" y="3579"/>
                      <a:pt x="333" y="3579"/>
                      <a:pt x="321" y="3579"/>
                    </a:cubicBezTo>
                    <a:cubicBezTo>
                      <a:pt x="34" y="3579"/>
                      <a:pt x="12" y="3979"/>
                      <a:pt x="287" y="4082"/>
                    </a:cubicBezTo>
                    <a:lnTo>
                      <a:pt x="860" y="4261"/>
                    </a:lnTo>
                    <a:cubicBezTo>
                      <a:pt x="1110" y="4333"/>
                      <a:pt x="1110" y="4655"/>
                      <a:pt x="860" y="4726"/>
                    </a:cubicBezTo>
                    <a:lnTo>
                      <a:pt x="287" y="4941"/>
                    </a:lnTo>
                    <a:cubicBezTo>
                      <a:pt x="1" y="5013"/>
                      <a:pt x="36" y="5406"/>
                      <a:pt x="359" y="5406"/>
                    </a:cubicBezTo>
                    <a:lnTo>
                      <a:pt x="967" y="5406"/>
                    </a:lnTo>
                    <a:cubicBezTo>
                      <a:pt x="1218" y="5406"/>
                      <a:pt x="1289" y="5729"/>
                      <a:pt x="1110" y="5872"/>
                    </a:cubicBezTo>
                    <a:lnTo>
                      <a:pt x="609" y="6230"/>
                    </a:lnTo>
                    <a:cubicBezTo>
                      <a:pt x="394" y="6353"/>
                      <a:pt x="496" y="6688"/>
                      <a:pt x="711" y="6688"/>
                    </a:cubicBezTo>
                    <a:cubicBezTo>
                      <a:pt x="746" y="6688"/>
                      <a:pt x="784" y="6679"/>
                      <a:pt x="824" y="6659"/>
                    </a:cubicBezTo>
                    <a:lnTo>
                      <a:pt x="1432" y="6480"/>
                    </a:lnTo>
                    <a:cubicBezTo>
                      <a:pt x="1458" y="6472"/>
                      <a:pt x="1484" y="6468"/>
                      <a:pt x="1508" y="6468"/>
                    </a:cubicBezTo>
                    <a:cubicBezTo>
                      <a:pt x="1693" y="6468"/>
                      <a:pt x="1845" y="6685"/>
                      <a:pt x="1719" y="6874"/>
                    </a:cubicBezTo>
                    <a:lnTo>
                      <a:pt x="1361" y="7375"/>
                    </a:lnTo>
                    <a:cubicBezTo>
                      <a:pt x="1215" y="7550"/>
                      <a:pt x="1377" y="7772"/>
                      <a:pt x="1558" y="7772"/>
                    </a:cubicBezTo>
                    <a:cubicBezTo>
                      <a:pt x="1600" y="7772"/>
                      <a:pt x="1643" y="7760"/>
                      <a:pt x="1683" y="7733"/>
                    </a:cubicBezTo>
                    <a:lnTo>
                      <a:pt x="2184" y="7339"/>
                    </a:lnTo>
                    <a:cubicBezTo>
                      <a:pt x="2228" y="7317"/>
                      <a:pt x="2274" y="7307"/>
                      <a:pt x="2318" y="7307"/>
                    </a:cubicBezTo>
                    <a:cubicBezTo>
                      <a:pt x="2488" y="7307"/>
                      <a:pt x="2635" y="7455"/>
                      <a:pt x="2578" y="7626"/>
                    </a:cubicBezTo>
                    <a:lnTo>
                      <a:pt x="2399" y="8234"/>
                    </a:lnTo>
                    <a:cubicBezTo>
                      <a:pt x="2303" y="8425"/>
                      <a:pt x="2463" y="8584"/>
                      <a:pt x="2622" y="8584"/>
                    </a:cubicBezTo>
                    <a:cubicBezTo>
                      <a:pt x="2701" y="8584"/>
                      <a:pt x="2781" y="8544"/>
                      <a:pt x="2828" y="8449"/>
                    </a:cubicBezTo>
                    <a:lnTo>
                      <a:pt x="3186" y="7948"/>
                    </a:lnTo>
                    <a:cubicBezTo>
                      <a:pt x="3249" y="7885"/>
                      <a:pt x="3325" y="7857"/>
                      <a:pt x="3397" y="7857"/>
                    </a:cubicBezTo>
                    <a:cubicBezTo>
                      <a:pt x="3531" y="7857"/>
                      <a:pt x="3652" y="7952"/>
                      <a:pt x="3652" y="8091"/>
                    </a:cubicBezTo>
                    <a:lnTo>
                      <a:pt x="3652" y="8735"/>
                    </a:lnTo>
                    <a:cubicBezTo>
                      <a:pt x="3652" y="8896"/>
                      <a:pt x="3787" y="8989"/>
                      <a:pt x="3919" y="8989"/>
                    </a:cubicBezTo>
                    <a:cubicBezTo>
                      <a:pt x="4021" y="8989"/>
                      <a:pt x="4121" y="8932"/>
                      <a:pt x="4153" y="8807"/>
                    </a:cubicBezTo>
                    <a:lnTo>
                      <a:pt x="4332" y="8198"/>
                    </a:lnTo>
                    <a:cubicBezTo>
                      <a:pt x="4368" y="8091"/>
                      <a:pt x="4466" y="8037"/>
                      <a:pt x="4564" y="8037"/>
                    </a:cubicBezTo>
                    <a:cubicBezTo>
                      <a:pt x="4663" y="8037"/>
                      <a:pt x="4761" y="8091"/>
                      <a:pt x="4797" y="8198"/>
                    </a:cubicBezTo>
                    <a:lnTo>
                      <a:pt x="5012" y="8807"/>
                    </a:lnTo>
                    <a:cubicBezTo>
                      <a:pt x="5043" y="8932"/>
                      <a:pt x="5143" y="8989"/>
                      <a:pt x="5243" y="8989"/>
                    </a:cubicBezTo>
                    <a:cubicBezTo>
                      <a:pt x="5371" y="8989"/>
                      <a:pt x="5497" y="8896"/>
                      <a:pt x="5477" y="8735"/>
                    </a:cubicBezTo>
                    <a:lnTo>
                      <a:pt x="5477" y="8091"/>
                    </a:lnTo>
                    <a:cubicBezTo>
                      <a:pt x="5500" y="7952"/>
                      <a:pt x="5629" y="7857"/>
                      <a:pt x="5756" y="7857"/>
                    </a:cubicBezTo>
                    <a:cubicBezTo>
                      <a:pt x="5824" y="7857"/>
                      <a:pt x="5892" y="7885"/>
                      <a:pt x="5943" y="7948"/>
                    </a:cubicBezTo>
                    <a:lnTo>
                      <a:pt x="6301" y="8449"/>
                    </a:lnTo>
                    <a:cubicBezTo>
                      <a:pt x="6356" y="8516"/>
                      <a:pt x="6430" y="8545"/>
                      <a:pt x="6502" y="8545"/>
                    </a:cubicBezTo>
                    <a:cubicBezTo>
                      <a:pt x="6661" y="8545"/>
                      <a:pt x="6815" y="8406"/>
                      <a:pt x="6766" y="8234"/>
                    </a:cubicBezTo>
                    <a:lnTo>
                      <a:pt x="6551" y="7626"/>
                    </a:lnTo>
                    <a:cubicBezTo>
                      <a:pt x="6497" y="7465"/>
                      <a:pt x="6625" y="7324"/>
                      <a:pt x="6783" y="7324"/>
                    </a:cubicBezTo>
                    <a:cubicBezTo>
                      <a:pt x="6835" y="7324"/>
                      <a:pt x="6891" y="7339"/>
                      <a:pt x="6945" y="7375"/>
                    </a:cubicBezTo>
                    <a:lnTo>
                      <a:pt x="7446" y="7733"/>
                    </a:lnTo>
                    <a:cubicBezTo>
                      <a:pt x="7486" y="7760"/>
                      <a:pt x="7529" y="7772"/>
                      <a:pt x="7571" y="7772"/>
                    </a:cubicBezTo>
                    <a:cubicBezTo>
                      <a:pt x="7753" y="7772"/>
                      <a:pt x="7920" y="7550"/>
                      <a:pt x="7804" y="7375"/>
                    </a:cubicBezTo>
                    <a:lnTo>
                      <a:pt x="7446" y="6874"/>
                    </a:lnTo>
                    <a:cubicBezTo>
                      <a:pt x="7294" y="6691"/>
                      <a:pt x="7426" y="6457"/>
                      <a:pt x="7601" y="6457"/>
                    </a:cubicBezTo>
                    <a:cubicBezTo>
                      <a:pt x="7632" y="6457"/>
                      <a:pt x="7664" y="6464"/>
                      <a:pt x="7697" y="6480"/>
                    </a:cubicBezTo>
                    <a:lnTo>
                      <a:pt x="8305" y="6659"/>
                    </a:lnTo>
                    <a:cubicBezTo>
                      <a:pt x="8345" y="6679"/>
                      <a:pt x="8384" y="6688"/>
                      <a:pt x="8420" y="6688"/>
                    </a:cubicBezTo>
                    <a:cubicBezTo>
                      <a:pt x="8642" y="6688"/>
                      <a:pt x="8766" y="6353"/>
                      <a:pt x="8520" y="6230"/>
                    </a:cubicBezTo>
                    <a:lnTo>
                      <a:pt x="8019" y="5872"/>
                    </a:lnTo>
                    <a:cubicBezTo>
                      <a:pt x="7840" y="5693"/>
                      <a:pt x="7947" y="5406"/>
                      <a:pt x="8162" y="5406"/>
                    </a:cubicBezTo>
                    <a:lnTo>
                      <a:pt x="8806" y="5406"/>
                    </a:lnTo>
                    <a:cubicBezTo>
                      <a:pt x="8817" y="5408"/>
                      <a:pt x="8827" y="5408"/>
                      <a:pt x="8837" y="5408"/>
                    </a:cubicBezTo>
                    <a:cubicBezTo>
                      <a:pt x="9097" y="5408"/>
                      <a:pt x="9154" y="4974"/>
                      <a:pt x="8878" y="4905"/>
                    </a:cubicBezTo>
                    <a:lnTo>
                      <a:pt x="8269" y="4726"/>
                    </a:lnTo>
                    <a:cubicBezTo>
                      <a:pt x="8054" y="4655"/>
                      <a:pt x="8054" y="4333"/>
                      <a:pt x="8269" y="4261"/>
                    </a:cubicBezTo>
                    <a:lnTo>
                      <a:pt x="8878" y="4046"/>
                    </a:lnTo>
                    <a:cubicBezTo>
                      <a:pt x="9153" y="3977"/>
                      <a:pt x="9098" y="3579"/>
                      <a:pt x="8839" y="3579"/>
                    </a:cubicBezTo>
                    <a:cubicBezTo>
                      <a:pt x="8829" y="3579"/>
                      <a:pt x="8818" y="3579"/>
                      <a:pt x="8806" y="3581"/>
                    </a:cubicBezTo>
                    <a:lnTo>
                      <a:pt x="8162" y="3581"/>
                    </a:lnTo>
                    <a:cubicBezTo>
                      <a:pt x="7947" y="3545"/>
                      <a:pt x="7840" y="3259"/>
                      <a:pt x="8019" y="3116"/>
                    </a:cubicBezTo>
                    <a:lnTo>
                      <a:pt x="8520" y="2758"/>
                    </a:lnTo>
                    <a:cubicBezTo>
                      <a:pt x="8773" y="2600"/>
                      <a:pt x="8635" y="2274"/>
                      <a:pt x="8402" y="2274"/>
                    </a:cubicBezTo>
                    <a:cubicBezTo>
                      <a:pt x="8371" y="2274"/>
                      <a:pt x="8338" y="2280"/>
                      <a:pt x="8305" y="2292"/>
                    </a:cubicBezTo>
                    <a:lnTo>
                      <a:pt x="7697" y="2507"/>
                    </a:lnTo>
                    <a:cubicBezTo>
                      <a:pt x="7673" y="2515"/>
                      <a:pt x="7650" y="2518"/>
                      <a:pt x="7628" y="2518"/>
                    </a:cubicBezTo>
                    <a:cubicBezTo>
                      <a:pt x="7440" y="2518"/>
                      <a:pt x="7286" y="2273"/>
                      <a:pt x="7446" y="2113"/>
                    </a:cubicBezTo>
                    <a:lnTo>
                      <a:pt x="7804" y="1612"/>
                    </a:lnTo>
                    <a:cubicBezTo>
                      <a:pt x="7944" y="1416"/>
                      <a:pt x="7777" y="1198"/>
                      <a:pt x="7595" y="1198"/>
                    </a:cubicBezTo>
                    <a:cubicBezTo>
                      <a:pt x="7545" y="1198"/>
                      <a:pt x="7493" y="1215"/>
                      <a:pt x="7446" y="1254"/>
                    </a:cubicBezTo>
                    <a:lnTo>
                      <a:pt x="6945" y="1612"/>
                    </a:lnTo>
                    <a:cubicBezTo>
                      <a:pt x="6891" y="1648"/>
                      <a:pt x="6835" y="1664"/>
                      <a:pt x="6783" y="1664"/>
                    </a:cubicBezTo>
                    <a:cubicBezTo>
                      <a:pt x="6625" y="1664"/>
                      <a:pt x="6497" y="1523"/>
                      <a:pt x="6551" y="1362"/>
                    </a:cubicBezTo>
                    <a:lnTo>
                      <a:pt x="6766" y="753"/>
                    </a:lnTo>
                    <a:cubicBezTo>
                      <a:pt x="6814" y="562"/>
                      <a:pt x="6670" y="419"/>
                      <a:pt x="6517" y="419"/>
                    </a:cubicBezTo>
                    <a:cubicBezTo>
                      <a:pt x="6440" y="419"/>
                      <a:pt x="6360" y="455"/>
                      <a:pt x="6301" y="538"/>
                    </a:cubicBezTo>
                    <a:lnTo>
                      <a:pt x="5943" y="1039"/>
                    </a:lnTo>
                    <a:cubicBezTo>
                      <a:pt x="5892" y="1102"/>
                      <a:pt x="5824" y="1130"/>
                      <a:pt x="5757" y="1130"/>
                    </a:cubicBezTo>
                    <a:cubicBezTo>
                      <a:pt x="5634" y="1130"/>
                      <a:pt x="5513" y="1036"/>
                      <a:pt x="5513" y="896"/>
                    </a:cubicBezTo>
                    <a:lnTo>
                      <a:pt x="5513" y="288"/>
                    </a:lnTo>
                    <a:cubicBezTo>
                      <a:pt x="5513" y="103"/>
                      <a:pt x="5372" y="1"/>
                      <a:pt x="5238" y="1"/>
                    </a:cubicBezTo>
                    <a:cubicBezTo>
                      <a:pt x="5138" y="1"/>
                      <a:pt x="5042" y="58"/>
                      <a:pt x="5012" y="180"/>
                    </a:cubicBezTo>
                    <a:lnTo>
                      <a:pt x="4833" y="789"/>
                    </a:lnTo>
                    <a:cubicBezTo>
                      <a:pt x="4779" y="896"/>
                      <a:pt x="4672" y="950"/>
                      <a:pt x="4569" y="950"/>
                    </a:cubicBezTo>
                    <a:cubicBezTo>
                      <a:pt x="4466" y="950"/>
                      <a:pt x="4368" y="896"/>
                      <a:pt x="4332" y="789"/>
                    </a:cubicBezTo>
                    <a:lnTo>
                      <a:pt x="4153" y="180"/>
                    </a:lnTo>
                    <a:cubicBezTo>
                      <a:pt x="4122" y="58"/>
                      <a:pt x="4026" y="1"/>
                      <a:pt x="3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2"/>
              <p:cNvSpPr/>
              <p:nvPr/>
            </p:nvSpPr>
            <p:spPr>
              <a:xfrm>
                <a:off x="6320000" y="3067275"/>
                <a:ext cx="1084625" cy="53725"/>
              </a:xfrm>
              <a:custGeom>
                <a:rect b="b" l="l" r="r" t="t"/>
                <a:pathLst>
                  <a:path extrusionOk="0" h="2149" w="43385">
                    <a:moveTo>
                      <a:pt x="896" y="1"/>
                    </a:moveTo>
                    <a:cubicBezTo>
                      <a:pt x="395" y="1"/>
                      <a:pt x="1" y="395"/>
                      <a:pt x="1" y="932"/>
                    </a:cubicBezTo>
                    <a:lnTo>
                      <a:pt x="1" y="1218"/>
                    </a:lnTo>
                    <a:cubicBezTo>
                      <a:pt x="1" y="1719"/>
                      <a:pt x="395" y="2149"/>
                      <a:pt x="896" y="2149"/>
                    </a:cubicBezTo>
                    <a:lnTo>
                      <a:pt x="42453" y="2149"/>
                    </a:lnTo>
                    <a:cubicBezTo>
                      <a:pt x="42955" y="2149"/>
                      <a:pt x="43384" y="1719"/>
                      <a:pt x="43384" y="1218"/>
                    </a:cubicBezTo>
                    <a:lnTo>
                      <a:pt x="43384" y="932"/>
                    </a:lnTo>
                    <a:cubicBezTo>
                      <a:pt x="43384" y="395"/>
                      <a:pt x="42955" y="1"/>
                      <a:pt x="42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2"/>
              <p:cNvSpPr/>
              <p:nvPr/>
            </p:nvSpPr>
            <p:spPr>
              <a:xfrm>
                <a:off x="6269000" y="1745975"/>
                <a:ext cx="698025" cy="866750"/>
              </a:xfrm>
              <a:custGeom>
                <a:rect b="b" l="l" r="r" t="t"/>
                <a:pathLst>
                  <a:path extrusionOk="0" h="34670" w="27921">
                    <a:moveTo>
                      <a:pt x="15308" y="1"/>
                    </a:moveTo>
                    <a:cubicBezTo>
                      <a:pt x="13733" y="1"/>
                      <a:pt x="12115" y="302"/>
                      <a:pt x="10524" y="951"/>
                    </a:cubicBezTo>
                    <a:cubicBezTo>
                      <a:pt x="2220" y="4315"/>
                      <a:pt x="0" y="15054"/>
                      <a:pt x="6265" y="21461"/>
                    </a:cubicBezTo>
                    <a:cubicBezTo>
                      <a:pt x="7553" y="25864"/>
                      <a:pt x="8878" y="30266"/>
                      <a:pt x="10166" y="34669"/>
                    </a:cubicBezTo>
                    <a:lnTo>
                      <a:pt x="20439" y="34669"/>
                    </a:lnTo>
                    <a:cubicBezTo>
                      <a:pt x="21835" y="30123"/>
                      <a:pt x="23267" y="25613"/>
                      <a:pt x="24699" y="21067"/>
                    </a:cubicBezTo>
                    <a:lnTo>
                      <a:pt x="24627" y="21067"/>
                    </a:lnTo>
                    <a:cubicBezTo>
                      <a:pt x="26739" y="18776"/>
                      <a:pt x="27885" y="15770"/>
                      <a:pt x="27920" y="12655"/>
                    </a:cubicBezTo>
                    <a:cubicBezTo>
                      <a:pt x="27920" y="5414"/>
                      <a:pt x="21990" y="1"/>
                      <a:pt x="15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6186675" y="1720425"/>
                <a:ext cx="847525" cy="840400"/>
              </a:xfrm>
              <a:custGeom>
                <a:rect b="b" l="l" r="r" t="t"/>
                <a:pathLst>
                  <a:path extrusionOk="0" h="33616" w="33901">
                    <a:moveTo>
                      <a:pt x="16994" y="0"/>
                    </a:moveTo>
                    <a:cubicBezTo>
                      <a:pt x="16890" y="0"/>
                      <a:pt x="16786" y="1"/>
                      <a:pt x="16681" y="4"/>
                    </a:cubicBezTo>
                    <a:cubicBezTo>
                      <a:pt x="5477" y="254"/>
                      <a:pt x="0" y="13749"/>
                      <a:pt x="7804" y="21767"/>
                    </a:cubicBezTo>
                    <a:lnTo>
                      <a:pt x="11276" y="33508"/>
                    </a:lnTo>
                    <a:cubicBezTo>
                      <a:pt x="11312" y="33579"/>
                      <a:pt x="11383" y="33615"/>
                      <a:pt x="11455" y="33615"/>
                    </a:cubicBezTo>
                    <a:lnTo>
                      <a:pt x="11526" y="33615"/>
                    </a:lnTo>
                    <a:cubicBezTo>
                      <a:pt x="11598" y="33615"/>
                      <a:pt x="11669" y="33508"/>
                      <a:pt x="11634" y="33436"/>
                    </a:cubicBezTo>
                    <a:lnTo>
                      <a:pt x="8162" y="21731"/>
                    </a:lnTo>
                    <a:cubicBezTo>
                      <a:pt x="8162" y="21695"/>
                      <a:pt x="8162" y="21624"/>
                      <a:pt x="8126" y="21588"/>
                    </a:cubicBezTo>
                    <a:cubicBezTo>
                      <a:pt x="502" y="13821"/>
                      <a:pt x="5835" y="684"/>
                      <a:pt x="16717" y="433"/>
                    </a:cubicBezTo>
                    <a:cubicBezTo>
                      <a:pt x="16806" y="432"/>
                      <a:pt x="16896" y="431"/>
                      <a:pt x="16985" y="431"/>
                    </a:cubicBezTo>
                    <a:cubicBezTo>
                      <a:pt x="27695" y="431"/>
                      <a:pt x="33444" y="13171"/>
                      <a:pt x="26202" y="21194"/>
                    </a:cubicBezTo>
                    <a:cubicBezTo>
                      <a:pt x="26166" y="21230"/>
                      <a:pt x="26166" y="21302"/>
                      <a:pt x="26202" y="21337"/>
                    </a:cubicBezTo>
                    <a:lnTo>
                      <a:pt x="23768" y="29141"/>
                    </a:lnTo>
                    <a:cubicBezTo>
                      <a:pt x="23732" y="29212"/>
                      <a:pt x="23768" y="29320"/>
                      <a:pt x="23876" y="29355"/>
                    </a:cubicBezTo>
                    <a:cubicBezTo>
                      <a:pt x="23947" y="29355"/>
                      <a:pt x="24054" y="29320"/>
                      <a:pt x="24090" y="29248"/>
                    </a:cubicBezTo>
                    <a:lnTo>
                      <a:pt x="26560" y="21337"/>
                    </a:lnTo>
                    <a:cubicBezTo>
                      <a:pt x="26560" y="21337"/>
                      <a:pt x="26560" y="21337"/>
                      <a:pt x="26560" y="21302"/>
                    </a:cubicBezTo>
                    <a:cubicBezTo>
                      <a:pt x="33900" y="13004"/>
                      <a:pt x="27963" y="0"/>
                      <a:pt x="169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2"/>
              <p:cNvSpPr/>
              <p:nvPr/>
            </p:nvSpPr>
            <p:spPr>
              <a:xfrm>
                <a:off x="6451225" y="2588475"/>
                <a:ext cx="317125" cy="52075"/>
              </a:xfrm>
              <a:custGeom>
                <a:rect b="b" l="l" r="r" t="t"/>
                <a:pathLst>
                  <a:path extrusionOk="0" h="2083" w="12685">
                    <a:moveTo>
                      <a:pt x="1382" y="355"/>
                    </a:moveTo>
                    <a:cubicBezTo>
                      <a:pt x="1414" y="355"/>
                      <a:pt x="1447" y="357"/>
                      <a:pt x="1481" y="361"/>
                    </a:cubicBezTo>
                    <a:lnTo>
                      <a:pt x="11432" y="361"/>
                    </a:lnTo>
                    <a:cubicBezTo>
                      <a:pt x="12255" y="432"/>
                      <a:pt x="12255" y="1685"/>
                      <a:pt x="11432" y="1757"/>
                    </a:cubicBezTo>
                    <a:lnTo>
                      <a:pt x="1481" y="1757"/>
                    </a:lnTo>
                    <a:cubicBezTo>
                      <a:pt x="1458" y="1758"/>
                      <a:pt x="1436" y="1759"/>
                      <a:pt x="1414" y="1759"/>
                    </a:cubicBezTo>
                    <a:cubicBezTo>
                      <a:pt x="476" y="1759"/>
                      <a:pt x="466" y="355"/>
                      <a:pt x="1382" y="355"/>
                    </a:cubicBezTo>
                    <a:close/>
                    <a:moveTo>
                      <a:pt x="1378" y="1"/>
                    </a:moveTo>
                    <a:cubicBezTo>
                      <a:pt x="11" y="1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9"/>
                    </a:cubicBezTo>
                    <a:lnTo>
                      <a:pt x="11432" y="2079"/>
                    </a:lnTo>
                    <a:cubicBezTo>
                      <a:pt x="12685" y="2007"/>
                      <a:pt x="12685" y="110"/>
                      <a:pt x="11432" y="3"/>
                    </a:cubicBezTo>
                    <a:lnTo>
                      <a:pt x="1445" y="3"/>
                    </a:lnTo>
                    <a:cubicBezTo>
                      <a:pt x="1422" y="2"/>
                      <a:pt x="1400" y="1"/>
                      <a:pt x="13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2"/>
              <p:cNvSpPr/>
              <p:nvPr/>
            </p:nvSpPr>
            <p:spPr>
              <a:xfrm>
                <a:off x="6451225" y="2631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79" y="359"/>
                    </a:moveTo>
                    <a:cubicBezTo>
                      <a:pt x="1400" y="359"/>
                      <a:pt x="1423" y="360"/>
                      <a:pt x="1445" y="362"/>
                    </a:cubicBezTo>
                    <a:lnTo>
                      <a:pt x="11432" y="362"/>
                    </a:lnTo>
                    <a:cubicBezTo>
                      <a:pt x="12255" y="433"/>
                      <a:pt x="12255" y="1686"/>
                      <a:pt x="11432" y="1758"/>
                    </a:cubicBezTo>
                    <a:lnTo>
                      <a:pt x="1445" y="1758"/>
                    </a:lnTo>
                    <a:cubicBezTo>
                      <a:pt x="1423" y="1759"/>
                      <a:pt x="1400" y="1760"/>
                      <a:pt x="1379" y="1760"/>
                    </a:cubicBezTo>
                    <a:cubicBezTo>
                      <a:pt x="465" y="1760"/>
                      <a:pt x="465" y="359"/>
                      <a:pt x="1379" y="359"/>
                    </a:cubicBezTo>
                    <a:close/>
                    <a:moveTo>
                      <a:pt x="1345" y="0"/>
                    </a:moveTo>
                    <a:cubicBezTo>
                      <a:pt x="1" y="0"/>
                      <a:pt x="11" y="2082"/>
                      <a:pt x="1378" y="2082"/>
                    </a:cubicBezTo>
                    <a:cubicBezTo>
                      <a:pt x="1400" y="2082"/>
                      <a:pt x="1422" y="2081"/>
                      <a:pt x="1445" y="2080"/>
                    </a:cubicBezTo>
                    <a:lnTo>
                      <a:pt x="11432" y="2080"/>
                    </a:lnTo>
                    <a:cubicBezTo>
                      <a:pt x="12685" y="1973"/>
                      <a:pt x="12685" y="75"/>
                      <a:pt x="11432" y="4"/>
                    </a:cubicBezTo>
                    <a:lnTo>
                      <a:pt x="1445" y="4"/>
                    </a:lnTo>
                    <a:cubicBezTo>
                      <a:pt x="1411" y="1"/>
                      <a:pt x="1378" y="0"/>
                      <a:pt x="1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2"/>
              <p:cNvSpPr/>
              <p:nvPr/>
            </p:nvSpPr>
            <p:spPr>
              <a:xfrm>
                <a:off x="6451225" y="2674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82" y="355"/>
                    </a:moveTo>
                    <a:cubicBezTo>
                      <a:pt x="1414" y="355"/>
                      <a:pt x="1447" y="356"/>
                      <a:pt x="1481" y="360"/>
                    </a:cubicBezTo>
                    <a:lnTo>
                      <a:pt x="11432" y="360"/>
                    </a:lnTo>
                    <a:cubicBezTo>
                      <a:pt x="12255" y="431"/>
                      <a:pt x="12255" y="1684"/>
                      <a:pt x="11432" y="1756"/>
                    </a:cubicBezTo>
                    <a:lnTo>
                      <a:pt x="1481" y="1756"/>
                    </a:lnTo>
                    <a:cubicBezTo>
                      <a:pt x="1458" y="1757"/>
                      <a:pt x="1436" y="1758"/>
                      <a:pt x="1414" y="1758"/>
                    </a:cubicBezTo>
                    <a:cubicBezTo>
                      <a:pt x="476" y="1758"/>
                      <a:pt x="466" y="355"/>
                      <a:pt x="1382" y="355"/>
                    </a:cubicBezTo>
                    <a:close/>
                    <a:moveTo>
                      <a:pt x="1378" y="0"/>
                    </a:moveTo>
                    <a:cubicBezTo>
                      <a:pt x="11" y="0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8"/>
                    </a:cubicBezTo>
                    <a:lnTo>
                      <a:pt x="11432" y="2078"/>
                    </a:lnTo>
                    <a:cubicBezTo>
                      <a:pt x="12685" y="2006"/>
                      <a:pt x="12685" y="109"/>
                      <a:pt x="11432" y="2"/>
                    </a:cubicBezTo>
                    <a:lnTo>
                      <a:pt x="1445" y="2"/>
                    </a:lnTo>
                    <a:cubicBezTo>
                      <a:pt x="1422" y="1"/>
                      <a:pt x="1400" y="0"/>
                      <a:pt x="1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2"/>
              <p:cNvSpPr/>
              <p:nvPr/>
            </p:nvSpPr>
            <p:spPr>
              <a:xfrm>
                <a:off x="6451500" y="2718200"/>
                <a:ext cx="316850" cy="51200"/>
              </a:xfrm>
              <a:custGeom>
                <a:rect b="b" l="l" r="r" t="t"/>
                <a:pathLst>
                  <a:path extrusionOk="0" h="2048" w="12674">
                    <a:moveTo>
                      <a:pt x="1401" y="324"/>
                    </a:moveTo>
                    <a:cubicBezTo>
                      <a:pt x="1424" y="324"/>
                      <a:pt x="1447" y="324"/>
                      <a:pt x="1470" y="326"/>
                    </a:cubicBezTo>
                    <a:lnTo>
                      <a:pt x="11421" y="326"/>
                    </a:lnTo>
                    <a:cubicBezTo>
                      <a:pt x="12244" y="398"/>
                      <a:pt x="12244" y="1650"/>
                      <a:pt x="11421" y="1722"/>
                    </a:cubicBezTo>
                    <a:lnTo>
                      <a:pt x="1470" y="1722"/>
                    </a:lnTo>
                    <a:cubicBezTo>
                      <a:pt x="1447" y="1724"/>
                      <a:pt x="1424" y="1724"/>
                      <a:pt x="1401" y="1724"/>
                    </a:cubicBezTo>
                    <a:cubicBezTo>
                      <a:pt x="455" y="1724"/>
                      <a:pt x="455" y="324"/>
                      <a:pt x="1401" y="324"/>
                    </a:cubicBezTo>
                    <a:close/>
                    <a:moveTo>
                      <a:pt x="1334" y="0"/>
                    </a:moveTo>
                    <a:cubicBezTo>
                      <a:pt x="0" y="0"/>
                      <a:pt x="0" y="2048"/>
                      <a:pt x="1334" y="2048"/>
                    </a:cubicBezTo>
                    <a:cubicBezTo>
                      <a:pt x="1367" y="2048"/>
                      <a:pt x="1400" y="2047"/>
                      <a:pt x="1434" y="2044"/>
                    </a:cubicBezTo>
                    <a:lnTo>
                      <a:pt x="11421" y="2044"/>
                    </a:lnTo>
                    <a:cubicBezTo>
                      <a:pt x="12674" y="1973"/>
                      <a:pt x="12674" y="75"/>
                      <a:pt x="11421" y="4"/>
                    </a:cubicBezTo>
                    <a:lnTo>
                      <a:pt x="1434" y="4"/>
                    </a:lnTo>
                    <a:cubicBezTo>
                      <a:pt x="1400" y="1"/>
                      <a:pt x="1367" y="0"/>
                      <a:pt x="1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2"/>
              <p:cNvSpPr/>
              <p:nvPr/>
            </p:nvSpPr>
            <p:spPr>
              <a:xfrm>
                <a:off x="6490025" y="2096350"/>
                <a:ext cx="272075" cy="462675"/>
              </a:xfrm>
              <a:custGeom>
                <a:rect b="b" l="l" r="r" t="t"/>
                <a:pathLst>
                  <a:path extrusionOk="0" h="18507" w="10883">
                    <a:moveTo>
                      <a:pt x="5800" y="1"/>
                    </a:moveTo>
                    <a:cubicBezTo>
                      <a:pt x="5728" y="1"/>
                      <a:pt x="5656" y="1"/>
                      <a:pt x="5621" y="72"/>
                    </a:cubicBezTo>
                    <a:cubicBezTo>
                      <a:pt x="4833" y="1003"/>
                      <a:pt x="3759" y="1683"/>
                      <a:pt x="2542" y="1933"/>
                    </a:cubicBezTo>
                    <a:cubicBezTo>
                      <a:pt x="2242" y="1991"/>
                      <a:pt x="1929" y="2019"/>
                      <a:pt x="1615" y="2019"/>
                    </a:cubicBezTo>
                    <a:cubicBezTo>
                      <a:pt x="1143" y="2019"/>
                      <a:pt x="667" y="1955"/>
                      <a:pt x="216" y="1826"/>
                    </a:cubicBezTo>
                    <a:cubicBezTo>
                      <a:pt x="180" y="1826"/>
                      <a:pt x="108" y="1826"/>
                      <a:pt x="72" y="1862"/>
                    </a:cubicBezTo>
                    <a:cubicBezTo>
                      <a:pt x="37" y="1898"/>
                      <a:pt x="1" y="1969"/>
                      <a:pt x="37" y="2041"/>
                    </a:cubicBezTo>
                    <a:lnTo>
                      <a:pt x="2506" y="18327"/>
                    </a:lnTo>
                    <a:cubicBezTo>
                      <a:pt x="2506" y="18435"/>
                      <a:pt x="2578" y="18471"/>
                      <a:pt x="2685" y="18471"/>
                    </a:cubicBezTo>
                    <a:lnTo>
                      <a:pt x="2685" y="18506"/>
                    </a:lnTo>
                    <a:cubicBezTo>
                      <a:pt x="2793" y="18471"/>
                      <a:pt x="2864" y="18399"/>
                      <a:pt x="2829" y="18292"/>
                    </a:cubicBezTo>
                    <a:lnTo>
                      <a:pt x="395" y="2220"/>
                    </a:lnTo>
                    <a:lnTo>
                      <a:pt x="395" y="2220"/>
                    </a:lnTo>
                    <a:cubicBezTo>
                      <a:pt x="797" y="2308"/>
                      <a:pt x="1200" y="2350"/>
                      <a:pt x="1599" y="2350"/>
                    </a:cubicBezTo>
                    <a:cubicBezTo>
                      <a:pt x="3153" y="2350"/>
                      <a:pt x="4638" y="1698"/>
                      <a:pt x="5692" y="502"/>
                    </a:cubicBezTo>
                    <a:cubicBezTo>
                      <a:pt x="6086" y="1468"/>
                      <a:pt x="6909" y="2184"/>
                      <a:pt x="7947" y="2399"/>
                    </a:cubicBezTo>
                    <a:cubicBezTo>
                      <a:pt x="8149" y="2441"/>
                      <a:pt x="8355" y="2461"/>
                      <a:pt x="8561" y="2461"/>
                    </a:cubicBezTo>
                    <a:cubicBezTo>
                      <a:pt x="9232" y="2461"/>
                      <a:pt x="9905" y="2245"/>
                      <a:pt x="10453" y="1862"/>
                    </a:cubicBezTo>
                    <a:lnTo>
                      <a:pt x="10453" y="1862"/>
                    </a:lnTo>
                    <a:lnTo>
                      <a:pt x="7160" y="17862"/>
                    </a:lnTo>
                    <a:cubicBezTo>
                      <a:pt x="7139" y="17987"/>
                      <a:pt x="7239" y="18063"/>
                      <a:pt x="7334" y="18063"/>
                    </a:cubicBezTo>
                    <a:cubicBezTo>
                      <a:pt x="7402" y="18063"/>
                      <a:pt x="7467" y="18024"/>
                      <a:pt x="7482" y="17934"/>
                    </a:cubicBezTo>
                    <a:lnTo>
                      <a:pt x="10882" y="1468"/>
                    </a:lnTo>
                    <a:cubicBezTo>
                      <a:pt x="10882" y="1397"/>
                      <a:pt x="10847" y="1325"/>
                      <a:pt x="10775" y="1289"/>
                    </a:cubicBezTo>
                    <a:cubicBezTo>
                      <a:pt x="10760" y="1274"/>
                      <a:pt x="10733" y="1266"/>
                      <a:pt x="10704" y="1266"/>
                    </a:cubicBezTo>
                    <a:cubicBezTo>
                      <a:pt x="10663" y="1266"/>
                      <a:pt x="10617" y="1283"/>
                      <a:pt x="10596" y="1325"/>
                    </a:cubicBezTo>
                    <a:cubicBezTo>
                      <a:pt x="10050" y="1842"/>
                      <a:pt x="9319" y="2129"/>
                      <a:pt x="8570" y="2129"/>
                    </a:cubicBezTo>
                    <a:cubicBezTo>
                      <a:pt x="8387" y="2129"/>
                      <a:pt x="8202" y="2112"/>
                      <a:pt x="8019" y="2077"/>
                    </a:cubicBezTo>
                    <a:cubicBezTo>
                      <a:pt x="7017" y="1862"/>
                      <a:pt x="6193" y="1110"/>
                      <a:pt x="5907" y="108"/>
                    </a:cubicBezTo>
                    <a:cubicBezTo>
                      <a:pt x="5907" y="36"/>
                      <a:pt x="5835" y="1"/>
                      <a:pt x="5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2"/>
              <p:cNvSpPr/>
              <p:nvPr/>
            </p:nvSpPr>
            <p:spPr>
              <a:xfrm>
                <a:off x="6870350" y="2301175"/>
                <a:ext cx="145900" cy="244425"/>
              </a:xfrm>
              <a:custGeom>
                <a:rect b="b" l="l" r="r" t="t"/>
                <a:pathLst>
                  <a:path extrusionOk="0" h="9777" w="5836">
                    <a:moveTo>
                      <a:pt x="1755" y="1"/>
                    </a:moveTo>
                    <a:cubicBezTo>
                      <a:pt x="1742" y="1"/>
                      <a:pt x="1730" y="2"/>
                      <a:pt x="1719" y="5"/>
                    </a:cubicBezTo>
                    <a:cubicBezTo>
                      <a:pt x="1576" y="76"/>
                      <a:pt x="1468" y="613"/>
                      <a:pt x="1468" y="792"/>
                    </a:cubicBezTo>
                    <a:cubicBezTo>
                      <a:pt x="1432" y="1365"/>
                      <a:pt x="1540" y="1902"/>
                      <a:pt x="1862" y="2367"/>
                    </a:cubicBezTo>
                    <a:cubicBezTo>
                      <a:pt x="895" y="2904"/>
                      <a:pt x="215" y="3870"/>
                      <a:pt x="108" y="4980"/>
                    </a:cubicBezTo>
                    <a:lnTo>
                      <a:pt x="108" y="4944"/>
                    </a:lnTo>
                    <a:cubicBezTo>
                      <a:pt x="1" y="5481"/>
                      <a:pt x="1" y="6054"/>
                      <a:pt x="72" y="6591"/>
                    </a:cubicBezTo>
                    <a:cubicBezTo>
                      <a:pt x="359" y="7915"/>
                      <a:pt x="1218" y="9061"/>
                      <a:pt x="2363" y="9777"/>
                    </a:cubicBezTo>
                    <a:lnTo>
                      <a:pt x="5692" y="7342"/>
                    </a:lnTo>
                    <a:cubicBezTo>
                      <a:pt x="5799" y="6806"/>
                      <a:pt x="5835" y="6233"/>
                      <a:pt x="5835" y="5660"/>
                    </a:cubicBezTo>
                    <a:cubicBezTo>
                      <a:pt x="5835" y="5338"/>
                      <a:pt x="5835" y="3083"/>
                      <a:pt x="5262" y="2976"/>
                    </a:cubicBezTo>
                    <a:cubicBezTo>
                      <a:pt x="5247" y="2972"/>
                      <a:pt x="5230" y="2969"/>
                      <a:pt x="5210" y="2969"/>
                    </a:cubicBezTo>
                    <a:cubicBezTo>
                      <a:pt x="5040" y="2969"/>
                      <a:pt x="4686" y="3155"/>
                      <a:pt x="4045" y="4372"/>
                    </a:cubicBezTo>
                    <a:cubicBezTo>
                      <a:pt x="3616" y="3369"/>
                      <a:pt x="3151" y="2367"/>
                      <a:pt x="2721" y="1365"/>
                    </a:cubicBezTo>
                    <a:cubicBezTo>
                      <a:pt x="2186" y="261"/>
                      <a:pt x="1932" y="1"/>
                      <a:pt x="1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2"/>
              <p:cNvSpPr/>
              <p:nvPr/>
            </p:nvSpPr>
            <p:spPr>
              <a:xfrm>
                <a:off x="6912300" y="2357600"/>
                <a:ext cx="35025" cy="56450"/>
              </a:xfrm>
              <a:custGeom>
                <a:rect b="b" l="l" r="r" t="t"/>
                <a:pathLst>
                  <a:path extrusionOk="0" h="2258" w="1401">
                    <a:moveTo>
                      <a:pt x="237" y="0"/>
                    </a:moveTo>
                    <a:cubicBezTo>
                      <a:pt x="122" y="0"/>
                      <a:pt x="1" y="127"/>
                      <a:pt x="77" y="253"/>
                    </a:cubicBezTo>
                    <a:cubicBezTo>
                      <a:pt x="363" y="683"/>
                      <a:pt x="578" y="1076"/>
                      <a:pt x="792" y="1506"/>
                    </a:cubicBezTo>
                    <a:cubicBezTo>
                      <a:pt x="900" y="1757"/>
                      <a:pt x="971" y="1936"/>
                      <a:pt x="1043" y="2150"/>
                    </a:cubicBezTo>
                    <a:cubicBezTo>
                      <a:pt x="1079" y="2222"/>
                      <a:pt x="1150" y="2258"/>
                      <a:pt x="1222" y="2258"/>
                    </a:cubicBezTo>
                    <a:lnTo>
                      <a:pt x="1258" y="2258"/>
                    </a:lnTo>
                    <a:cubicBezTo>
                      <a:pt x="1365" y="2222"/>
                      <a:pt x="1401" y="2115"/>
                      <a:pt x="1365" y="2043"/>
                    </a:cubicBezTo>
                    <a:cubicBezTo>
                      <a:pt x="1294" y="1828"/>
                      <a:pt x="1186" y="1613"/>
                      <a:pt x="1079" y="1399"/>
                    </a:cubicBezTo>
                    <a:cubicBezTo>
                      <a:pt x="900" y="933"/>
                      <a:pt x="649" y="504"/>
                      <a:pt x="363" y="74"/>
                    </a:cubicBezTo>
                    <a:cubicBezTo>
                      <a:pt x="331" y="22"/>
                      <a:pt x="285" y="0"/>
                      <a:pt x="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2"/>
              <p:cNvSpPr/>
              <p:nvPr/>
            </p:nvSpPr>
            <p:spPr>
              <a:xfrm>
                <a:off x="6881975" y="2411350"/>
                <a:ext cx="62675" cy="49250"/>
              </a:xfrm>
              <a:custGeom>
                <a:rect b="b" l="l" r="r" t="t"/>
                <a:pathLst>
                  <a:path extrusionOk="0" h="1970" w="2507">
                    <a:moveTo>
                      <a:pt x="2363" y="0"/>
                    </a:moveTo>
                    <a:cubicBezTo>
                      <a:pt x="2256" y="0"/>
                      <a:pt x="2184" y="72"/>
                      <a:pt x="2184" y="179"/>
                    </a:cubicBezTo>
                    <a:cubicBezTo>
                      <a:pt x="2184" y="287"/>
                      <a:pt x="2149" y="358"/>
                      <a:pt x="2041" y="394"/>
                    </a:cubicBezTo>
                    <a:cubicBezTo>
                      <a:pt x="2005" y="430"/>
                      <a:pt x="1961" y="448"/>
                      <a:pt x="1916" y="448"/>
                    </a:cubicBezTo>
                    <a:cubicBezTo>
                      <a:pt x="1871" y="448"/>
                      <a:pt x="1826" y="430"/>
                      <a:pt x="1791" y="394"/>
                    </a:cubicBezTo>
                    <a:cubicBezTo>
                      <a:pt x="1761" y="372"/>
                      <a:pt x="1729" y="362"/>
                      <a:pt x="1699" y="362"/>
                    </a:cubicBezTo>
                    <a:cubicBezTo>
                      <a:pt x="1585" y="362"/>
                      <a:pt x="1491" y="503"/>
                      <a:pt x="1576" y="645"/>
                    </a:cubicBezTo>
                    <a:cubicBezTo>
                      <a:pt x="1612" y="716"/>
                      <a:pt x="1612" y="788"/>
                      <a:pt x="1612" y="895"/>
                    </a:cubicBezTo>
                    <a:cubicBezTo>
                      <a:pt x="1576" y="1003"/>
                      <a:pt x="1469" y="1074"/>
                      <a:pt x="1361" y="1074"/>
                    </a:cubicBezTo>
                    <a:cubicBezTo>
                      <a:pt x="1290" y="1074"/>
                      <a:pt x="1182" y="1038"/>
                      <a:pt x="1146" y="1003"/>
                    </a:cubicBezTo>
                    <a:cubicBezTo>
                      <a:pt x="1104" y="961"/>
                      <a:pt x="1063" y="943"/>
                      <a:pt x="1021" y="943"/>
                    </a:cubicBezTo>
                    <a:cubicBezTo>
                      <a:pt x="991" y="943"/>
                      <a:pt x="961" y="952"/>
                      <a:pt x="932" y="967"/>
                    </a:cubicBezTo>
                    <a:cubicBezTo>
                      <a:pt x="860" y="1003"/>
                      <a:pt x="824" y="1074"/>
                      <a:pt x="860" y="1146"/>
                    </a:cubicBezTo>
                    <a:cubicBezTo>
                      <a:pt x="860" y="1217"/>
                      <a:pt x="860" y="1325"/>
                      <a:pt x="860" y="1396"/>
                    </a:cubicBezTo>
                    <a:cubicBezTo>
                      <a:pt x="860" y="1396"/>
                      <a:pt x="788" y="1611"/>
                      <a:pt x="645" y="1647"/>
                    </a:cubicBezTo>
                    <a:cubicBezTo>
                      <a:pt x="502" y="1647"/>
                      <a:pt x="395" y="1539"/>
                      <a:pt x="359" y="1432"/>
                    </a:cubicBezTo>
                    <a:cubicBezTo>
                      <a:pt x="332" y="1352"/>
                      <a:pt x="265" y="1311"/>
                      <a:pt x="203" y="1311"/>
                    </a:cubicBezTo>
                    <a:cubicBezTo>
                      <a:pt x="182" y="1311"/>
                      <a:pt x="162" y="1316"/>
                      <a:pt x="144" y="1325"/>
                    </a:cubicBezTo>
                    <a:cubicBezTo>
                      <a:pt x="73" y="1361"/>
                      <a:pt x="1" y="1468"/>
                      <a:pt x="37" y="1539"/>
                    </a:cubicBezTo>
                    <a:cubicBezTo>
                      <a:pt x="144" y="1790"/>
                      <a:pt x="359" y="1969"/>
                      <a:pt x="609" y="1969"/>
                    </a:cubicBezTo>
                    <a:cubicBezTo>
                      <a:pt x="681" y="1969"/>
                      <a:pt x="717" y="1969"/>
                      <a:pt x="753" y="1933"/>
                    </a:cubicBezTo>
                    <a:cubicBezTo>
                      <a:pt x="967" y="1897"/>
                      <a:pt x="1146" y="1683"/>
                      <a:pt x="1182" y="1468"/>
                    </a:cubicBezTo>
                    <a:lnTo>
                      <a:pt x="1182" y="1396"/>
                    </a:lnTo>
                    <a:cubicBezTo>
                      <a:pt x="1230" y="1407"/>
                      <a:pt x="1278" y="1412"/>
                      <a:pt x="1326" y="1412"/>
                    </a:cubicBezTo>
                    <a:cubicBezTo>
                      <a:pt x="1595" y="1412"/>
                      <a:pt x="1837" y="1246"/>
                      <a:pt x="1898" y="1003"/>
                    </a:cubicBezTo>
                    <a:cubicBezTo>
                      <a:pt x="1934" y="931"/>
                      <a:pt x="1934" y="859"/>
                      <a:pt x="1934" y="752"/>
                    </a:cubicBezTo>
                    <a:cubicBezTo>
                      <a:pt x="2041" y="752"/>
                      <a:pt x="2113" y="752"/>
                      <a:pt x="2184" y="680"/>
                    </a:cubicBezTo>
                    <a:cubicBezTo>
                      <a:pt x="2399" y="609"/>
                      <a:pt x="2507" y="394"/>
                      <a:pt x="2507" y="179"/>
                    </a:cubicBezTo>
                    <a:cubicBezTo>
                      <a:pt x="2507" y="108"/>
                      <a:pt x="2435" y="0"/>
                      <a:pt x="2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2"/>
              <p:cNvSpPr/>
              <p:nvPr/>
            </p:nvSpPr>
            <p:spPr>
              <a:xfrm>
                <a:off x="6892725" y="2378150"/>
                <a:ext cx="33125" cy="43075"/>
              </a:xfrm>
              <a:custGeom>
                <a:rect b="b" l="l" r="r" t="t"/>
                <a:pathLst>
                  <a:path extrusionOk="0" h="1723" w="1325">
                    <a:moveTo>
                      <a:pt x="200" y="1"/>
                    </a:moveTo>
                    <a:cubicBezTo>
                      <a:pt x="168" y="1"/>
                      <a:pt x="135" y="12"/>
                      <a:pt x="108" y="40"/>
                    </a:cubicBezTo>
                    <a:cubicBezTo>
                      <a:pt x="36" y="75"/>
                      <a:pt x="0" y="183"/>
                      <a:pt x="72" y="290"/>
                    </a:cubicBezTo>
                    <a:lnTo>
                      <a:pt x="1003" y="1650"/>
                    </a:lnTo>
                    <a:cubicBezTo>
                      <a:pt x="1039" y="1686"/>
                      <a:pt x="1074" y="1722"/>
                      <a:pt x="1146" y="1722"/>
                    </a:cubicBezTo>
                    <a:cubicBezTo>
                      <a:pt x="1182" y="1722"/>
                      <a:pt x="1218" y="1686"/>
                      <a:pt x="1218" y="1686"/>
                    </a:cubicBezTo>
                    <a:cubicBezTo>
                      <a:pt x="1289" y="1615"/>
                      <a:pt x="1325" y="1543"/>
                      <a:pt x="1289" y="1436"/>
                    </a:cubicBezTo>
                    <a:lnTo>
                      <a:pt x="323" y="75"/>
                    </a:lnTo>
                    <a:cubicBezTo>
                      <a:pt x="301" y="31"/>
                      <a:pt x="251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2"/>
              <p:cNvSpPr/>
              <p:nvPr/>
            </p:nvSpPr>
            <p:spPr>
              <a:xfrm>
                <a:off x="6879300" y="2401800"/>
                <a:ext cx="30450" cy="35525"/>
              </a:xfrm>
              <a:custGeom>
                <a:rect b="b" l="l" r="r" t="t"/>
                <a:pathLst>
                  <a:path extrusionOk="0" h="1421" w="1218">
                    <a:moveTo>
                      <a:pt x="208" y="1"/>
                    </a:moveTo>
                    <a:cubicBezTo>
                      <a:pt x="173" y="1"/>
                      <a:pt x="138" y="10"/>
                      <a:pt x="108" y="24"/>
                    </a:cubicBezTo>
                    <a:cubicBezTo>
                      <a:pt x="36" y="96"/>
                      <a:pt x="1" y="203"/>
                      <a:pt x="72" y="275"/>
                    </a:cubicBezTo>
                    <a:lnTo>
                      <a:pt x="895" y="1349"/>
                    </a:lnTo>
                    <a:cubicBezTo>
                      <a:pt x="931" y="1420"/>
                      <a:pt x="967" y="1420"/>
                      <a:pt x="1039" y="1420"/>
                    </a:cubicBezTo>
                    <a:cubicBezTo>
                      <a:pt x="1074" y="1420"/>
                      <a:pt x="1110" y="1420"/>
                      <a:pt x="1110" y="1385"/>
                    </a:cubicBezTo>
                    <a:cubicBezTo>
                      <a:pt x="1218" y="1349"/>
                      <a:pt x="1218" y="1241"/>
                      <a:pt x="1146" y="1170"/>
                    </a:cubicBezTo>
                    <a:lnTo>
                      <a:pt x="323" y="60"/>
                    </a:lnTo>
                    <a:cubicBezTo>
                      <a:pt x="302" y="18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2"/>
              <p:cNvSpPr/>
              <p:nvPr/>
            </p:nvSpPr>
            <p:spPr>
              <a:xfrm>
                <a:off x="7024275" y="2521825"/>
                <a:ext cx="257750" cy="305100"/>
              </a:xfrm>
              <a:custGeom>
                <a:rect b="b" l="l" r="r" t="t"/>
                <a:pathLst>
                  <a:path extrusionOk="0" h="12204" w="10310">
                    <a:moveTo>
                      <a:pt x="8980" y="0"/>
                    </a:moveTo>
                    <a:cubicBezTo>
                      <a:pt x="7783" y="0"/>
                      <a:pt x="5823" y="991"/>
                      <a:pt x="5405" y="1487"/>
                    </a:cubicBezTo>
                    <a:cubicBezTo>
                      <a:pt x="5405" y="1487"/>
                      <a:pt x="4940" y="1989"/>
                      <a:pt x="3902" y="3349"/>
                    </a:cubicBezTo>
                    <a:cubicBezTo>
                      <a:pt x="3759" y="3564"/>
                      <a:pt x="3616" y="3743"/>
                      <a:pt x="3472" y="3957"/>
                    </a:cubicBezTo>
                    <a:cubicBezTo>
                      <a:pt x="3079" y="4458"/>
                      <a:pt x="2685" y="5031"/>
                      <a:pt x="2184" y="5675"/>
                    </a:cubicBezTo>
                    <a:cubicBezTo>
                      <a:pt x="2041" y="5926"/>
                      <a:pt x="1862" y="6177"/>
                      <a:pt x="1718" y="6356"/>
                    </a:cubicBezTo>
                    <a:lnTo>
                      <a:pt x="931" y="7501"/>
                    </a:lnTo>
                    <a:cubicBezTo>
                      <a:pt x="680" y="7859"/>
                      <a:pt x="430" y="8217"/>
                      <a:pt x="179" y="8611"/>
                    </a:cubicBezTo>
                    <a:lnTo>
                      <a:pt x="0" y="8933"/>
                    </a:lnTo>
                    <a:cubicBezTo>
                      <a:pt x="25" y="8931"/>
                      <a:pt x="49" y="8931"/>
                      <a:pt x="74" y="8931"/>
                    </a:cubicBezTo>
                    <a:cubicBezTo>
                      <a:pt x="726" y="8931"/>
                      <a:pt x="1330" y="9388"/>
                      <a:pt x="1468" y="10078"/>
                    </a:cubicBezTo>
                    <a:cubicBezTo>
                      <a:pt x="1504" y="10973"/>
                      <a:pt x="895" y="11796"/>
                      <a:pt x="0" y="12011"/>
                    </a:cubicBezTo>
                    <a:cubicBezTo>
                      <a:pt x="72" y="12047"/>
                      <a:pt x="179" y="12118"/>
                      <a:pt x="287" y="12118"/>
                    </a:cubicBezTo>
                    <a:cubicBezTo>
                      <a:pt x="287" y="12118"/>
                      <a:pt x="322" y="12154"/>
                      <a:pt x="358" y="12190"/>
                    </a:cubicBezTo>
                    <a:cubicBezTo>
                      <a:pt x="457" y="12199"/>
                      <a:pt x="555" y="12203"/>
                      <a:pt x="654" y="12203"/>
                    </a:cubicBezTo>
                    <a:cubicBezTo>
                      <a:pt x="949" y="12203"/>
                      <a:pt x="1244" y="12163"/>
                      <a:pt x="1539" y="12083"/>
                    </a:cubicBezTo>
                    <a:cubicBezTo>
                      <a:pt x="2148" y="11868"/>
                      <a:pt x="2649" y="11510"/>
                      <a:pt x="3079" y="11045"/>
                    </a:cubicBezTo>
                    <a:cubicBezTo>
                      <a:pt x="3401" y="10722"/>
                      <a:pt x="3687" y="10365"/>
                      <a:pt x="3938" y="10007"/>
                    </a:cubicBezTo>
                    <a:cubicBezTo>
                      <a:pt x="4081" y="9792"/>
                      <a:pt x="4296" y="9577"/>
                      <a:pt x="4439" y="9398"/>
                    </a:cubicBezTo>
                    <a:lnTo>
                      <a:pt x="4439" y="9362"/>
                    </a:lnTo>
                    <a:lnTo>
                      <a:pt x="4582" y="9219"/>
                    </a:lnTo>
                    <a:cubicBezTo>
                      <a:pt x="4654" y="9076"/>
                      <a:pt x="4761" y="8969"/>
                      <a:pt x="4833" y="8861"/>
                    </a:cubicBezTo>
                    <a:cubicBezTo>
                      <a:pt x="4940" y="8754"/>
                      <a:pt x="5047" y="8646"/>
                      <a:pt x="5119" y="8539"/>
                    </a:cubicBezTo>
                    <a:cubicBezTo>
                      <a:pt x="5334" y="8288"/>
                      <a:pt x="5477" y="8074"/>
                      <a:pt x="5656" y="7859"/>
                    </a:cubicBezTo>
                    <a:cubicBezTo>
                      <a:pt x="5978" y="7501"/>
                      <a:pt x="6264" y="7143"/>
                      <a:pt x="6551" y="6749"/>
                    </a:cubicBezTo>
                    <a:cubicBezTo>
                      <a:pt x="6658" y="6606"/>
                      <a:pt x="6766" y="6499"/>
                      <a:pt x="6873" y="6391"/>
                    </a:cubicBezTo>
                    <a:lnTo>
                      <a:pt x="6873" y="6356"/>
                    </a:lnTo>
                    <a:cubicBezTo>
                      <a:pt x="6980" y="6248"/>
                      <a:pt x="7052" y="6105"/>
                      <a:pt x="7159" y="5998"/>
                    </a:cubicBezTo>
                    <a:lnTo>
                      <a:pt x="7660" y="5353"/>
                    </a:lnTo>
                    <a:lnTo>
                      <a:pt x="7732" y="5246"/>
                    </a:lnTo>
                    <a:cubicBezTo>
                      <a:pt x="8018" y="4924"/>
                      <a:pt x="8269" y="4602"/>
                      <a:pt x="8555" y="4279"/>
                    </a:cubicBezTo>
                    <a:lnTo>
                      <a:pt x="8663" y="4172"/>
                    </a:lnTo>
                    <a:cubicBezTo>
                      <a:pt x="9844" y="3170"/>
                      <a:pt x="10309" y="1666"/>
                      <a:pt x="9880" y="485"/>
                    </a:cubicBezTo>
                    <a:cubicBezTo>
                      <a:pt x="9763" y="137"/>
                      <a:pt x="9424" y="0"/>
                      <a:pt x="89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2"/>
              <p:cNvSpPr/>
              <p:nvPr/>
            </p:nvSpPr>
            <p:spPr>
              <a:xfrm>
                <a:off x="7152225" y="2571525"/>
                <a:ext cx="89525" cy="81450"/>
              </a:xfrm>
              <a:custGeom>
                <a:rect b="b" l="l" r="r" t="t"/>
                <a:pathLst>
                  <a:path extrusionOk="0" h="3258" w="3581">
                    <a:moveTo>
                      <a:pt x="1" y="1"/>
                    </a:moveTo>
                    <a:cubicBezTo>
                      <a:pt x="896" y="1074"/>
                      <a:pt x="1755" y="2148"/>
                      <a:pt x="2650" y="3258"/>
                    </a:cubicBezTo>
                    <a:cubicBezTo>
                      <a:pt x="2936" y="2900"/>
                      <a:pt x="3187" y="2578"/>
                      <a:pt x="3473" y="2291"/>
                    </a:cubicBezTo>
                    <a:lnTo>
                      <a:pt x="3580" y="2184"/>
                    </a:lnTo>
                    <a:cubicBezTo>
                      <a:pt x="3509" y="2077"/>
                      <a:pt x="3473" y="2005"/>
                      <a:pt x="3401" y="18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2"/>
              <p:cNvSpPr/>
              <p:nvPr/>
            </p:nvSpPr>
            <p:spPr>
              <a:xfrm>
                <a:off x="7147775" y="2501325"/>
                <a:ext cx="143675" cy="145400"/>
              </a:xfrm>
              <a:custGeom>
                <a:rect b="b" l="l" r="r" t="t"/>
                <a:pathLst>
                  <a:path extrusionOk="0" h="5816" w="5747">
                    <a:moveTo>
                      <a:pt x="3390" y="1"/>
                    </a:moveTo>
                    <a:cubicBezTo>
                      <a:pt x="2984" y="1"/>
                      <a:pt x="2565" y="126"/>
                      <a:pt x="2183" y="410"/>
                    </a:cubicBezTo>
                    <a:lnTo>
                      <a:pt x="0" y="2665"/>
                    </a:lnTo>
                    <a:lnTo>
                      <a:pt x="4474" y="5815"/>
                    </a:lnTo>
                    <a:cubicBezTo>
                      <a:pt x="4761" y="4741"/>
                      <a:pt x="5083" y="3668"/>
                      <a:pt x="5369" y="2558"/>
                    </a:cubicBezTo>
                    <a:cubicBezTo>
                      <a:pt x="5746" y="1158"/>
                      <a:pt x="4624" y="1"/>
                      <a:pt x="33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2"/>
              <p:cNvSpPr/>
              <p:nvPr/>
            </p:nvSpPr>
            <p:spPr>
              <a:xfrm>
                <a:off x="7279300" y="3248050"/>
                <a:ext cx="185275" cy="509600"/>
              </a:xfrm>
              <a:custGeom>
                <a:rect b="b" l="l" r="r" t="t"/>
                <a:pathLst>
                  <a:path extrusionOk="0" h="20384" w="7411">
                    <a:moveTo>
                      <a:pt x="1" y="0"/>
                    </a:moveTo>
                    <a:lnTo>
                      <a:pt x="323" y="2792"/>
                    </a:lnTo>
                    <a:lnTo>
                      <a:pt x="323" y="3329"/>
                    </a:lnTo>
                    <a:lnTo>
                      <a:pt x="645" y="15714"/>
                    </a:lnTo>
                    <a:lnTo>
                      <a:pt x="717" y="18041"/>
                    </a:lnTo>
                    <a:cubicBezTo>
                      <a:pt x="717" y="18542"/>
                      <a:pt x="753" y="19043"/>
                      <a:pt x="753" y="19544"/>
                    </a:cubicBezTo>
                    <a:cubicBezTo>
                      <a:pt x="1738" y="20105"/>
                      <a:pt x="2836" y="20383"/>
                      <a:pt x="3933" y="20383"/>
                    </a:cubicBezTo>
                    <a:cubicBezTo>
                      <a:pt x="5146" y="20383"/>
                      <a:pt x="6357" y="20042"/>
                      <a:pt x="7410" y="19365"/>
                    </a:cubicBezTo>
                    <a:lnTo>
                      <a:pt x="7410" y="18864"/>
                    </a:lnTo>
                    <a:lnTo>
                      <a:pt x="7375" y="17182"/>
                    </a:lnTo>
                    <a:lnTo>
                      <a:pt x="7375" y="16788"/>
                    </a:lnTo>
                    <a:lnTo>
                      <a:pt x="7375" y="16430"/>
                    </a:lnTo>
                    <a:lnTo>
                      <a:pt x="7339" y="15643"/>
                    </a:lnTo>
                    <a:lnTo>
                      <a:pt x="7339" y="15034"/>
                    </a:lnTo>
                    <a:lnTo>
                      <a:pt x="7339" y="14963"/>
                    </a:lnTo>
                    <a:lnTo>
                      <a:pt x="7267" y="11705"/>
                    </a:lnTo>
                    <a:lnTo>
                      <a:pt x="7267" y="11168"/>
                    </a:lnTo>
                    <a:lnTo>
                      <a:pt x="7267" y="10524"/>
                    </a:lnTo>
                    <a:lnTo>
                      <a:pt x="7267" y="9772"/>
                    </a:lnTo>
                    <a:lnTo>
                      <a:pt x="7267" y="9056"/>
                    </a:lnTo>
                    <a:lnTo>
                      <a:pt x="7267" y="8913"/>
                    </a:lnTo>
                    <a:lnTo>
                      <a:pt x="7160" y="5513"/>
                    </a:lnTo>
                    <a:lnTo>
                      <a:pt x="7160" y="4761"/>
                    </a:lnTo>
                    <a:lnTo>
                      <a:pt x="7160" y="4618"/>
                    </a:lnTo>
                    <a:lnTo>
                      <a:pt x="7124" y="2900"/>
                    </a:lnTo>
                    <a:lnTo>
                      <a:pt x="7124" y="2613"/>
                    </a:lnTo>
                    <a:lnTo>
                      <a:pt x="5120" y="2649"/>
                    </a:lnTo>
                    <a:lnTo>
                      <a:pt x="4332" y="26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2"/>
              <p:cNvSpPr/>
              <p:nvPr/>
            </p:nvSpPr>
            <p:spPr>
              <a:xfrm>
                <a:off x="7103025" y="3718750"/>
                <a:ext cx="412550" cy="140525"/>
              </a:xfrm>
              <a:custGeom>
                <a:rect b="b" l="l" r="r" t="t"/>
                <a:pathLst>
                  <a:path extrusionOk="0" h="5621" w="16502">
                    <a:moveTo>
                      <a:pt x="14533" y="0"/>
                    </a:moveTo>
                    <a:cubicBezTo>
                      <a:pt x="14282" y="144"/>
                      <a:pt x="14032" y="215"/>
                      <a:pt x="13745" y="251"/>
                    </a:cubicBezTo>
                    <a:cubicBezTo>
                      <a:pt x="13602" y="287"/>
                      <a:pt x="13423" y="287"/>
                      <a:pt x="13244" y="287"/>
                    </a:cubicBezTo>
                    <a:cubicBezTo>
                      <a:pt x="11025" y="358"/>
                      <a:pt x="9987" y="358"/>
                      <a:pt x="9486" y="358"/>
                    </a:cubicBezTo>
                    <a:cubicBezTo>
                      <a:pt x="9414" y="323"/>
                      <a:pt x="9092" y="323"/>
                      <a:pt x="8663" y="323"/>
                    </a:cubicBezTo>
                    <a:cubicBezTo>
                      <a:pt x="8484" y="323"/>
                      <a:pt x="8305" y="287"/>
                      <a:pt x="8090" y="287"/>
                    </a:cubicBezTo>
                    <a:lnTo>
                      <a:pt x="7947" y="287"/>
                    </a:lnTo>
                    <a:cubicBezTo>
                      <a:pt x="7660" y="251"/>
                      <a:pt x="7338" y="251"/>
                      <a:pt x="7052" y="251"/>
                    </a:cubicBezTo>
                    <a:lnTo>
                      <a:pt x="6873" y="251"/>
                    </a:lnTo>
                    <a:cubicBezTo>
                      <a:pt x="3365" y="323"/>
                      <a:pt x="752" y="1683"/>
                      <a:pt x="179" y="3580"/>
                    </a:cubicBezTo>
                    <a:cubicBezTo>
                      <a:pt x="0" y="4260"/>
                      <a:pt x="0" y="4976"/>
                      <a:pt x="251" y="5620"/>
                    </a:cubicBezTo>
                    <a:cubicBezTo>
                      <a:pt x="5548" y="5584"/>
                      <a:pt x="10846" y="5477"/>
                      <a:pt x="16108" y="5405"/>
                    </a:cubicBezTo>
                    <a:cubicBezTo>
                      <a:pt x="16215" y="5334"/>
                      <a:pt x="16287" y="5226"/>
                      <a:pt x="16359" y="5119"/>
                    </a:cubicBezTo>
                    <a:cubicBezTo>
                      <a:pt x="16430" y="5047"/>
                      <a:pt x="16502" y="4904"/>
                      <a:pt x="16502" y="4797"/>
                    </a:cubicBezTo>
                    <a:cubicBezTo>
                      <a:pt x="16466" y="4403"/>
                      <a:pt x="16287" y="4081"/>
                      <a:pt x="16001" y="3866"/>
                    </a:cubicBezTo>
                    <a:cubicBezTo>
                      <a:pt x="15893" y="3759"/>
                      <a:pt x="15822" y="3687"/>
                      <a:pt x="15714" y="3580"/>
                    </a:cubicBezTo>
                    <a:cubicBezTo>
                      <a:pt x="15714" y="3544"/>
                      <a:pt x="15678" y="3508"/>
                      <a:pt x="15643" y="3472"/>
                    </a:cubicBezTo>
                    <a:lnTo>
                      <a:pt x="15643" y="3401"/>
                    </a:lnTo>
                    <a:cubicBezTo>
                      <a:pt x="15643" y="3365"/>
                      <a:pt x="15607" y="3329"/>
                      <a:pt x="15607" y="3294"/>
                    </a:cubicBezTo>
                    <a:cubicBezTo>
                      <a:pt x="15499" y="3115"/>
                      <a:pt x="15428" y="2936"/>
                      <a:pt x="15356" y="2757"/>
                    </a:cubicBezTo>
                    <a:cubicBezTo>
                      <a:pt x="15356" y="2685"/>
                      <a:pt x="15356" y="2649"/>
                      <a:pt x="15320" y="2542"/>
                    </a:cubicBezTo>
                    <a:cubicBezTo>
                      <a:pt x="15249" y="2434"/>
                      <a:pt x="15249" y="2291"/>
                      <a:pt x="15213" y="2184"/>
                    </a:cubicBezTo>
                    <a:cubicBezTo>
                      <a:pt x="15034" y="1611"/>
                      <a:pt x="14855" y="1074"/>
                      <a:pt x="14855" y="1074"/>
                    </a:cubicBezTo>
                    <a:cubicBezTo>
                      <a:pt x="14855" y="1038"/>
                      <a:pt x="14855" y="1003"/>
                      <a:pt x="14855" y="967"/>
                    </a:cubicBezTo>
                    <a:cubicBezTo>
                      <a:pt x="14819" y="788"/>
                      <a:pt x="14748" y="609"/>
                      <a:pt x="14676" y="358"/>
                    </a:cubicBezTo>
                    <a:cubicBezTo>
                      <a:pt x="14640" y="323"/>
                      <a:pt x="14640" y="287"/>
                      <a:pt x="14640" y="287"/>
                    </a:cubicBezTo>
                    <a:cubicBezTo>
                      <a:pt x="14676" y="251"/>
                      <a:pt x="14676" y="251"/>
                      <a:pt x="14640" y="251"/>
                    </a:cubicBezTo>
                    <a:cubicBezTo>
                      <a:pt x="14640" y="144"/>
                      <a:pt x="14605" y="72"/>
                      <a:pt x="145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2"/>
              <p:cNvSpPr/>
              <p:nvPr/>
            </p:nvSpPr>
            <p:spPr>
              <a:xfrm>
                <a:off x="7103025" y="3717050"/>
                <a:ext cx="412550" cy="142225"/>
              </a:xfrm>
              <a:custGeom>
                <a:rect b="b" l="l" r="r" t="t"/>
                <a:pathLst>
                  <a:path extrusionOk="0" h="5689" w="16502">
                    <a:moveTo>
                      <a:pt x="7495" y="0"/>
                    </a:moveTo>
                    <a:cubicBezTo>
                      <a:pt x="7348" y="0"/>
                      <a:pt x="7099" y="142"/>
                      <a:pt x="6873" y="283"/>
                    </a:cubicBezTo>
                    <a:cubicBezTo>
                      <a:pt x="5405" y="319"/>
                      <a:pt x="3973" y="605"/>
                      <a:pt x="2649" y="1178"/>
                    </a:cubicBezTo>
                    <a:cubicBezTo>
                      <a:pt x="1360" y="1787"/>
                      <a:pt x="466" y="2646"/>
                      <a:pt x="179" y="3648"/>
                    </a:cubicBezTo>
                    <a:cubicBezTo>
                      <a:pt x="0" y="4328"/>
                      <a:pt x="0" y="5044"/>
                      <a:pt x="251" y="5688"/>
                    </a:cubicBezTo>
                    <a:cubicBezTo>
                      <a:pt x="5548" y="5652"/>
                      <a:pt x="10846" y="5545"/>
                      <a:pt x="16108" y="5473"/>
                    </a:cubicBezTo>
                    <a:cubicBezTo>
                      <a:pt x="16215" y="5402"/>
                      <a:pt x="16287" y="5294"/>
                      <a:pt x="16359" y="5187"/>
                    </a:cubicBezTo>
                    <a:cubicBezTo>
                      <a:pt x="16430" y="5115"/>
                      <a:pt x="16502" y="4972"/>
                      <a:pt x="16502" y="4865"/>
                    </a:cubicBezTo>
                    <a:cubicBezTo>
                      <a:pt x="16502" y="4686"/>
                      <a:pt x="16466" y="4507"/>
                      <a:pt x="16359" y="4364"/>
                    </a:cubicBezTo>
                    <a:cubicBezTo>
                      <a:pt x="16251" y="4185"/>
                      <a:pt x="16144" y="4042"/>
                      <a:pt x="16001" y="3934"/>
                    </a:cubicBezTo>
                    <a:cubicBezTo>
                      <a:pt x="15893" y="3827"/>
                      <a:pt x="15786" y="3719"/>
                      <a:pt x="15714" y="3612"/>
                    </a:cubicBezTo>
                    <a:cubicBezTo>
                      <a:pt x="15678" y="3576"/>
                      <a:pt x="15678" y="3540"/>
                      <a:pt x="15643" y="3505"/>
                    </a:cubicBezTo>
                    <a:lnTo>
                      <a:pt x="15643" y="3469"/>
                    </a:lnTo>
                    <a:cubicBezTo>
                      <a:pt x="15607" y="3433"/>
                      <a:pt x="15607" y="3362"/>
                      <a:pt x="15571" y="3326"/>
                    </a:cubicBezTo>
                    <a:cubicBezTo>
                      <a:pt x="15499" y="3147"/>
                      <a:pt x="15428" y="2968"/>
                      <a:pt x="15356" y="2789"/>
                    </a:cubicBezTo>
                    <a:cubicBezTo>
                      <a:pt x="14101" y="2427"/>
                      <a:pt x="12795" y="2242"/>
                      <a:pt x="11483" y="2242"/>
                    </a:cubicBezTo>
                    <a:cubicBezTo>
                      <a:pt x="10588" y="2242"/>
                      <a:pt x="9691" y="2328"/>
                      <a:pt x="8806" y="2502"/>
                    </a:cubicBezTo>
                    <a:cubicBezTo>
                      <a:pt x="8157" y="2623"/>
                      <a:pt x="7396" y="2839"/>
                      <a:pt x="6879" y="2839"/>
                    </a:cubicBezTo>
                    <a:cubicBezTo>
                      <a:pt x="6625" y="2839"/>
                      <a:pt x="6430" y="2787"/>
                      <a:pt x="6336" y="2646"/>
                    </a:cubicBezTo>
                    <a:cubicBezTo>
                      <a:pt x="5978" y="2001"/>
                      <a:pt x="7804" y="247"/>
                      <a:pt x="7589" y="33"/>
                    </a:cubicBezTo>
                    <a:cubicBezTo>
                      <a:pt x="7566" y="10"/>
                      <a:pt x="7534" y="0"/>
                      <a:pt x="7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2"/>
              <p:cNvSpPr/>
              <p:nvPr/>
            </p:nvSpPr>
            <p:spPr>
              <a:xfrm>
                <a:off x="7218450" y="3313375"/>
                <a:ext cx="440300" cy="70725"/>
              </a:xfrm>
              <a:custGeom>
                <a:rect b="b" l="l" r="r" t="t"/>
                <a:pathLst>
                  <a:path extrusionOk="0" h="2829" w="17612">
                    <a:moveTo>
                      <a:pt x="1791" y="0"/>
                    </a:moveTo>
                    <a:cubicBezTo>
                      <a:pt x="1" y="108"/>
                      <a:pt x="1" y="2721"/>
                      <a:pt x="1791" y="2828"/>
                    </a:cubicBezTo>
                    <a:lnTo>
                      <a:pt x="15751" y="2828"/>
                    </a:lnTo>
                    <a:cubicBezTo>
                      <a:pt x="17612" y="2828"/>
                      <a:pt x="17612" y="0"/>
                      <a:pt x="15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2"/>
              <p:cNvSpPr/>
              <p:nvPr/>
            </p:nvSpPr>
            <p:spPr>
              <a:xfrm>
                <a:off x="6900775" y="2484725"/>
                <a:ext cx="182575" cy="352650"/>
              </a:xfrm>
              <a:custGeom>
                <a:rect b="b" l="l" r="r" t="t"/>
                <a:pathLst>
                  <a:path extrusionOk="0" h="14106" w="7303">
                    <a:moveTo>
                      <a:pt x="4475" y="0"/>
                    </a:moveTo>
                    <a:lnTo>
                      <a:pt x="609" y="931"/>
                    </a:lnTo>
                    <a:cubicBezTo>
                      <a:pt x="1" y="5191"/>
                      <a:pt x="1039" y="9558"/>
                      <a:pt x="3437" y="13137"/>
                    </a:cubicBezTo>
                    <a:cubicBezTo>
                      <a:pt x="3872" y="13798"/>
                      <a:pt x="4547" y="14106"/>
                      <a:pt x="5216" y="14106"/>
                    </a:cubicBezTo>
                    <a:cubicBezTo>
                      <a:pt x="6141" y="14106"/>
                      <a:pt x="7053" y="13517"/>
                      <a:pt x="7303" y="12457"/>
                    </a:cubicBezTo>
                    <a:lnTo>
                      <a:pt x="4475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2"/>
              <p:cNvSpPr/>
              <p:nvPr/>
            </p:nvSpPr>
            <p:spPr>
              <a:xfrm>
                <a:off x="7171025" y="2459675"/>
                <a:ext cx="417050" cy="457300"/>
              </a:xfrm>
              <a:custGeom>
                <a:rect b="b" l="l" r="r" t="t"/>
                <a:pathLst>
                  <a:path extrusionOk="0" h="18292" w="16682">
                    <a:moveTo>
                      <a:pt x="2041" y="0"/>
                    </a:moveTo>
                    <a:cubicBezTo>
                      <a:pt x="1289" y="108"/>
                      <a:pt x="609" y="394"/>
                      <a:pt x="1" y="824"/>
                    </a:cubicBezTo>
                    <a:cubicBezTo>
                      <a:pt x="1719" y="7338"/>
                      <a:pt x="5012" y="13352"/>
                      <a:pt x="9594" y="18291"/>
                    </a:cubicBezTo>
                    <a:lnTo>
                      <a:pt x="16574" y="17540"/>
                    </a:lnTo>
                    <a:cubicBezTo>
                      <a:pt x="16681" y="16537"/>
                      <a:pt x="16502" y="15464"/>
                      <a:pt x="16001" y="14569"/>
                    </a:cubicBezTo>
                    <a:cubicBezTo>
                      <a:pt x="13495" y="11311"/>
                      <a:pt x="10775" y="8233"/>
                      <a:pt x="7876" y="5298"/>
                    </a:cubicBezTo>
                    <a:cubicBezTo>
                      <a:pt x="5943" y="3365"/>
                      <a:pt x="4010" y="1611"/>
                      <a:pt x="2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2"/>
              <p:cNvSpPr/>
              <p:nvPr/>
            </p:nvSpPr>
            <p:spPr>
              <a:xfrm>
                <a:off x="7380425" y="3150500"/>
                <a:ext cx="444775" cy="170950"/>
              </a:xfrm>
              <a:custGeom>
                <a:rect b="b" l="l" r="r" t="t"/>
                <a:pathLst>
                  <a:path extrusionOk="0" h="6838" w="17791">
                    <a:moveTo>
                      <a:pt x="72" y="1"/>
                    </a:moveTo>
                    <a:lnTo>
                      <a:pt x="72" y="37"/>
                    </a:lnTo>
                    <a:lnTo>
                      <a:pt x="36" y="1755"/>
                    </a:lnTo>
                    <a:lnTo>
                      <a:pt x="36" y="2542"/>
                    </a:lnTo>
                    <a:lnTo>
                      <a:pt x="1" y="6587"/>
                    </a:lnTo>
                    <a:lnTo>
                      <a:pt x="538" y="6587"/>
                    </a:lnTo>
                    <a:lnTo>
                      <a:pt x="12923" y="6766"/>
                    </a:lnTo>
                    <a:lnTo>
                      <a:pt x="15249" y="6802"/>
                    </a:lnTo>
                    <a:lnTo>
                      <a:pt x="16717" y="6838"/>
                    </a:lnTo>
                    <a:cubicBezTo>
                      <a:pt x="17433" y="5656"/>
                      <a:pt x="17791" y="4296"/>
                      <a:pt x="17683" y="2936"/>
                    </a:cubicBezTo>
                    <a:cubicBezTo>
                      <a:pt x="17612" y="1969"/>
                      <a:pt x="17325" y="1003"/>
                      <a:pt x="16824" y="144"/>
                    </a:cubicBezTo>
                    <a:lnTo>
                      <a:pt x="12457" y="144"/>
                    </a:lnTo>
                    <a:lnTo>
                      <a:pt x="9164" y="108"/>
                    </a:lnTo>
                    <a:lnTo>
                      <a:pt x="6408" y="108"/>
                    </a:lnTo>
                    <a:lnTo>
                      <a:pt x="2972" y="72"/>
                    </a:lnTo>
                    <a:lnTo>
                      <a:pt x="2256" y="37"/>
                    </a:lnTo>
                    <a:lnTo>
                      <a:pt x="2077" y="3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2"/>
              <p:cNvSpPr/>
              <p:nvPr/>
            </p:nvSpPr>
            <p:spPr>
              <a:xfrm>
                <a:off x="7784025" y="3114700"/>
                <a:ext cx="140500" cy="410325"/>
              </a:xfrm>
              <a:custGeom>
                <a:rect b="b" l="l" r="r" t="t"/>
                <a:pathLst>
                  <a:path extrusionOk="0" h="16413" w="5620">
                    <a:moveTo>
                      <a:pt x="5011" y="1"/>
                    </a:moveTo>
                    <a:cubicBezTo>
                      <a:pt x="4653" y="1"/>
                      <a:pt x="4296" y="144"/>
                      <a:pt x="4081" y="431"/>
                    </a:cubicBezTo>
                    <a:cubicBezTo>
                      <a:pt x="3973" y="538"/>
                      <a:pt x="3866" y="609"/>
                      <a:pt x="3759" y="681"/>
                    </a:cubicBezTo>
                    <a:lnTo>
                      <a:pt x="3651" y="753"/>
                    </a:lnTo>
                    <a:lnTo>
                      <a:pt x="3580" y="753"/>
                    </a:lnTo>
                    <a:cubicBezTo>
                      <a:pt x="3544" y="788"/>
                      <a:pt x="3508" y="788"/>
                      <a:pt x="3472" y="824"/>
                    </a:cubicBezTo>
                    <a:cubicBezTo>
                      <a:pt x="3293" y="896"/>
                      <a:pt x="3114" y="967"/>
                      <a:pt x="2935" y="1039"/>
                    </a:cubicBezTo>
                    <a:lnTo>
                      <a:pt x="2721" y="1075"/>
                    </a:lnTo>
                    <a:lnTo>
                      <a:pt x="2363" y="1182"/>
                    </a:lnTo>
                    <a:cubicBezTo>
                      <a:pt x="1790" y="1325"/>
                      <a:pt x="1217" y="1433"/>
                      <a:pt x="1217" y="1433"/>
                    </a:cubicBezTo>
                    <a:cubicBezTo>
                      <a:pt x="1199" y="1451"/>
                      <a:pt x="1181" y="1460"/>
                      <a:pt x="1163" y="1460"/>
                    </a:cubicBezTo>
                    <a:cubicBezTo>
                      <a:pt x="1146" y="1460"/>
                      <a:pt x="1128" y="1451"/>
                      <a:pt x="1110" y="1433"/>
                    </a:cubicBezTo>
                    <a:cubicBezTo>
                      <a:pt x="931" y="1504"/>
                      <a:pt x="752" y="1540"/>
                      <a:pt x="501" y="1612"/>
                    </a:cubicBezTo>
                    <a:cubicBezTo>
                      <a:pt x="465" y="1648"/>
                      <a:pt x="394" y="1648"/>
                      <a:pt x="394" y="1648"/>
                    </a:cubicBezTo>
                    <a:cubicBezTo>
                      <a:pt x="286" y="1648"/>
                      <a:pt x="215" y="1683"/>
                      <a:pt x="143" y="1719"/>
                    </a:cubicBezTo>
                    <a:cubicBezTo>
                      <a:pt x="251" y="1970"/>
                      <a:pt x="322" y="2256"/>
                      <a:pt x="358" y="2542"/>
                    </a:cubicBezTo>
                    <a:cubicBezTo>
                      <a:pt x="358" y="2686"/>
                      <a:pt x="358" y="2865"/>
                      <a:pt x="358" y="3044"/>
                    </a:cubicBezTo>
                    <a:cubicBezTo>
                      <a:pt x="358" y="5263"/>
                      <a:pt x="322" y="6301"/>
                      <a:pt x="251" y="6802"/>
                    </a:cubicBezTo>
                    <a:cubicBezTo>
                      <a:pt x="251" y="6874"/>
                      <a:pt x="251" y="7196"/>
                      <a:pt x="215" y="7625"/>
                    </a:cubicBezTo>
                    <a:cubicBezTo>
                      <a:pt x="179" y="7804"/>
                      <a:pt x="143" y="7983"/>
                      <a:pt x="143" y="8198"/>
                    </a:cubicBezTo>
                    <a:lnTo>
                      <a:pt x="143" y="8341"/>
                    </a:lnTo>
                    <a:cubicBezTo>
                      <a:pt x="108" y="8627"/>
                      <a:pt x="72" y="8950"/>
                      <a:pt x="72" y="9236"/>
                    </a:cubicBezTo>
                    <a:lnTo>
                      <a:pt x="72" y="9415"/>
                    </a:lnTo>
                    <a:cubicBezTo>
                      <a:pt x="0" y="12923"/>
                      <a:pt x="1253" y="15607"/>
                      <a:pt x="3150" y="16252"/>
                    </a:cubicBezTo>
                    <a:cubicBezTo>
                      <a:pt x="3472" y="16359"/>
                      <a:pt x="3812" y="16413"/>
                      <a:pt x="4157" y="16413"/>
                    </a:cubicBezTo>
                    <a:cubicBezTo>
                      <a:pt x="4501" y="16413"/>
                      <a:pt x="4850" y="16359"/>
                      <a:pt x="5190" y="16252"/>
                    </a:cubicBezTo>
                    <a:cubicBezTo>
                      <a:pt x="5334" y="10990"/>
                      <a:pt x="5477" y="5692"/>
                      <a:pt x="5620" y="395"/>
                    </a:cubicBezTo>
                    <a:cubicBezTo>
                      <a:pt x="5548" y="323"/>
                      <a:pt x="5441" y="216"/>
                      <a:pt x="5369" y="144"/>
                    </a:cubicBezTo>
                    <a:cubicBezTo>
                      <a:pt x="5262" y="73"/>
                      <a:pt x="5155" y="1"/>
                      <a:pt x="5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2"/>
              <p:cNvSpPr/>
              <p:nvPr/>
            </p:nvSpPr>
            <p:spPr>
              <a:xfrm>
                <a:off x="7777750" y="3114475"/>
                <a:ext cx="146775" cy="410550"/>
              </a:xfrm>
              <a:custGeom>
                <a:rect b="b" l="l" r="r" t="t"/>
                <a:pathLst>
                  <a:path extrusionOk="0" h="16422" w="5871">
                    <a:moveTo>
                      <a:pt x="5180" y="0"/>
                    </a:moveTo>
                    <a:cubicBezTo>
                      <a:pt x="5055" y="0"/>
                      <a:pt x="4914" y="59"/>
                      <a:pt x="4797" y="117"/>
                    </a:cubicBezTo>
                    <a:cubicBezTo>
                      <a:pt x="4618" y="225"/>
                      <a:pt x="4475" y="332"/>
                      <a:pt x="4332" y="475"/>
                    </a:cubicBezTo>
                    <a:cubicBezTo>
                      <a:pt x="4224" y="547"/>
                      <a:pt x="4117" y="654"/>
                      <a:pt x="4010" y="726"/>
                    </a:cubicBezTo>
                    <a:lnTo>
                      <a:pt x="3902" y="797"/>
                    </a:lnTo>
                    <a:lnTo>
                      <a:pt x="3866" y="797"/>
                    </a:lnTo>
                    <a:cubicBezTo>
                      <a:pt x="3831" y="833"/>
                      <a:pt x="3759" y="833"/>
                      <a:pt x="3723" y="869"/>
                    </a:cubicBezTo>
                    <a:cubicBezTo>
                      <a:pt x="3544" y="941"/>
                      <a:pt x="3365" y="1012"/>
                      <a:pt x="3186" y="1048"/>
                    </a:cubicBezTo>
                    <a:cubicBezTo>
                      <a:pt x="2470" y="3160"/>
                      <a:pt x="2291" y="5379"/>
                      <a:pt x="2614" y="7563"/>
                    </a:cubicBezTo>
                    <a:cubicBezTo>
                      <a:pt x="2757" y="8565"/>
                      <a:pt x="3079" y="9782"/>
                      <a:pt x="2649" y="10032"/>
                    </a:cubicBezTo>
                    <a:cubicBezTo>
                      <a:pt x="2594" y="10063"/>
                      <a:pt x="2530" y="10078"/>
                      <a:pt x="2460" y="10078"/>
                    </a:cubicBezTo>
                    <a:cubicBezTo>
                      <a:pt x="1768" y="10078"/>
                      <a:pt x="466" y="8691"/>
                      <a:pt x="125" y="8691"/>
                    </a:cubicBezTo>
                    <a:cubicBezTo>
                      <a:pt x="103" y="8691"/>
                      <a:pt x="86" y="8697"/>
                      <a:pt x="72" y="8708"/>
                    </a:cubicBezTo>
                    <a:cubicBezTo>
                      <a:pt x="1" y="8780"/>
                      <a:pt x="180" y="9138"/>
                      <a:pt x="323" y="9424"/>
                    </a:cubicBezTo>
                    <a:cubicBezTo>
                      <a:pt x="287" y="10856"/>
                      <a:pt x="502" y="12323"/>
                      <a:pt x="1039" y="13684"/>
                    </a:cubicBezTo>
                    <a:cubicBezTo>
                      <a:pt x="1576" y="15008"/>
                      <a:pt x="2363" y="15903"/>
                      <a:pt x="3401" y="16261"/>
                    </a:cubicBezTo>
                    <a:cubicBezTo>
                      <a:pt x="3723" y="16368"/>
                      <a:pt x="4063" y="16422"/>
                      <a:pt x="4408" y="16422"/>
                    </a:cubicBezTo>
                    <a:cubicBezTo>
                      <a:pt x="4752" y="16422"/>
                      <a:pt x="5101" y="16368"/>
                      <a:pt x="5441" y="16261"/>
                    </a:cubicBezTo>
                    <a:cubicBezTo>
                      <a:pt x="5585" y="10999"/>
                      <a:pt x="5728" y="5701"/>
                      <a:pt x="5871" y="404"/>
                    </a:cubicBezTo>
                    <a:cubicBezTo>
                      <a:pt x="5799" y="332"/>
                      <a:pt x="5692" y="225"/>
                      <a:pt x="5620" y="153"/>
                    </a:cubicBezTo>
                    <a:cubicBezTo>
                      <a:pt x="5513" y="82"/>
                      <a:pt x="5406" y="10"/>
                      <a:pt x="5262" y="10"/>
                    </a:cubicBezTo>
                    <a:cubicBezTo>
                      <a:pt x="5236" y="3"/>
                      <a:pt x="5209" y="0"/>
                      <a:pt x="5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2"/>
              <p:cNvSpPr/>
              <p:nvPr/>
            </p:nvSpPr>
            <p:spPr>
              <a:xfrm>
                <a:off x="7281100" y="2788075"/>
                <a:ext cx="307850" cy="476100"/>
              </a:xfrm>
              <a:custGeom>
                <a:rect b="b" l="l" r="r" t="t"/>
                <a:pathLst>
                  <a:path extrusionOk="0" h="19044" w="12314">
                    <a:moveTo>
                      <a:pt x="5942" y="1"/>
                    </a:moveTo>
                    <a:lnTo>
                      <a:pt x="4475" y="3187"/>
                    </a:lnTo>
                    <a:lnTo>
                      <a:pt x="3043" y="7589"/>
                    </a:lnTo>
                    <a:lnTo>
                      <a:pt x="2220" y="10095"/>
                    </a:lnTo>
                    <a:lnTo>
                      <a:pt x="1647" y="11777"/>
                    </a:lnTo>
                    <a:lnTo>
                      <a:pt x="394" y="15643"/>
                    </a:lnTo>
                    <a:lnTo>
                      <a:pt x="0" y="16824"/>
                    </a:lnTo>
                    <a:lnTo>
                      <a:pt x="3902" y="18113"/>
                    </a:lnTo>
                    <a:lnTo>
                      <a:pt x="6766" y="19044"/>
                    </a:lnTo>
                    <a:lnTo>
                      <a:pt x="6801" y="18936"/>
                    </a:lnTo>
                    <a:lnTo>
                      <a:pt x="7052" y="18149"/>
                    </a:lnTo>
                    <a:lnTo>
                      <a:pt x="7768" y="16037"/>
                    </a:lnTo>
                    <a:lnTo>
                      <a:pt x="8341" y="14176"/>
                    </a:lnTo>
                    <a:lnTo>
                      <a:pt x="8663" y="13281"/>
                    </a:lnTo>
                    <a:lnTo>
                      <a:pt x="9379" y="11026"/>
                    </a:lnTo>
                    <a:lnTo>
                      <a:pt x="9414" y="10954"/>
                    </a:lnTo>
                    <a:lnTo>
                      <a:pt x="12314" y="2077"/>
                    </a:lnTo>
                    <a:lnTo>
                      <a:pt x="10918" y="1612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2"/>
              <p:cNvSpPr/>
              <p:nvPr/>
            </p:nvSpPr>
            <p:spPr>
              <a:xfrm>
                <a:off x="7275725" y="3128125"/>
                <a:ext cx="190625" cy="192275"/>
              </a:xfrm>
              <a:custGeom>
                <a:rect b="b" l="l" r="r" t="t"/>
                <a:pathLst>
                  <a:path extrusionOk="0" h="7691" w="7625">
                    <a:moveTo>
                      <a:pt x="4081" y="1"/>
                    </a:moveTo>
                    <a:cubicBezTo>
                      <a:pt x="3580" y="1"/>
                      <a:pt x="3079" y="72"/>
                      <a:pt x="2614" y="287"/>
                    </a:cubicBezTo>
                    <a:cubicBezTo>
                      <a:pt x="2184" y="430"/>
                      <a:pt x="1790" y="681"/>
                      <a:pt x="1432" y="967"/>
                    </a:cubicBezTo>
                    <a:cubicBezTo>
                      <a:pt x="1182" y="1218"/>
                      <a:pt x="931" y="1468"/>
                      <a:pt x="717" y="1791"/>
                    </a:cubicBezTo>
                    <a:cubicBezTo>
                      <a:pt x="466" y="2149"/>
                      <a:pt x="287" y="2542"/>
                      <a:pt x="144" y="2936"/>
                    </a:cubicBezTo>
                    <a:cubicBezTo>
                      <a:pt x="144" y="3043"/>
                      <a:pt x="108" y="3151"/>
                      <a:pt x="72" y="3258"/>
                    </a:cubicBezTo>
                    <a:lnTo>
                      <a:pt x="72" y="3366"/>
                    </a:lnTo>
                    <a:cubicBezTo>
                      <a:pt x="36" y="3688"/>
                      <a:pt x="1" y="4010"/>
                      <a:pt x="36" y="4296"/>
                    </a:cubicBezTo>
                    <a:cubicBezTo>
                      <a:pt x="36" y="4475"/>
                      <a:pt x="72" y="4654"/>
                      <a:pt x="108" y="4833"/>
                    </a:cubicBezTo>
                    <a:cubicBezTo>
                      <a:pt x="144" y="4941"/>
                      <a:pt x="180" y="5084"/>
                      <a:pt x="215" y="5227"/>
                    </a:cubicBezTo>
                    <a:cubicBezTo>
                      <a:pt x="251" y="5299"/>
                      <a:pt x="251" y="5334"/>
                      <a:pt x="287" y="5370"/>
                    </a:cubicBezTo>
                    <a:cubicBezTo>
                      <a:pt x="830" y="6808"/>
                      <a:pt x="2195" y="7691"/>
                      <a:pt x="3635" y="7691"/>
                    </a:cubicBezTo>
                    <a:cubicBezTo>
                      <a:pt x="4094" y="7691"/>
                      <a:pt x="4562" y="7601"/>
                      <a:pt x="5012" y="7410"/>
                    </a:cubicBezTo>
                    <a:cubicBezTo>
                      <a:pt x="6086" y="7017"/>
                      <a:pt x="6909" y="6193"/>
                      <a:pt x="7339" y="5155"/>
                    </a:cubicBezTo>
                    <a:cubicBezTo>
                      <a:pt x="7482" y="4833"/>
                      <a:pt x="7553" y="4511"/>
                      <a:pt x="7625" y="4153"/>
                    </a:cubicBezTo>
                    <a:lnTo>
                      <a:pt x="7589" y="3903"/>
                    </a:lnTo>
                    <a:lnTo>
                      <a:pt x="7625" y="3616"/>
                    </a:lnTo>
                    <a:cubicBezTo>
                      <a:pt x="7625" y="3616"/>
                      <a:pt x="7625" y="3580"/>
                      <a:pt x="7625" y="3580"/>
                    </a:cubicBezTo>
                    <a:cubicBezTo>
                      <a:pt x="7625" y="3187"/>
                      <a:pt x="7553" y="2793"/>
                      <a:pt x="7446" y="2435"/>
                    </a:cubicBezTo>
                    <a:cubicBezTo>
                      <a:pt x="7374" y="2256"/>
                      <a:pt x="7339" y="2113"/>
                      <a:pt x="7231" y="1970"/>
                    </a:cubicBezTo>
                    <a:cubicBezTo>
                      <a:pt x="7052" y="1576"/>
                      <a:pt x="6766" y="1218"/>
                      <a:pt x="6444" y="932"/>
                    </a:cubicBezTo>
                    <a:cubicBezTo>
                      <a:pt x="6372" y="860"/>
                      <a:pt x="6301" y="788"/>
                      <a:pt x="6229" y="717"/>
                    </a:cubicBezTo>
                    <a:cubicBezTo>
                      <a:pt x="5620" y="287"/>
                      <a:pt x="4905" y="37"/>
                      <a:pt x="4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2"/>
              <p:cNvSpPr/>
              <p:nvPr/>
            </p:nvSpPr>
            <p:spPr>
              <a:xfrm>
                <a:off x="7144175" y="2380925"/>
                <a:ext cx="102050" cy="152450"/>
              </a:xfrm>
              <a:custGeom>
                <a:rect b="b" l="l" r="r" t="t"/>
                <a:pathLst>
                  <a:path extrusionOk="0" h="6098" w="4082">
                    <a:moveTo>
                      <a:pt x="896" y="0"/>
                    </a:moveTo>
                    <a:lnTo>
                      <a:pt x="538" y="394"/>
                    </a:lnTo>
                    <a:lnTo>
                      <a:pt x="1" y="1038"/>
                    </a:lnTo>
                    <a:cubicBezTo>
                      <a:pt x="37" y="1146"/>
                      <a:pt x="72" y="1253"/>
                      <a:pt x="108" y="1360"/>
                    </a:cubicBezTo>
                    <a:cubicBezTo>
                      <a:pt x="144" y="1396"/>
                      <a:pt x="144" y="1432"/>
                      <a:pt x="180" y="1468"/>
                    </a:cubicBezTo>
                    <a:cubicBezTo>
                      <a:pt x="287" y="1790"/>
                      <a:pt x="430" y="2220"/>
                      <a:pt x="609" y="2649"/>
                    </a:cubicBezTo>
                    <a:lnTo>
                      <a:pt x="717" y="2971"/>
                    </a:lnTo>
                    <a:cubicBezTo>
                      <a:pt x="788" y="3079"/>
                      <a:pt x="824" y="3222"/>
                      <a:pt x="860" y="3329"/>
                    </a:cubicBezTo>
                    <a:cubicBezTo>
                      <a:pt x="1003" y="3723"/>
                      <a:pt x="1146" y="4045"/>
                      <a:pt x="1218" y="4296"/>
                    </a:cubicBezTo>
                    <a:lnTo>
                      <a:pt x="1218" y="4367"/>
                    </a:lnTo>
                    <a:lnTo>
                      <a:pt x="1361" y="4689"/>
                    </a:lnTo>
                    <a:cubicBezTo>
                      <a:pt x="1397" y="4797"/>
                      <a:pt x="1433" y="4940"/>
                      <a:pt x="1468" y="5047"/>
                    </a:cubicBezTo>
                    <a:lnTo>
                      <a:pt x="1468" y="5083"/>
                    </a:lnTo>
                    <a:cubicBezTo>
                      <a:pt x="1719" y="5763"/>
                      <a:pt x="2005" y="5942"/>
                      <a:pt x="2077" y="6014"/>
                    </a:cubicBezTo>
                    <a:cubicBezTo>
                      <a:pt x="2183" y="6070"/>
                      <a:pt x="2297" y="6098"/>
                      <a:pt x="2416" y="6098"/>
                    </a:cubicBezTo>
                    <a:cubicBezTo>
                      <a:pt x="2984" y="6098"/>
                      <a:pt x="3667" y="5466"/>
                      <a:pt x="4081" y="4224"/>
                    </a:cubicBezTo>
                    <a:cubicBezTo>
                      <a:pt x="4010" y="4045"/>
                      <a:pt x="3902" y="3866"/>
                      <a:pt x="3759" y="3723"/>
                    </a:cubicBezTo>
                    <a:cubicBezTo>
                      <a:pt x="3401" y="3186"/>
                      <a:pt x="3008" y="2649"/>
                      <a:pt x="2614" y="2148"/>
                    </a:cubicBezTo>
                    <a:cubicBezTo>
                      <a:pt x="2506" y="2005"/>
                      <a:pt x="2399" y="1862"/>
                      <a:pt x="2327" y="1754"/>
                    </a:cubicBezTo>
                    <a:lnTo>
                      <a:pt x="1612" y="788"/>
                    </a:lnTo>
                    <a:cubicBezTo>
                      <a:pt x="1504" y="645"/>
                      <a:pt x="1361" y="466"/>
                      <a:pt x="1254" y="358"/>
                    </a:cubicBezTo>
                    <a:lnTo>
                      <a:pt x="1254" y="322"/>
                    </a:lnTo>
                    <a:cubicBezTo>
                      <a:pt x="1254" y="322"/>
                      <a:pt x="1218" y="287"/>
                      <a:pt x="1218" y="287"/>
                    </a:cubicBezTo>
                    <a:cubicBezTo>
                      <a:pt x="1110" y="215"/>
                      <a:pt x="1039" y="108"/>
                      <a:pt x="967" y="36"/>
                    </a:cubicBezTo>
                    <a:cubicBezTo>
                      <a:pt x="967" y="36"/>
                      <a:pt x="931" y="36"/>
                      <a:pt x="8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2"/>
              <p:cNvSpPr/>
              <p:nvPr/>
            </p:nvSpPr>
            <p:spPr>
              <a:xfrm>
                <a:off x="7146875" y="2399700"/>
                <a:ext cx="31350" cy="47475"/>
              </a:xfrm>
              <a:custGeom>
                <a:rect b="b" l="l" r="r" t="t"/>
                <a:pathLst>
                  <a:path extrusionOk="0" h="1899" w="1254">
                    <a:moveTo>
                      <a:pt x="1253" y="1"/>
                    </a:moveTo>
                    <a:lnTo>
                      <a:pt x="1253" y="1"/>
                    </a:lnTo>
                    <a:cubicBezTo>
                      <a:pt x="788" y="37"/>
                      <a:pt x="358" y="216"/>
                      <a:pt x="36" y="538"/>
                    </a:cubicBezTo>
                    <a:lnTo>
                      <a:pt x="0" y="609"/>
                    </a:lnTo>
                    <a:cubicBezTo>
                      <a:pt x="0" y="645"/>
                      <a:pt x="0" y="645"/>
                      <a:pt x="36" y="681"/>
                    </a:cubicBezTo>
                    <a:cubicBezTo>
                      <a:pt x="143" y="1039"/>
                      <a:pt x="287" y="1469"/>
                      <a:pt x="466" y="1898"/>
                    </a:cubicBezTo>
                    <a:cubicBezTo>
                      <a:pt x="823" y="1325"/>
                      <a:pt x="1110" y="681"/>
                      <a:pt x="1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2"/>
              <p:cNvSpPr/>
              <p:nvPr/>
            </p:nvSpPr>
            <p:spPr>
              <a:xfrm>
                <a:off x="7073500" y="2279725"/>
                <a:ext cx="123500" cy="153350"/>
              </a:xfrm>
              <a:custGeom>
                <a:rect b="b" l="l" r="r" t="t"/>
                <a:pathLst>
                  <a:path extrusionOk="0" h="6134" w="4940">
                    <a:moveTo>
                      <a:pt x="2331" y="0"/>
                    </a:moveTo>
                    <a:cubicBezTo>
                      <a:pt x="2294" y="0"/>
                      <a:pt x="2257" y="1"/>
                      <a:pt x="2219" y="3"/>
                    </a:cubicBezTo>
                    <a:lnTo>
                      <a:pt x="2076" y="3"/>
                    </a:lnTo>
                    <a:cubicBezTo>
                      <a:pt x="1396" y="75"/>
                      <a:pt x="788" y="505"/>
                      <a:pt x="465" y="1149"/>
                    </a:cubicBezTo>
                    <a:cubicBezTo>
                      <a:pt x="143" y="1722"/>
                      <a:pt x="0" y="2366"/>
                      <a:pt x="36" y="3010"/>
                    </a:cubicBezTo>
                    <a:lnTo>
                      <a:pt x="36" y="3332"/>
                    </a:lnTo>
                    <a:cubicBezTo>
                      <a:pt x="72" y="3583"/>
                      <a:pt x="143" y="3834"/>
                      <a:pt x="215" y="4084"/>
                    </a:cubicBezTo>
                    <a:cubicBezTo>
                      <a:pt x="586" y="5300"/>
                      <a:pt x="1531" y="6133"/>
                      <a:pt x="2539" y="6133"/>
                    </a:cubicBezTo>
                    <a:cubicBezTo>
                      <a:pt x="2599" y="6133"/>
                      <a:pt x="2660" y="6130"/>
                      <a:pt x="2720" y="6124"/>
                    </a:cubicBezTo>
                    <a:cubicBezTo>
                      <a:pt x="4045" y="5981"/>
                      <a:pt x="4940" y="4478"/>
                      <a:pt x="4761" y="2795"/>
                    </a:cubicBezTo>
                    <a:cubicBezTo>
                      <a:pt x="4725" y="2652"/>
                      <a:pt x="4725" y="2509"/>
                      <a:pt x="4689" y="2366"/>
                    </a:cubicBezTo>
                    <a:cubicBezTo>
                      <a:pt x="4378" y="1015"/>
                      <a:pt x="3429" y="0"/>
                      <a:pt x="2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2"/>
              <p:cNvSpPr/>
              <p:nvPr/>
            </p:nvSpPr>
            <p:spPr>
              <a:xfrm>
                <a:off x="7067225" y="2369275"/>
                <a:ext cx="30450" cy="36725"/>
              </a:xfrm>
              <a:custGeom>
                <a:rect b="b" l="l" r="r" t="t"/>
                <a:pathLst>
                  <a:path extrusionOk="0" h="1469" w="1218">
                    <a:moveTo>
                      <a:pt x="1146" y="1"/>
                    </a:moveTo>
                    <a:cubicBezTo>
                      <a:pt x="860" y="108"/>
                      <a:pt x="609" y="180"/>
                      <a:pt x="323" y="216"/>
                    </a:cubicBezTo>
                    <a:cubicBezTo>
                      <a:pt x="251" y="216"/>
                      <a:pt x="108" y="216"/>
                      <a:pt x="36" y="323"/>
                    </a:cubicBezTo>
                    <a:cubicBezTo>
                      <a:pt x="0" y="395"/>
                      <a:pt x="0" y="430"/>
                      <a:pt x="36" y="502"/>
                    </a:cubicBezTo>
                    <a:lnTo>
                      <a:pt x="895" y="1218"/>
                    </a:lnTo>
                    <a:lnTo>
                      <a:pt x="1217" y="1469"/>
                    </a:lnTo>
                    <a:cubicBezTo>
                      <a:pt x="1182" y="967"/>
                      <a:pt x="1182" y="466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2"/>
              <p:cNvSpPr/>
              <p:nvPr/>
            </p:nvSpPr>
            <p:spPr>
              <a:xfrm>
                <a:off x="7100325" y="2391650"/>
                <a:ext cx="28675" cy="25225"/>
              </a:xfrm>
              <a:custGeom>
                <a:rect b="b" l="l" r="r" t="t"/>
                <a:pathLst>
                  <a:path extrusionOk="0" h="1009" w="1147">
                    <a:moveTo>
                      <a:pt x="967" y="1"/>
                    </a:moveTo>
                    <a:cubicBezTo>
                      <a:pt x="753" y="72"/>
                      <a:pt x="538" y="180"/>
                      <a:pt x="359" y="287"/>
                    </a:cubicBezTo>
                    <a:cubicBezTo>
                      <a:pt x="216" y="395"/>
                      <a:pt x="72" y="538"/>
                      <a:pt x="1" y="681"/>
                    </a:cubicBezTo>
                    <a:cubicBezTo>
                      <a:pt x="97" y="874"/>
                      <a:pt x="309" y="1009"/>
                      <a:pt x="532" y="1009"/>
                    </a:cubicBezTo>
                    <a:cubicBezTo>
                      <a:pt x="558" y="1009"/>
                      <a:pt x="584" y="1007"/>
                      <a:pt x="609" y="1003"/>
                    </a:cubicBezTo>
                    <a:cubicBezTo>
                      <a:pt x="967" y="824"/>
                      <a:pt x="1146" y="395"/>
                      <a:pt x="9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2"/>
              <p:cNvSpPr/>
              <p:nvPr/>
            </p:nvSpPr>
            <p:spPr>
              <a:xfrm>
                <a:off x="7080575" y="2341275"/>
                <a:ext cx="20675" cy="18200"/>
              </a:xfrm>
              <a:custGeom>
                <a:rect b="b" l="l" r="r" t="t"/>
                <a:pathLst>
                  <a:path extrusionOk="0" h="728" w="827">
                    <a:moveTo>
                      <a:pt x="238" y="0"/>
                    </a:moveTo>
                    <a:cubicBezTo>
                      <a:pt x="103" y="0"/>
                      <a:pt x="0" y="160"/>
                      <a:pt x="111" y="298"/>
                    </a:cubicBezTo>
                    <a:lnTo>
                      <a:pt x="505" y="691"/>
                    </a:lnTo>
                    <a:cubicBezTo>
                      <a:pt x="540" y="727"/>
                      <a:pt x="612" y="727"/>
                      <a:pt x="648" y="727"/>
                    </a:cubicBezTo>
                    <a:cubicBezTo>
                      <a:pt x="683" y="727"/>
                      <a:pt x="719" y="727"/>
                      <a:pt x="755" y="691"/>
                    </a:cubicBezTo>
                    <a:cubicBezTo>
                      <a:pt x="827" y="620"/>
                      <a:pt x="827" y="512"/>
                      <a:pt x="755" y="441"/>
                    </a:cubicBezTo>
                    <a:lnTo>
                      <a:pt x="361" y="47"/>
                    </a:lnTo>
                    <a:cubicBezTo>
                      <a:pt x="320" y="14"/>
                      <a:pt x="278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2"/>
              <p:cNvSpPr/>
              <p:nvPr/>
            </p:nvSpPr>
            <p:spPr>
              <a:xfrm>
                <a:off x="7092975" y="2336675"/>
                <a:ext cx="18125" cy="19225"/>
              </a:xfrm>
              <a:custGeom>
                <a:rect b="b" l="l" r="r" t="t"/>
                <a:pathLst>
                  <a:path extrusionOk="0" h="769" w="725">
                    <a:moveTo>
                      <a:pt x="214" y="0"/>
                    </a:moveTo>
                    <a:cubicBezTo>
                      <a:pt x="99" y="0"/>
                      <a:pt x="0" y="134"/>
                      <a:pt x="80" y="267"/>
                    </a:cubicBezTo>
                    <a:lnTo>
                      <a:pt x="402" y="732"/>
                    </a:lnTo>
                    <a:cubicBezTo>
                      <a:pt x="438" y="768"/>
                      <a:pt x="510" y="768"/>
                      <a:pt x="545" y="768"/>
                    </a:cubicBezTo>
                    <a:cubicBezTo>
                      <a:pt x="581" y="768"/>
                      <a:pt x="653" y="768"/>
                      <a:pt x="689" y="732"/>
                    </a:cubicBezTo>
                    <a:cubicBezTo>
                      <a:pt x="724" y="661"/>
                      <a:pt x="724" y="553"/>
                      <a:pt x="689" y="517"/>
                    </a:cubicBezTo>
                    <a:lnTo>
                      <a:pt x="331" y="52"/>
                    </a:lnTo>
                    <a:cubicBezTo>
                      <a:pt x="294" y="16"/>
                      <a:pt x="253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2"/>
              <p:cNvSpPr/>
              <p:nvPr/>
            </p:nvSpPr>
            <p:spPr>
              <a:xfrm>
                <a:off x="7094075" y="2365700"/>
                <a:ext cx="8975" cy="16150"/>
              </a:xfrm>
              <a:custGeom>
                <a:rect b="b" l="l" r="r" t="t"/>
                <a:pathLst>
                  <a:path extrusionOk="0" h="646" w="359">
                    <a:moveTo>
                      <a:pt x="179" y="1"/>
                    </a:moveTo>
                    <a:cubicBezTo>
                      <a:pt x="108" y="1"/>
                      <a:pt x="0" y="72"/>
                      <a:pt x="36" y="180"/>
                    </a:cubicBezTo>
                    <a:lnTo>
                      <a:pt x="36" y="466"/>
                    </a:lnTo>
                    <a:cubicBezTo>
                      <a:pt x="0" y="573"/>
                      <a:pt x="108" y="645"/>
                      <a:pt x="179" y="645"/>
                    </a:cubicBezTo>
                    <a:cubicBezTo>
                      <a:pt x="287" y="645"/>
                      <a:pt x="358" y="573"/>
                      <a:pt x="358" y="502"/>
                    </a:cubicBezTo>
                    <a:lnTo>
                      <a:pt x="358" y="180"/>
                    </a:lnTo>
                    <a:cubicBezTo>
                      <a:pt x="358" y="108"/>
                      <a:pt x="287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2"/>
              <p:cNvSpPr/>
              <p:nvPr/>
            </p:nvSpPr>
            <p:spPr>
              <a:xfrm>
                <a:off x="7104800" y="2364575"/>
                <a:ext cx="11675" cy="15475"/>
              </a:xfrm>
              <a:custGeom>
                <a:rect b="b" l="l" r="r" t="t"/>
                <a:pathLst>
                  <a:path extrusionOk="0" h="619" w="467">
                    <a:moveTo>
                      <a:pt x="186" y="0"/>
                    </a:moveTo>
                    <a:cubicBezTo>
                      <a:pt x="172" y="0"/>
                      <a:pt x="157" y="3"/>
                      <a:pt x="144" y="10"/>
                    </a:cubicBezTo>
                    <a:cubicBezTo>
                      <a:pt x="37" y="46"/>
                      <a:pt x="1" y="117"/>
                      <a:pt x="37" y="225"/>
                    </a:cubicBezTo>
                    <a:lnTo>
                      <a:pt x="108" y="511"/>
                    </a:lnTo>
                    <a:cubicBezTo>
                      <a:pt x="144" y="583"/>
                      <a:pt x="180" y="618"/>
                      <a:pt x="287" y="618"/>
                    </a:cubicBezTo>
                    <a:lnTo>
                      <a:pt x="323" y="618"/>
                    </a:lnTo>
                    <a:cubicBezTo>
                      <a:pt x="395" y="583"/>
                      <a:pt x="466" y="475"/>
                      <a:pt x="430" y="404"/>
                    </a:cubicBezTo>
                    <a:lnTo>
                      <a:pt x="323" y="117"/>
                    </a:lnTo>
                    <a:cubicBezTo>
                      <a:pt x="323" y="59"/>
                      <a:pt x="251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2"/>
              <p:cNvSpPr/>
              <p:nvPr/>
            </p:nvSpPr>
            <p:spPr>
              <a:xfrm>
                <a:off x="7084225" y="2348025"/>
                <a:ext cx="34925" cy="22175"/>
              </a:xfrm>
              <a:custGeom>
                <a:rect b="b" l="l" r="r" t="t"/>
                <a:pathLst>
                  <a:path extrusionOk="0" h="887" w="1397">
                    <a:moveTo>
                      <a:pt x="676" y="1"/>
                    </a:moveTo>
                    <a:cubicBezTo>
                      <a:pt x="645" y="1"/>
                      <a:pt x="609" y="10"/>
                      <a:pt x="573" y="28"/>
                    </a:cubicBezTo>
                    <a:lnTo>
                      <a:pt x="502" y="28"/>
                    </a:lnTo>
                    <a:cubicBezTo>
                      <a:pt x="287" y="99"/>
                      <a:pt x="108" y="242"/>
                      <a:pt x="36" y="457"/>
                    </a:cubicBezTo>
                    <a:cubicBezTo>
                      <a:pt x="1" y="529"/>
                      <a:pt x="1" y="565"/>
                      <a:pt x="1" y="636"/>
                    </a:cubicBezTo>
                    <a:cubicBezTo>
                      <a:pt x="1" y="744"/>
                      <a:pt x="180" y="815"/>
                      <a:pt x="359" y="851"/>
                    </a:cubicBezTo>
                    <a:cubicBezTo>
                      <a:pt x="466" y="887"/>
                      <a:pt x="573" y="887"/>
                      <a:pt x="681" y="887"/>
                    </a:cubicBezTo>
                    <a:lnTo>
                      <a:pt x="824" y="887"/>
                    </a:lnTo>
                    <a:cubicBezTo>
                      <a:pt x="1110" y="851"/>
                      <a:pt x="1397" y="744"/>
                      <a:pt x="1397" y="529"/>
                    </a:cubicBezTo>
                    <a:cubicBezTo>
                      <a:pt x="1397" y="386"/>
                      <a:pt x="1325" y="242"/>
                      <a:pt x="1182" y="171"/>
                    </a:cubicBezTo>
                    <a:cubicBezTo>
                      <a:pt x="1074" y="63"/>
                      <a:pt x="931" y="28"/>
                      <a:pt x="752" y="28"/>
                    </a:cubicBezTo>
                    <a:cubicBezTo>
                      <a:pt x="734" y="10"/>
                      <a:pt x="708" y="1"/>
                      <a:pt x="6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2"/>
              <p:cNvSpPr/>
              <p:nvPr/>
            </p:nvSpPr>
            <p:spPr>
              <a:xfrm>
                <a:off x="7121800" y="2359775"/>
                <a:ext cx="36050" cy="30375"/>
              </a:xfrm>
              <a:custGeom>
                <a:rect b="b" l="l" r="r" t="t"/>
                <a:pathLst>
                  <a:path extrusionOk="0" h="1215" w="1442">
                    <a:moveTo>
                      <a:pt x="704" y="1"/>
                    </a:moveTo>
                    <a:cubicBezTo>
                      <a:pt x="651" y="1"/>
                      <a:pt x="595" y="8"/>
                      <a:pt x="538" y="23"/>
                    </a:cubicBezTo>
                    <a:cubicBezTo>
                      <a:pt x="216" y="95"/>
                      <a:pt x="1" y="417"/>
                      <a:pt x="108" y="775"/>
                    </a:cubicBezTo>
                    <a:cubicBezTo>
                      <a:pt x="169" y="1057"/>
                      <a:pt x="423" y="1215"/>
                      <a:pt x="685" y="1215"/>
                    </a:cubicBezTo>
                    <a:cubicBezTo>
                      <a:pt x="887" y="1215"/>
                      <a:pt x="1093" y="1121"/>
                      <a:pt x="1218" y="918"/>
                    </a:cubicBezTo>
                    <a:cubicBezTo>
                      <a:pt x="1442" y="502"/>
                      <a:pt x="1151" y="1"/>
                      <a:pt x="7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2"/>
              <p:cNvSpPr/>
              <p:nvPr/>
            </p:nvSpPr>
            <p:spPr>
              <a:xfrm>
                <a:off x="7084225" y="2355725"/>
                <a:ext cx="23300" cy="14475"/>
              </a:xfrm>
              <a:custGeom>
                <a:rect b="b" l="l" r="r" t="t"/>
                <a:pathLst>
                  <a:path extrusionOk="0" h="579" w="932">
                    <a:moveTo>
                      <a:pt x="461" y="1"/>
                    </a:moveTo>
                    <a:cubicBezTo>
                      <a:pt x="439" y="1"/>
                      <a:pt x="416" y="2"/>
                      <a:pt x="394" y="6"/>
                    </a:cubicBezTo>
                    <a:cubicBezTo>
                      <a:pt x="251" y="6"/>
                      <a:pt x="108" y="78"/>
                      <a:pt x="36" y="185"/>
                    </a:cubicBezTo>
                    <a:cubicBezTo>
                      <a:pt x="1" y="221"/>
                      <a:pt x="1" y="292"/>
                      <a:pt x="1" y="328"/>
                    </a:cubicBezTo>
                    <a:cubicBezTo>
                      <a:pt x="1" y="436"/>
                      <a:pt x="180" y="507"/>
                      <a:pt x="359" y="543"/>
                    </a:cubicBezTo>
                    <a:cubicBezTo>
                      <a:pt x="466" y="579"/>
                      <a:pt x="573" y="579"/>
                      <a:pt x="681" y="579"/>
                    </a:cubicBezTo>
                    <a:lnTo>
                      <a:pt x="824" y="579"/>
                    </a:lnTo>
                    <a:cubicBezTo>
                      <a:pt x="895" y="507"/>
                      <a:pt x="931" y="436"/>
                      <a:pt x="895" y="364"/>
                    </a:cubicBezTo>
                    <a:cubicBezTo>
                      <a:pt x="863" y="139"/>
                      <a:pt x="658" y="1"/>
                      <a:pt x="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2"/>
              <p:cNvSpPr/>
              <p:nvPr/>
            </p:nvSpPr>
            <p:spPr>
              <a:xfrm>
                <a:off x="7428750" y="3151175"/>
                <a:ext cx="68025" cy="28000"/>
              </a:xfrm>
              <a:custGeom>
                <a:rect b="b" l="l" r="r" t="t"/>
                <a:pathLst>
                  <a:path extrusionOk="0" h="1120" w="2721">
                    <a:moveTo>
                      <a:pt x="2513" y="0"/>
                    </a:moveTo>
                    <a:cubicBezTo>
                      <a:pt x="2498" y="0"/>
                      <a:pt x="2484" y="3"/>
                      <a:pt x="2470" y="10"/>
                    </a:cubicBezTo>
                    <a:lnTo>
                      <a:pt x="144" y="797"/>
                    </a:lnTo>
                    <a:cubicBezTo>
                      <a:pt x="36" y="833"/>
                      <a:pt x="1" y="904"/>
                      <a:pt x="1" y="1012"/>
                    </a:cubicBezTo>
                    <a:cubicBezTo>
                      <a:pt x="36" y="1083"/>
                      <a:pt x="108" y="1119"/>
                      <a:pt x="180" y="1119"/>
                    </a:cubicBezTo>
                    <a:lnTo>
                      <a:pt x="215" y="1119"/>
                    </a:lnTo>
                    <a:lnTo>
                      <a:pt x="2578" y="332"/>
                    </a:lnTo>
                    <a:cubicBezTo>
                      <a:pt x="2649" y="296"/>
                      <a:pt x="2721" y="189"/>
                      <a:pt x="2685" y="117"/>
                    </a:cubicBezTo>
                    <a:cubicBezTo>
                      <a:pt x="2656" y="58"/>
                      <a:pt x="2579" y="0"/>
                      <a:pt x="2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2"/>
              <p:cNvSpPr/>
              <p:nvPr/>
            </p:nvSpPr>
            <p:spPr>
              <a:xfrm>
                <a:off x="7322250" y="3061925"/>
                <a:ext cx="194225" cy="58175"/>
              </a:xfrm>
              <a:custGeom>
                <a:rect b="b" l="l" r="r" t="t"/>
                <a:pathLst>
                  <a:path extrusionOk="0" h="2327" w="7769">
                    <a:moveTo>
                      <a:pt x="7768" y="0"/>
                    </a:moveTo>
                    <a:lnTo>
                      <a:pt x="5299" y="36"/>
                    </a:lnTo>
                    <a:lnTo>
                      <a:pt x="1" y="788"/>
                    </a:lnTo>
                    <a:lnTo>
                      <a:pt x="7017" y="2327"/>
                    </a:lnTo>
                    <a:lnTo>
                      <a:pt x="7733" y="72"/>
                    </a:lnTo>
                    <a:lnTo>
                      <a:pt x="776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2"/>
              <p:cNvSpPr/>
              <p:nvPr/>
            </p:nvSpPr>
            <p:spPr>
              <a:xfrm>
                <a:off x="7311525" y="2754975"/>
                <a:ext cx="304275" cy="342750"/>
              </a:xfrm>
              <a:custGeom>
                <a:rect b="b" l="l" r="r" t="t"/>
                <a:pathLst>
                  <a:path extrusionOk="0" h="13710" w="12171">
                    <a:moveTo>
                      <a:pt x="8197" y="0"/>
                    </a:moveTo>
                    <a:lnTo>
                      <a:pt x="3115" y="2542"/>
                    </a:lnTo>
                    <a:lnTo>
                      <a:pt x="0" y="13101"/>
                    </a:lnTo>
                    <a:lnTo>
                      <a:pt x="10381" y="13710"/>
                    </a:lnTo>
                    <a:cubicBezTo>
                      <a:pt x="10202" y="12815"/>
                      <a:pt x="10023" y="11956"/>
                      <a:pt x="9844" y="11061"/>
                    </a:cubicBezTo>
                    <a:cubicBezTo>
                      <a:pt x="11849" y="8019"/>
                      <a:pt x="12171" y="4511"/>
                      <a:pt x="10560" y="2112"/>
                    </a:cubicBezTo>
                    <a:cubicBezTo>
                      <a:pt x="9987" y="1218"/>
                      <a:pt x="9164" y="502"/>
                      <a:pt x="8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2"/>
              <p:cNvSpPr/>
              <p:nvPr/>
            </p:nvSpPr>
            <p:spPr>
              <a:xfrm>
                <a:off x="7185350" y="2473975"/>
                <a:ext cx="393775" cy="443000"/>
              </a:xfrm>
              <a:custGeom>
                <a:rect b="b" l="l" r="r" t="t"/>
                <a:pathLst>
                  <a:path extrusionOk="0" h="17720" w="15751">
                    <a:moveTo>
                      <a:pt x="2112" y="1"/>
                    </a:moveTo>
                    <a:cubicBezTo>
                      <a:pt x="1396" y="753"/>
                      <a:pt x="716" y="1504"/>
                      <a:pt x="0" y="2292"/>
                    </a:cubicBezTo>
                    <a:cubicBezTo>
                      <a:pt x="287" y="4082"/>
                      <a:pt x="716" y="5835"/>
                      <a:pt x="1289" y="7554"/>
                    </a:cubicBezTo>
                    <a:cubicBezTo>
                      <a:pt x="2578" y="11312"/>
                      <a:pt x="4618" y="14748"/>
                      <a:pt x="7231" y="17719"/>
                    </a:cubicBezTo>
                    <a:lnTo>
                      <a:pt x="15750" y="12207"/>
                    </a:lnTo>
                    <a:lnTo>
                      <a:pt x="10596" y="7589"/>
                    </a:lnTo>
                    <a:lnTo>
                      <a:pt x="211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2"/>
              <p:cNvSpPr/>
              <p:nvPr/>
            </p:nvSpPr>
            <p:spPr>
              <a:xfrm>
                <a:off x="7149550" y="2530275"/>
                <a:ext cx="138725" cy="379525"/>
              </a:xfrm>
              <a:custGeom>
                <a:rect b="b" l="l" r="r" t="t"/>
                <a:pathLst>
                  <a:path extrusionOk="0" h="15181" w="5549">
                    <a:moveTo>
                      <a:pt x="3815" y="0"/>
                    </a:moveTo>
                    <a:cubicBezTo>
                      <a:pt x="2707" y="0"/>
                      <a:pt x="1018" y="2540"/>
                      <a:pt x="860" y="3297"/>
                    </a:cubicBezTo>
                    <a:cubicBezTo>
                      <a:pt x="860" y="3297"/>
                      <a:pt x="752" y="3941"/>
                      <a:pt x="538" y="5660"/>
                    </a:cubicBezTo>
                    <a:cubicBezTo>
                      <a:pt x="502" y="5910"/>
                      <a:pt x="502" y="6125"/>
                      <a:pt x="466" y="6411"/>
                    </a:cubicBezTo>
                    <a:cubicBezTo>
                      <a:pt x="394" y="7020"/>
                      <a:pt x="323" y="7700"/>
                      <a:pt x="251" y="8523"/>
                    </a:cubicBezTo>
                    <a:cubicBezTo>
                      <a:pt x="251" y="8845"/>
                      <a:pt x="215" y="9096"/>
                      <a:pt x="180" y="9382"/>
                    </a:cubicBezTo>
                    <a:lnTo>
                      <a:pt x="72" y="10707"/>
                    </a:lnTo>
                    <a:cubicBezTo>
                      <a:pt x="36" y="11172"/>
                      <a:pt x="1" y="11602"/>
                      <a:pt x="1" y="12067"/>
                    </a:cubicBezTo>
                    <a:lnTo>
                      <a:pt x="1" y="12425"/>
                    </a:lnTo>
                    <a:cubicBezTo>
                      <a:pt x="227" y="12292"/>
                      <a:pt x="478" y="12228"/>
                      <a:pt x="726" y="12228"/>
                    </a:cubicBezTo>
                    <a:cubicBezTo>
                      <a:pt x="1145" y="12228"/>
                      <a:pt x="1556" y="12410"/>
                      <a:pt x="1826" y="12747"/>
                    </a:cubicBezTo>
                    <a:cubicBezTo>
                      <a:pt x="2327" y="13534"/>
                      <a:pt x="2184" y="14537"/>
                      <a:pt x="1540" y="15181"/>
                    </a:cubicBezTo>
                    <a:cubicBezTo>
                      <a:pt x="1647" y="15181"/>
                      <a:pt x="1755" y="15181"/>
                      <a:pt x="1826" y="15145"/>
                    </a:cubicBezTo>
                    <a:lnTo>
                      <a:pt x="1934" y="15145"/>
                    </a:lnTo>
                    <a:cubicBezTo>
                      <a:pt x="2291" y="14966"/>
                      <a:pt x="2614" y="14716"/>
                      <a:pt x="2900" y="14429"/>
                    </a:cubicBezTo>
                    <a:cubicBezTo>
                      <a:pt x="3330" y="13964"/>
                      <a:pt x="3580" y="13391"/>
                      <a:pt x="3723" y="12783"/>
                    </a:cubicBezTo>
                    <a:cubicBezTo>
                      <a:pt x="3831" y="12353"/>
                      <a:pt x="3866" y="11888"/>
                      <a:pt x="3902" y="11423"/>
                    </a:cubicBezTo>
                    <a:cubicBezTo>
                      <a:pt x="3938" y="11172"/>
                      <a:pt x="4010" y="10886"/>
                      <a:pt x="4045" y="10635"/>
                    </a:cubicBezTo>
                    <a:lnTo>
                      <a:pt x="4045" y="10599"/>
                    </a:lnTo>
                    <a:lnTo>
                      <a:pt x="4081" y="10420"/>
                    </a:lnTo>
                    <a:cubicBezTo>
                      <a:pt x="4081" y="10277"/>
                      <a:pt x="4117" y="10134"/>
                      <a:pt x="4153" y="9991"/>
                    </a:cubicBezTo>
                    <a:cubicBezTo>
                      <a:pt x="4153" y="9848"/>
                      <a:pt x="4189" y="9669"/>
                      <a:pt x="4189" y="9525"/>
                    </a:cubicBezTo>
                    <a:cubicBezTo>
                      <a:pt x="4260" y="9239"/>
                      <a:pt x="4296" y="8953"/>
                      <a:pt x="4332" y="8702"/>
                    </a:cubicBezTo>
                    <a:cubicBezTo>
                      <a:pt x="4403" y="8201"/>
                      <a:pt x="4475" y="7736"/>
                      <a:pt x="4547" y="7270"/>
                    </a:cubicBezTo>
                    <a:cubicBezTo>
                      <a:pt x="4547" y="7091"/>
                      <a:pt x="4582" y="6948"/>
                      <a:pt x="4618" y="6805"/>
                    </a:cubicBezTo>
                    <a:lnTo>
                      <a:pt x="4618" y="6769"/>
                    </a:lnTo>
                    <a:cubicBezTo>
                      <a:pt x="4618" y="6626"/>
                      <a:pt x="4654" y="6447"/>
                      <a:pt x="4654" y="6304"/>
                    </a:cubicBezTo>
                    <a:lnTo>
                      <a:pt x="4797" y="5481"/>
                    </a:lnTo>
                    <a:cubicBezTo>
                      <a:pt x="4797" y="5445"/>
                      <a:pt x="4797" y="5409"/>
                      <a:pt x="4797" y="5373"/>
                    </a:cubicBezTo>
                    <a:lnTo>
                      <a:pt x="4797" y="5337"/>
                    </a:lnTo>
                    <a:cubicBezTo>
                      <a:pt x="4869" y="4908"/>
                      <a:pt x="4940" y="4514"/>
                      <a:pt x="5012" y="4120"/>
                    </a:cubicBezTo>
                    <a:cubicBezTo>
                      <a:pt x="5048" y="4049"/>
                      <a:pt x="5048" y="4013"/>
                      <a:pt x="5048" y="3941"/>
                    </a:cubicBezTo>
                    <a:cubicBezTo>
                      <a:pt x="5549" y="2474"/>
                      <a:pt x="5191" y="935"/>
                      <a:pt x="4224" y="147"/>
                    </a:cubicBezTo>
                    <a:cubicBezTo>
                      <a:pt x="4102" y="46"/>
                      <a:pt x="3964" y="0"/>
                      <a:pt x="3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7171925" y="2625225"/>
                <a:ext cx="104725" cy="39400"/>
              </a:xfrm>
              <a:custGeom>
                <a:rect b="b" l="l" r="r" t="t"/>
                <a:pathLst>
                  <a:path extrusionOk="0" h="1576" w="4189">
                    <a:moveTo>
                      <a:pt x="3902" y="0"/>
                    </a:moveTo>
                    <a:lnTo>
                      <a:pt x="0" y="108"/>
                    </a:lnTo>
                    <a:cubicBezTo>
                      <a:pt x="1325" y="609"/>
                      <a:pt x="2613" y="1110"/>
                      <a:pt x="3938" y="1575"/>
                    </a:cubicBezTo>
                    <a:lnTo>
                      <a:pt x="3938" y="1539"/>
                    </a:lnTo>
                    <a:cubicBezTo>
                      <a:pt x="4009" y="1110"/>
                      <a:pt x="4081" y="716"/>
                      <a:pt x="4153" y="322"/>
                    </a:cubicBezTo>
                    <a:cubicBezTo>
                      <a:pt x="4153" y="251"/>
                      <a:pt x="4188" y="215"/>
                      <a:pt x="4188" y="143"/>
                    </a:cubicBezTo>
                    <a:cubicBezTo>
                      <a:pt x="4081" y="108"/>
                      <a:pt x="3974" y="72"/>
                      <a:pt x="3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2"/>
              <p:cNvSpPr/>
              <p:nvPr/>
            </p:nvSpPr>
            <p:spPr>
              <a:xfrm>
                <a:off x="7166550" y="2520800"/>
                <a:ext cx="136950" cy="117875"/>
              </a:xfrm>
              <a:custGeom>
                <a:rect b="b" l="l" r="r" t="t"/>
                <a:pathLst>
                  <a:path extrusionOk="0" h="4715" w="5478">
                    <a:moveTo>
                      <a:pt x="2655" y="1"/>
                    </a:moveTo>
                    <a:cubicBezTo>
                      <a:pt x="1843" y="1"/>
                      <a:pt x="1101" y="481"/>
                      <a:pt x="752" y="1242"/>
                    </a:cubicBezTo>
                    <a:cubicBezTo>
                      <a:pt x="502" y="2280"/>
                      <a:pt x="251" y="3282"/>
                      <a:pt x="1" y="4285"/>
                    </a:cubicBezTo>
                    <a:lnTo>
                      <a:pt x="5477" y="4714"/>
                    </a:lnTo>
                    <a:cubicBezTo>
                      <a:pt x="5191" y="3640"/>
                      <a:pt x="4905" y="2566"/>
                      <a:pt x="4582" y="1493"/>
                    </a:cubicBezTo>
                    <a:cubicBezTo>
                      <a:pt x="4368" y="741"/>
                      <a:pt x="3759" y="168"/>
                      <a:pt x="2972" y="25"/>
                    </a:cubicBezTo>
                    <a:cubicBezTo>
                      <a:pt x="2866" y="9"/>
                      <a:pt x="2760" y="1"/>
                      <a:pt x="2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2"/>
              <p:cNvSpPr/>
              <p:nvPr/>
            </p:nvSpPr>
            <p:spPr>
              <a:xfrm>
                <a:off x="6938375" y="2809025"/>
                <a:ext cx="297125" cy="306600"/>
              </a:xfrm>
              <a:custGeom>
                <a:rect b="b" l="l" r="r" t="t"/>
                <a:pathLst>
                  <a:path extrusionOk="0" h="12264" w="11885">
                    <a:moveTo>
                      <a:pt x="9357" y="1"/>
                    </a:moveTo>
                    <a:cubicBezTo>
                      <a:pt x="9096" y="1"/>
                      <a:pt x="8826" y="52"/>
                      <a:pt x="8555" y="165"/>
                    </a:cubicBezTo>
                    <a:lnTo>
                      <a:pt x="0" y="9579"/>
                    </a:lnTo>
                    <a:lnTo>
                      <a:pt x="2935" y="12264"/>
                    </a:lnTo>
                    <a:cubicBezTo>
                      <a:pt x="6765" y="10259"/>
                      <a:pt x="9736" y="6966"/>
                      <a:pt x="11311" y="2921"/>
                    </a:cubicBezTo>
                    <a:cubicBezTo>
                      <a:pt x="11884" y="1474"/>
                      <a:pt x="10755" y="1"/>
                      <a:pt x="9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2"/>
              <p:cNvSpPr/>
              <p:nvPr/>
            </p:nvSpPr>
            <p:spPr>
              <a:xfrm>
                <a:off x="6881100" y="3021850"/>
                <a:ext cx="213900" cy="96050"/>
              </a:xfrm>
              <a:custGeom>
                <a:rect b="b" l="l" r="r" t="t"/>
                <a:pathLst>
                  <a:path extrusionOk="0" h="3842" w="8556">
                    <a:moveTo>
                      <a:pt x="2827" y="1"/>
                    </a:moveTo>
                    <a:cubicBezTo>
                      <a:pt x="1934" y="1"/>
                      <a:pt x="1104" y="419"/>
                      <a:pt x="573" y="1138"/>
                    </a:cubicBezTo>
                    <a:cubicBezTo>
                      <a:pt x="143" y="1710"/>
                      <a:pt x="0" y="2462"/>
                      <a:pt x="108" y="3142"/>
                    </a:cubicBezTo>
                    <a:cubicBezTo>
                      <a:pt x="322" y="3393"/>
                      <a:pt x="644" y="3500"/>
                      <a:pt x="967" y="3500"/>
                    </a:cubicBezTo>
                    <a:cubicBezTo>
                      <a:pt x="1189" y="3500"/>
                      <a:pt x="1299" y="3387"/>
                      <a:pt x="1522" y="3387"/>
                    </a:cubicBezTo>
                    <a:cubicBezTo>
                      <a:pt x="1549" y="3387"/>
                      <a:pt x="1579" y="3389"/>
                      <a:pt x="1611" y="3393"/>
                    </a:cubicBezTo>
                    <a:cubicBezTo>
                      <a:pt x="1897" y="3429"/>
                      <a:pt x="1933" y="3608"/>
                      <a:pt x="2219" y="3643"/>
                    </a:cubicBezTo>
                    <a:cubicBezTo>
                      <a:pt x="2242" y="3645"/>
                      <a:pt x="2264" y="3646"/>
                      <a:pt x="2285" y="3646"/>
                    </a:cubicBezTo>
                    <a:cubicBezTo>
                      <a:pt x="2640" y="3646"/>
                      <a:pt x="2763" y="3390"/>
                      <a:pt x="3090" y="3390"/>
                    </a:cubicBezTo>
                    <a:cubicBezTo>
                      <a:pt x="3109" y="3390"/>
                      <a:pt x="3129" y="3391"/>
                      <a:pt x="3150" y="3393"/>
                    </a:cubicBezTo>
                    <a:cubicBezTo>
                      <a:pt x="3472" y="3464"/>
                      <a:pt x="3472" y="3679"/>
                      <a:pt x="3794" y="3751"/>
                    </a:cubicBezTo>
                    <a:cubicBezTo>
                      <a:pt x="3866" y="3772"/>
                      <a:pt x="3930" y="3781"/>
                      <a:pt x="3992" y="3781"/>
                    </a:cubicBezTo>
                    <a:cubicBezTo>
                      <a:pt x="4237" y="3781"/>
                      <a:pt x="4432" y="3643"/>
                      <a:pt x="4832" y="3643"/>
                    </a:cubicBezTo>
                    <a:cubicBezTo>
                      <a:pt x="5083" y="3679"/>
                      <a:pt x="5334" y="3751"/>
                      <a:pt x="5548" y="3822"/>
                    </a:cubicBezTo>
                    <a:cubicBezTo>
                      <a:pt x="5608" y="3834"/>
                      <a:pt x="5671" y="3841"/>
                      <a:pt x="5737" y="3841"/>
                    </a:cubicBezTo>
                    <a:cubicBezTo>
                      <a:pt x="6067" y="3841"/>
                      <a:pt x="6485" y="3667"/>
                      <a:pt x="7052" y="3071"/>
                    </a:cubicBezTo>
                    <a:lnTo>
                      <a:pt x="8555" y="1531"/>
                    </a:lnTo>
                    <a:lnTo>
                      <a:pt x="3222" y="28"/>
                    </a:lnTo>
                    <a:cubicBezTo>
                      <a:pt x="3089" y="10"/>
                      <a:pt x="2957" y="1"/>
                      <a:pt x="28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2"/>
              <p:cNvSpPr/>
              <p:nvPr/>
            </p:nvSpPr>
            <p:spPr>
              <a:xfrm>
                <a:off x="7065425" y="2246250"/>
                <a:ext cx="854625" cy="377500"/>
              </a:xfrm>
              <a:custGeom>
                <a:rect b="b" l="l" r="r" t="t"/>
                <a:pathLst>
                  <a:path extrusionOk="0" h="15100" w="34185">
                    <a:moveTo>
                      <a:pt x="3211" y="1"/>
                    </a:moveTo>
                    <a:cubicBezTo>
                      <a:pt x="3005" y="1"/>
                      <a:pt x="2816" y="39"/>
                      <a:pt x="2650" y="125"/>
                    </a:cubicBezTo>
                    <a:cubicBezTo>
                      <a:pt x="2292" y="376"/>
                      <a:pt x="1862" y="591"/>
                      <a:pt x="1397" y="698"/>
                    </a:cubicBezTo>
                    <a:cubicBezTo>
                      <a:pt x="967" y="806"/>
                      <a:pt x="788" y="698"/>
                      <a:pt x="574" y="841"/>
                    </a:cubicBezTo>
                    <a:cubicBezTo>
                      <a:pt x="37" y="1199"/>
                      <a:pt x="1" y="1987"/>
                      <a:pt x="1" y="2452"/>
                    </a:cubicBezTo>
                    <a:cubicBezTo>
                      <a:pt x="216" y="2810"/>
                      <a:pt x="538" y="3096"/>
                      <a:pt x="932" y="3275"/>
                    </a:cubicBezTo>
                    <a:cubicBezTo>
                      <a:pt x="1486" y="3598"/>
                      <a:pt x="1996" y="3624"/>
                      <a:pt x="2466" y="3624"/>
                    </a:cubicBezTo>
                    <a:cubicBezTo>
                      <a:pt x="2560" y="3624"/>
                      <a:pt x="2653" y="3623"/>
                      <a:pt x="2743" y="3623"/>
                    </a:cubicBezTo>
                    <a:cubicBezTo>
                      <a:pt x="3106" y="3623"/>
                      <a:pt x="3444" y="3641"/>
                      <a:pt x="3759" y="3812"/>
                    </a:cubicBezTo>
                    <a:cubicBezTo>
                      <a:pt x="4189" y="4063"/>
                      <a:pt x="4654" y="4636"/>
                      <a:pt x="4762" y="6175"/>
                    </a:cubicBezTo>
                    <a:cubicBezTo>
                      <a:pt x="6182" y="11476"/>
                      <a:pt x="10989" y="15100"/>
                      <a:pt x="16425" y="15100"/>
                    </a:cubicBezTo>
                    <a:cubicBezTo>
                      <a:pt x="16605" y="15100"/>
                      <a:pt x="16786" y="15096"/>
                      <a:pt x="16968" y="15088"/>
                    </a:cubicBezTo>
                    <a:lnTo>
                      <a:pt x="20082" y="15088"/>
                    </a:lnTo>
                    <a:cubicBezTo>
                      <a:pt x="20225" y="14766"/>
                      <a:pt x="20368" y="14479"/>
                      <a:pt x="20511" y="14193"/>
                    </a:cubicBezTo>
                    <a:lnTo>
                      <a:pt x="20977" y="15088"/>
                    </a:lnTo>
                    <a:lnTo>
                      <a:pt x="23518" y="15088"/>
                    </a:lnTo>
                    <a:cubicBezTo>
                      <a:pt x="23590" y="14372"/>
                      <a:pt x="23625" y="13692"/>
                      <a:pt x="23661" y="12976"/>
                    </a:cubicBezTo>
                    <a:cubicBezTo>
                      <a:pt x="23948" y="13692"/>
                      <a:pt x="24234" y="14372"/>
                      <a:pt x="24520" y="15088"/>
                    </a:cubicBezTo>
                    <a:lnTo>
                      <a:pt x="33218" y="15088"/>
                    </a:lnTo>
                    <a:cubicBezTo>
                      <a:pt x="34185" y="13155"/>
                      <a:pt x="34006" y="12117"/>
                      <a:pt x="33720" y="11580"/>
                    </a:cubicBezTo>
                    <a:cubicBezTo>
                      <a:pt x="33111" y="10578"/>
                      <a:pt x="32001" y="10935"/>
                      <a:pt x="30784" y="9718"/>
                    </a:cubicBezTo>
                    <a:cubicBezTo>
                      <a:pt x="29388" y="8358"/>
                      <a:pt x="30069" y="7249"/>
                      <a:pt x="28816" y="6211"/>
                    </a:cubicBezTo>
                    <a:cubicBezTo>
                      <a:pt x="28263" y="5739"/>
                      <a:pt x="27777" y="5681"/>
                      <a:pt x="27207" y="5681"/>
                    </a:cubicBezTo>
                    <a:cubicBezTo>
                      <a:pt x="27020" y="5681"/>
                      <a:pt x="26824" y="5687"/>
                      <a:pt x="26614" y="5687"/>
                    </a:cubicBezTo>
                    <a:cubicBezTo>
                      <a:pt x="26052" y="5687"/>
                      <a:pt x="25388" y="5643"/>
                      <a:pt x="24520" y="5316"/>
                    </a:cubicBezTo>
                    <a:cubicBezTo>
                      <a:pt x="22158" y="4421"/>
                      <a:pt x="22265" y="2917"/>
                      <a:pt x="20225" y="2488"/>
                    </a:cubicBezTo>
                    <a:cubicBezTo>
                      <a:pt x="20048" y="2448"/>
                      <a:pt x="19903" y="2427"/>
                      <a:pt x="19749" y="2427"/>
                    </a:cubicBezTo>
                    <a:cubicBezTo>
                      <a:pt x="19215" y="2427"/>
                      <a:pt x="18561" y="2669"/>
                      <a:pt x="16037" y="3168"/>
                    </a:cubicBezTo>
                    <a:cubicBezTo>
                      <a:pt x="13746" y="3626"/>
                      <a:pt x="12349" y="3901"/>
                      <a:pt x="11460" y="3901"/>
                    </a:cubicBezTo>
                    <a:cubicBezTo>
                      <a:pt x="11238" y="3901"/>
                      <a:pt x="11047" y="3884"/>
                      <a:pt x="10883" y="3848"/>
                    </a:cubicBezTo>
                    <a:cubicBezTo>
                      <a:pt x="10453" y="3741"/>
                      <a:pt x="9093" y="2953"/>
                      <a:pt x="6372" y="1342"/>
                    </a:cubicBezTo>
                    <a:cubicBezTo>
                      <a:pt x="5324" y="731"/>
                      <a:pt x="4109" y="1"/>
                      <a:pt x="3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7193400" y="2279725"/>
                <a:ext cx="743675" cy="341050"/>
              </a:xfrm>
              <a:custGeom>
                <a:rect b="b" l="l" r="r" t="t"/>
                <a:pathLst>
                  <a:path extrusionOk="0" h="13642" w="29747">
                    <a:moveTo>
                      <a:pt x="195" y="0"/>
                    </a:moveTo>
                    <a:cubicBezTo>
                      <a:pt x="144" y="0"/>
                      <a:pt x="94" y="31"/>
                      <a:pt x="72" y="75"/>
                    </a:cubicBezTo>
                    <a:cubicBezTo>
                      <a:pt x="1" y="147"/>
                      <a:pt x="36" y="254"/>
                      <a:pt x="108" y="290"/>
                    </a:cubicBezTo>
                    <a:cubicBezTo>
                      <a:pt x="2048" y="1713"/>
                      <a:pt x="3930" y="2463"/>
                      <a:pt x="5726" y="2463"/>
                    </a:cubicBezTo>
                    <a:cubicBezTo>
                      <a:pt x="5919" y="2463"/>
                      <a:pt x="6110" y="2455"/>
                      <a:pt x="6300" y="2438"/>
                    </a:cubicBezTo>
                    <a:cubicBezTo>
                      <a:pt x="8054" y="2259"/>
                      <a:pt x="9808" y="1829"/>
                      <a:pt x="11455" y="1185"/>
                    </a:cubicBezTo>
                    <a:lnTo>
                      <a:pt x="11634" y="1113"/>
                    </a:lnTo>
                    <a:cubicBezTo>
                      <a:pt x="12296" y="858"/>
                      <a:pt x="13139" y="531"/>
                      <a:pt x="14061" y="531"/>
                    </a:cubicBezTo>
                    <a:cubicBezTo>
                      <a:pt x="14434" y="531"/>
                      <a:pt x="14821" y="585"/>
                      <a:pt x="15213" y="719"/>
                    </a:cubicBezTo>
                    <a:cubicBezTo>
                      <a:pt x="15428" y="791"/>
                      <a:pt x="15643" y="898"/>
                      <a:pt x="15858" y="1006"/>
                    </a:cubicBezTo>
                    <a:cubicBezTo>
                      <a:pt x="16788" y="1471"/>
                      <a:pt x="17576" y="2080"/>
                      <a:pt x="18292" y="2795"/>
                    </a:cubicBezTo>
                    <a:cubicBezTo>
                      <a:pt x="18685" y="3297"/>
                      <a:pt x="19258" y="3690"/>
                      <a:pt x="19867" y="3869"/>
                    </a:cubicBezTo>
                    <a:cubicBezTo>
                      <a:pt x="20368" y="4048"/>
                      <a:pt x="20905" y="4084"/>
                      <a:pt x="21442" y="4084"/>
                    </a:cubicBezTo>
                    <a:cubicBezTo>
                      <a:pt x="21566" y="4072"/>
                      <a:pt x="21690" y="4066"/>
                      <a:pt x="21813" y="4066"/>
                    </a:cubicBezTo>
                    <a:cubicBezTo>
                      <a:pt x="22395" y="4066"/>
                      <a:pt x="22956" y="4199"/>
                      <a:pt x="23518" y="4406"/>
                    </a:cubicBezTo>
                    <a:cubicBezTo>
                      <a:pt x="23733" y="4478"/>
                      <a:pt x="23911" y="4585"/>
                      <a:pt x="24090" y="4728"/>
                    </a:cubicBezTo>
                    <a:cubicBezTo>
                      <a:pt x="24556" y="5122"/>
                      <a:pt x="24842" y="5659"/>
                      <a:pt x="24950" y="6232"/>
                    </a:cubicBezTo>
                    <a:cubicBezTo>
                      <a:pt x="25129" y="7019"/>
                      <a:pt x="25486" y="7699"/>
                      <a:pt x="26059" y="8236"/>
                    </a:cubicBezTo>
                    <a:cubicBezTo>
                      <a:pt x="26525" y="8702"/>
                      <a:pt x="27097" y="9024"/>
                      <a:pt x="27706" y="9203"/>
                    </a:cubicBezTo>
                    <a:cubicBezTo>
                      <a:pt x="28207" y="9310"/>
                      <a:pt x="28672" y="9632"/>
                      <a:pt x="28959" y="10062"/>
                    </a:cubicBezTo>
                    <a:cubicBezTo>
                      <a:pt x="29388" y="10813"/>
                      <a:pt x="29245" y="11923"/>
                      <a:pt x="28493" y="13427"/>
                    </a:cubicBezTo>
                    <a:cubicBezTo>
                      <a:pt x="28457" y="13498"/>
                      <a:pt x="28493" y="13605"/>
                      <a:pt x="28565" y="13641"/>
                    </a:cubicBezTo>
                    <a:lnTo>
                      <a:pt x="28636" y="13641"/>
                    </a:lnTo>
                    <a:cubicBezTo>
                      <a:pt x="28708" y="13641"/>
                      <a:pt x="28780" y="13641"/>
                      <a:pt x="28815" y="13605"/>
                    </a:cubicBezTo>
                    <a:cubicBezTo>
                      <a:pt x="29603" y="11995"/>
                      <a:pt x="29746" y="10778"/>
                      <a:pt x="29245" y="9919"/>
                    </a:cubicBezTo>
                    <a:cubicBezTo>
                      <a:pt x="28923" y="9418"/>
                      <a:pt x="28422" y="9060"/>
                      <a:pt x="27849" y="8916"/>
                    </a:cubicBezTo>
                    <a:cubicBezTo>
                      <a:pt x="27276" y="8737"/>
                      <a:pt x="26739" y="8451"/>
                      <a:pt x="26310" y="8022"/>
                    </a:cubicBezTo>
                    <a:cubicBezTo>
                      <a:pt x="25773" y="7520"/>
                      <a:pt x="25451" y="6876"/>
                      <a:pt x="25307" y="6160"/>
                    </a:cubicBezTo>
                    <a:cubicBezTo>
                      <a:pt x="25200" y="5516"/>
                      <a:pt x="24842" y="4907"/>
                      <a:pt x="24341" y="4478"/>
                    </a:cubicBezTo>
                    <a:cubicBezTo>
                      <a:pt x="24126" y="4335"/>
                      <a:pt x="23911" y="4191"/>
                      <a:pt x="23661" y="4084"/>
                    </a:cubicBezTo>
                    <a:cubicBezTo>
                      <a:pt x="23035" y="3865"/>
                      <a:pt x="22381" y="3755"/>
                      <a:pt x="21747" y="3755"/>
                    </a:cubicBezTo>
                    <a:cubicBezTo>
                      <a:pt x="21657" y="3755"/>
                      <a:pt x="21567" y="3757"/>
                      <a:pt x="21477" y="3762"/>
                    </a:cubicBezTo>
                    <a:cubicBezTo>
                      <a:pt x="20976" y="3762"/>
                      <a:pt x="20475" y="3726"/>
                      <a:pt x="19974" y="3583"/>
                    </a:cubicBezTo>
                    <a:cubicBezTo>
                      <a:pt x="19437" y="3404"/>
                      <a:pt x="18936" y="3046"/>
                      <a:pt x="18542" y="2581"/>
                    </a:cubicBezTo>
                    <a:cubicBezTo>
                      <a:pt x="17826" y="1829"/>
                      <a:pt x="16967" y="1185"/>
                      <a:pt x="16037" y="719"/>
                    </a:cubicBezTo>
                    <a:cubicBezTo>
                      <a:pt x="15822" y="576"/>
                      <a:pt x="15607" y="469"/>
                      <a:pt x="15357" y="397"/>
                    </a:cubicBezTo>
                    <a:cubicBezTo>
                      <a:pt x="14933" y="252"/>
                      <a:pt x="14512" y="194"/>
                      <a:pt x="14105" y="194"/>
                    </a:cubicBezTo>
                    <a:cubicBezTo>
                      <a:pt x="13104" y="194"/>
                      <a:pt x="12188" y="547"/>
                      <a:pt x="11526" y="827"/>
                    </a:cubicBezTo>
                    <a:lnTo>
                      <a:pt x="11347" y="898"/>
                    </a:lnTo>
                    <a:cubicBezTo>
                      <a:pt x="9701" y="1507"/>
                      <a:pt x="8019" y="1936"/>
                      <a:pt x="6265" y="2115"/>
                    </a:cubicBezTo>
                    <a:cubicBezTo>
                      <a:pt x="6109" y="2127"/>
                      <a:pt x="5952" y="2133"/>
                      <a:pt x="5795" y="2133"/>
                    </a:cubicBezTo>
                    <a:cubicBezTo>
                      <a:pt x="4067" y="2133"/>
                      <a:pt x="2222" y="1417"/>
                      <a:pt x="287" y="39"/>
                    </a:cubicBezTo>
                    <a:cubicBezTo>
                      <a:pt x="260" y="12"/>
                      <a:pt x="227" y="0"/>
                      <a:pt x="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7154025" y="2630550"/>
                <a:ext cx="22875" cy="102075"/>
              </a:xfrm>
              <a:custGeom>
                <a:rect b="b" l="l" r="r" t="t"/>
                <a:pathLst>
                  <a:path extrusionOk="0" h="4083" w="915">
                    <a:moveTo>
                      <a:pt x="741" y="1"/>
                    </a:moveTo>
                    <a:cubicBezTo>
                      <a:pt x="666" y="1"/>
                      <a:pt x="590" y="47"/>
                      <a:pt x="573" y="145"/>
                    </a:cubicBezTo>
                    <a:lnTo>
                      <a:pt x="1" y="3868"/>
                    </a:lnTo>
                    <a:cubicBezTo>
                      <a:pt x="1" y="3975"/>
                      <a:pt x="72" y="4047"/>
                      <a:pt x="144" y="4083"/>
                    </a:cubicBezTo>
                    <a:cubicBezTo>
                      <a:pt x="215" y="4083"/>
                      <a:pt x="287" y="4011"/>
                      <a:pt x="323" y="3939"/>
                    </a:cubicBezTo>
                    <a:lnTo>
                      <a:pt x="895" y="181"/>
                    </a:lnTo>
                    <a:cubicBezTo>
                      <a:pt x="915" y="65"/>
                      <a:pt x="829" y="1"/>
                      <a:pt x="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6309275" y="1684475"/>
                <a:ext cx="76075" cy="191775"/>
              </a:xfrm>
              <a:custGeom>
                <a:rect b="b" l="l" r="r" t="t"/>
                <a:pathLst>
                  <a:path extrusionOk="0" h="7671" w="3043">
                    <a:moveTo>
                      <a:pt x="2877" y="0"/>
                    </a:moveTo>
                    <a:cubicBezTo>
                      <a:pt x="2792" y="0"/>
                      <a:pt x="2721" y="59"/>
                      <a:pt x="2721" y="117"/>
                    </a:cubicBezTo>
                    <a:lnTo>
                      <a:pt x="36" y="7455"/>
                    </a:lnTo>
                    <a:cubicBezTo>
                      <a:pt x="0" y="7527"/>
                      <a:pt x="36" y="7634"/>
                      <a:pt x="108" y="7670"/>
                    </a:cubicBezTo>
                    <a:lnTo>
                      <a:pt x="179" y="7670"/>
                    </a:lnTo>
                    <a:cubicBezTo>
                      <a:pt x="251" y="7670"/>
                      <a:pt x="287" y="7634"/>
                      <a:pt x="322" y="7563"/>
                    </a:cubicBezTo>
                    <a:lnTo>
                      <a:pt x="3007" y="225"/>
                    </a:lnTo>
                    <a:cubicBezTo>
                      <a:pt x="3043" y="153"/>
                      <a:pt x="3007" y="46"/>
                      <a:pt x="2935" y="10"/>
                    </a:cubicBezTo>
                    <a:cubicBezTo>
                      <a:pt x="2916" y="3"/>
                      <a:pt x="2896" y="0"/>
                      <a:pt x="28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6076875" y="1834075"/>
                <a:ext cx="241375" cy="42175"/>
              </a:xfrm>
              <a:custGeom>
                <a:rect b="b" l="l" r="r" t="t"/>
                <a:pathLst>
                  <a:path extrusionOk="0" h="1687" w="9655">
                    <a:moveTo>
                      <a:pt x="238" y="1"/>
                    </a:moveTo>
                    <a:cubicBezTo>
                      <a:pt x="22" y="1"/>
                      <a:pt x="1" y="292"/>
                      <a:pt x="204" y="326"/>
                    </a:cubicBezTo>
                    <a:lnTo>
                      <a:pt x="9439" y="1686"/>
                    </a:lnTo>
                    <a:lnTo>
                      <a:pt x="9475" y="1686"/>
                    </a:lnTo>
                    <a:cubicBezTo>
                      <a:pt x="9547" y="1686"/>
                      <a:pt x="9618" y="1614"/>
                      <a:pt x="9654" y="1543"/>
                    </a:cubicBezTo>
                    <a:cubicBezTo>
                      <a:pt x="9654" y="1436"/>
                      <a:pt x="9583" y="1364"/>
                      <a:pt x="9511" y="1364"/>
                    </a:cubicBezTo>
                    <a:lnTo>
                      <a:pt x="276" y="4"/>
                    </a:lnTo>
                    <a:cubicBezTo>
                      <a:pt x="263" y="2"/>
                      <a:pt x="250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5990700" y="1834725"/>
                <a:ext cx="96675" cy="312650"/>
              </a:xfrm>
              <a:custGeom>
                <a:rect b="b" l="l" r="r" t="t"/>
                <a:pathLst>
                  <a:path extrusionOk="0" h="12506" w="3867">
                    <a:moveTo>
                      <a:pt x="3664" y="0"/>
                    </a:moveTo>
                    <a:cubicBezTo>
                      <a:pt x="3602" y="0"/>
                      <a:pt x="3535" y="40"/>
                      <a:pt x="3508" y="121"/>
                    </a:cubicBezTo>
                    <a:lnTo>
                      <a:pt x="0" y="12327"/>
                    </a:lnTo>
                    <a:cubicBezTo>
                      <a:pt x="0" y="12398"/>
                      <a:pt x="36" y="12506"/>
                      <a:pt x="143" y="12506"/>
                    </a:cubicBezTo>
                    <a:lnTo>
                      <a:pt x="179" y="12506"/>
                    </a:lnTo>
                    <a:cubicBezTo>
                      <a:pt x="251" y="12506"/>
                      <a:pt x="322" y="12470"/>
                      <a:pt x="322" y="12398"/>
                    </a:cubicBezTo>
                    <a:lnTo>
                      <a:pt x="3830" y="228"/>
                    </a:lnTo>
                    <a:cubicBezTo>
                      <a:pt x="3866" y="121"/>
                      <a:pt x="3830" y="14"/>
                      <a:pt x="3723" y="14"/>
                    </a:cubicBezTo>
                    <a:cubicBezTo>
                      <a:pt x="3705" y="5"/>
                      <a:pt x="3685" y="0"/>
                      <a:pt x="3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2"/>
              <p:cNvSpPr/>
              <p:nvPr/>
            </p:nvSpPr>
            <p:spPr>
              <a:xfrm>
                <a:off x="5890475" y="2080175"/>
                <a:ext cx="201500" cy="151275"/>
              </a:xfrm>
              <a:custGeom>
                <a:rect b="b" l="l" r="r" t="t"/>
                <a:pathLst>
                  <a:path extrusionOk="0" h="6051" w="8060">
                    <a:moveTo>
                      <a:pt x="4034" y="1"/>
                    </a:moveTo>
                    <a:cubicBezTo>
                      <a:pt x="3990" y="1"/>
                      <a:pt x="3946" y="1"/>
                      <a:pt x="3902" y="3"/>
                    </a:cubicBezTo>
                    <a:cubicBezTo>
                      <a:pt x="1217" y="146"/>
                      <a:pt x="0" y="3440"/>
                      <a:pt x="2005" y="5265"/>
                    </a:cubicBezTo>
                    <a:cubicBezTo>
                      <a:pt x="2581" y="5790"/>
                      <a:pt x="3317" y="6051"/>
                      <a:pt x="4050" y="6051"/>
                    </a:cubicBezTo>
                    <a:cubicBezTo>
                      <a:pt x="4866" y="6051"/>
                      <a:pt x="5680" y="5727"/>
                      <a:pt x="6264" y="5086"/>
                    </a:cubicBezTo>
                    <a:cubicBezTo>
                      <a:pt x="8060" y="3115"/>
                      <a:pt x="6635" y="1"/>
                      <a:pt x="40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2"/>
              <p:cNvSpPr/>
              <p:nvPr/>
            </p:nvSpPr>
            <p:spPr>
              <a:xfrm>
                <a:off x="6002325" y="1783100"/>
                <a:ext cx="144500" cy="108650"/>
              </a:xfrm>
              <a:custGeom>
                <a:rect b="b" l="l" r="r" t="t"/>
                <a:pathLst>
                  <a:path extrusionOk="0" h="4346" w="5780">
                    <a:moveTo>
                      <a:pt x="2881" y="1"/>
                    </a:moveTo>
                    <a:cubicBezTo>
                      <a:pt x="2852" y="1"/>
                      <a:pt x="2822" y="1"/>
                      <a:pt x="2793" y="2"/>
                    </a:cubicBezTo>
                    <a:cubicBezTo>
                      <a:pt x="860" y="110"/>
                      <a:pt x="1" y="2472"/>
                      <a:pt x="1432" y="3797"/>
                    </a:cubicBezTo>
                    <a:cubicBezTo>
                      <a:pt x="1851" y="4165"/>
                      <a:pt x="2371" y="4345"/>
                      <a:pt x="2890" y="4345"/>
                    </a:cubicBezTo>
                    <a:cubicBezTo>
                      <a:pt x="3482" y="4345"/>
                      <a:pt x="4072" y="4111"/>
                      <a:pt x="4511" y="3653"/>
                    </a:cubicBezTo>
                    <a:cubicBezTo>
                      <a:pt x="5780" y="2244"/>
                      <a:pt x="4758" y="1"/>
                      <a:pt x="2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6231425" y="1809025"/>
                <a:ext cx="154825" cy="151400"/>
              </a:xfrm>
              <a:custGeom>
                <a:rect b="b" l="l" r="r" t="t"/>
                <a:pathLst>
                  <a:path extrusionOk="0" h="6056" w="6193">
                    <a:moveTo>
                      <a:pt x="3102" y="1"/>
                    </a:moveTo>
                    <a:cubicBezTo>
                      <a:pt x="3058" y="1"/>
                      <a:pt x="3015" y="2"/>
                      <a:pt x="2971" y="3"/>
                    </a:cubicBezTo>
                    <a:cubicBezTo>
                      <a:pt x="1289" y="75"/>
                      <a:pt x="0" y="1507"/>
                      <a:pt x="72" y="3153"/>
                    </a:cubicBezTo>
                    <a:cubicBezTo>
                      <a:pt x="141" y="4791"/>
                      <a:pt x="1500" y="6056"/>
                      <a:pt x="3091" y="6056"/>
                    </a:cubicBezTo>
                    <a:cubicBezTo>
                      <a:pt x="3134" y="6056"/>
                      <a:pt x="3178" y="6055"/>
                      <a:pt x="3222" y="6053"/>
                    </a:cubicBezTo>
                    <a:cubicBezTo>
                      <a:pt x="4904" y="5981"/>
                      <a:pt x="6193" y="4549"/>
                      <a:pt x="6121" y="2903"/>
                    </a:cubicBezTo>
                    <a:cubicBezTo>
                      <a:pt x="6051" y="1265"/>
                      <a:pt x="4693" y="1"/>
                      <a:pt x="3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6325375" y="1619350"/>
                <a:ext cx="144500" cy="109300"/>
              </a:xfrm>
              <a:custGeom>
                <a:rect b="b" l="l" r="r" t="t"/>
                <a:pathLst>
                  <a:path extrusionOk="0" h="4372" w="5780">
                    <a:moveTo>
                      <a:pt x="2881" y="0"/>
                    </a:moveTo>
                    <a:cubicBezTo>
                      <a:pt x="2852" y="0"/>
                      <a:pt x="2822" y="1"/>
                      <a:pt x="2793" y="2"/>
                    </a:cubicBezTo>
                    <a:cubicBezTo>
                      <a:pt x="860" y="109"/>
                      <a:pt x="1" y="2508"/>
                      <a:pt x="1432" y="3796"/>
                    </a:cubicBezTo>
                    <a:cubicBezTo>
                      <a:pt x="1852" y="4182"/>
                      <a:pt x="2374" y="4371"/>
                      <a:pt x="2894" y="4371"/>
                    </a:cubicBezTo>
                    <a:cubicBezTo>
                      <a:pt x="3485" y="4371"/>
                      <a:pt x="4073" y="4128"/>
                      <a:pt x="4511" y="3653"/>
                    </a:cubicBezTo>
                    <a:cubicBezTo>
                      <a:pt x="5780" y="2243"/>
                      <a:pt x="4758" y="0"/>
                      <a:pt x="2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2"/>
              <p:cNvSpPr/>
              <p:nvPr/>
            </p:nvSpPr>
            <p:spPr>
              <a:xfrm>
                <a:off x="6461400" y="3325000"/>
                <a:ext cx="494875" cy="435825"/>
              </a:xfrm>
              <a:custGeom>
                <a:rect b="b" l="l" r="r" t="t"/>
                <a:pathLst>
                  <a:path extrusionOk="0" h="17433" w="19795">
                    <a:moveTo>
                      <a:pt x="4475" y="1"/>
                    </a:moveTo>
                    <a:lnTo>
                      <a:pt x="0" y="5513"/>
                    </a:lnTo>
                    <a:lnTo>
                      <a:pt x="179" y="5656"/>
                    </a:lnTo>
                    <a:lnTo>
                      <a:pt x="1074" y="6444"/>
                    </a:lnTo>
                    <a:lnTo>
                      <a:pt x="13244" y="17433"/>
                    </a:lnTo>
                    <a:cubicBezTo>
                      <a:pt x="14104" y="17218"/>
                      <a:pt x="19795" y="15786"/>
                      <a:pt x="19759" y="13925"/>
                    </a:cubicBezTo>
                    <a:cubicBezTo>
                      <a:pt x="19759" y="13531"/>
                      <a:pt x="19509" y="12923"/>
                      <a:pt x="18005" y="12171"/>
                    </a:cubicBezTo>
                    <a:lnTo>
                      <a:pt x="15034" y="9451"/>
                    </a:lnTo>
                    <a:lnTo>
                      <a:pt x="14247" y="8699"/>
                    </a:lnTo>
                    <a:lnTo>
                      <a:pt x="14032" y="8556"/>
                    </a:lnTo>
                    <a:lnTo>
                      <a:pt x="13244" y="7840"/>
                    </a:lnTo>
                    <a:lnTo>
                      <a:pt x="13030" y="7661"/>
                    </a:lnTo>
                    <a:lnTo>
                      <a:pt x="12206" y="6909"/>
                    </a:lnTo>
                    <a:lnTo>
                      <a:pt x="11992" y="6730"/>
                    </a:lnTo>
                    <a:lnTo>
                      <a:pt x="11240" y="6014"/>
                    </a:lnTo>
                    <a:lnTo>
                      <a:pt x="10989" y="5835"/>
                    </a:lnTo>
                    <a:lnTo>
                      <a:pt x="10238" y="5155"/>
                    </a:lnTo>
                    <a:lnTo>
                      <a:pt x="10023" y="4940"/>
                    </a:lnTo>
                    <a:lnTo>
                      <a:pt x="9235" y="4225"/>
                    </a:lnTo>
                    <a:cubicBezTo>
                      <a:pt x="9164" y="4189"/>
                      <a:pt x="9092" y="4153"/>
                      <a:pt x="9056" y="4081"/>
                    </a:cubicBezTo>
                    <a:lnTo>
                      <a:pt x="8162" y="3294"/>
                    </a:lnTo>
                    <a:lnTo>
                      <a:pt x="8090" y="3186"/>
                    </a:lnTo>
                    <a:lnTo>
                      <a:pt x="6086" y="1397"/>
                    </a:lnTo>
                    <a:lnTo>
                      <a:pt x="447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2"/>
              <p:cNvSpPr/>
              <p:nvPr/>
            </p:nvSpPr>
            <p:spPr>
              <a:xfrm>
                <a:off x="6766550" y="3517000"/>
                <a:ext cx="378550" cy="335325"/>
              </a:xfrm>
              <a:custGeom>
                <a:rect b="b" l="l" r="r" t="t"/>
                <a:pathLst>
                  <a:path extrusionOk="0" h="13413" w="15142">
                    <a:moveTo>
                      <a:pt x="11920" y="1"/>
                    </a:moveTo>
                    <a:cubicBezTo>
                      <a:pt x="10173" y="1"/>
                      <a:pt x="7983" y="985"/>
                      <a:pt x="5942" y="2844"/>
                    </a:cubicBezTo>
                    <a:cubicBezTo>
                      <a:pt x="5692" y="3095"/>
                      <a:pt x="5441" y="3346"/>
                      <a:pt x="5155" y="3596"/>
                    </a:cubicBezTo>
                    <a:lnTo>
                      <a:pt x="4976" y="3775"/>
                    </a:lnTo>
                    <a:lnTo>
                      <a:pt x="4081" y="4670"/>
                    </a:lnTo>
                    <a:lnTo>
                      <a:pt x="3830" y="4956"/>
                    </a:lnTo>
                    <a:cubicBezTo>
                      <a:pt x="2721" y="6066"/>
                      <a:pt x="1575" y="7176"/>
                      <a:pt x="466" y="8321"/>
                    </a:cubicBezTo>
                    <a:lnTo>
                      <a:pt x="0" y="8751"/>
                    </a:lnTo>
                    <a:cubicBezTo>
                      <a:pt x="108" y="8858"/>
                      <a:pt x="179" y="8965"/>
                      <a:pt x="251" y="9073"/>
                    </a:cubicBezTo>
                    <a:cubicBezTo>
                      <a:pt x="573" y="9502"/>
                      <a:pt x="859" y="9968"/>
                      <a:pt x="1146" y="10469"/>
                    </a:cubicBezTo>
                    <a:cubicBezTo>
                      <a:pt x="1289" y="10755"/>
                      <a:pt x="1396" y="11041"/>
                      <a:pt x="1468" y="11364"/>
                    </a:cubicBezTo>
                    <a:cubicBezTo>
                      <a:pt x="1504" y="11435"/>
                      <a:pt x="1504" y="11471"/>
                      <a:pt x="1504" y="11542"/>
                    </a:cubicBezTo>
                    <a:cubicBezTo>
                      <a:pt x="1540" y="11578"/>
                      <a:pt x="1540" y="11650"/>
                      <a:pt x="1540" y="11721"/>
                    </a:cubicBezTo>
                    <a:cubicBezTo>
                      <a:pt x="1575" y="11865"/>
                      <a:pt x="1575" y="12008"/>
                      <a:pt x="1540" y="12151"/>
                    </a:cubicBezTo>
                    <a:cubicBezTo>
                      <a:pt x="1504" y="12437"/>
                      <a:pt x="1575" y="12760"/>
                      <a:pt x="1683" y="13046"/>
                    </a:cubicBezTo>
                    <a:cubicBezTo>
                      <a:pt x="1719" y="13082"/>
                      <a:pt x="1790" y="13153"/>
                      <a:pt x="1826" y="13189"/>
                    </a:cubicBezTo>
                    <a:cubicBezTo>
                      <a:pt x="2005" y="13338"/>
                      <a:pt x="2234" y="13413"/>
                      <a:pt x="2471" y="13413"/>
                    </a:cubicBezTo>
                    <a:cubicBezTo>
                      <a:pt x="2518" y="13413"/>
                      <a:pt x="2566" y="13410"/>
                      <a:pt x="2613" y="13404"/>
                    </a:cubicBezTo>
                    <a:cubicBezTo>
                      <a:pt x="6157" y="10218"/>
                      <a:pt x="9772" y="6997"/>
                      <a:pt x="13316" y="3775"/>
                    </a:cubicBezTo>
                    <a:cubicBezTo>
                      <a:pt x="13925" y="3238"/>
                      <a:pt x="14533" y="2665"/>
                      <a:pt x="15142" y="2128"/>
                    </a:cubicBezTo>
                    <a:cubicBezTo>
                      <a:pt x="14998" y="1806"/>
                      <a:pt x="14819" y="1520"/>
                      <a:pt x="14640" y="1269"/>
                    </a:cubicBezTo>
                    <a:cubicBezTo>
                      <a:pt x="14390" y="947"/>
                      <a:pt x="14104" y="661"/>
                      <a:pt x="13746" y="446"/>
                    </a:cubicBezTo>
                    <a:lnTo>
                      <a:pt x="13710" y="446"/>
                    </a:lnTo>
                    <a:cubicBezTo>
                      <a:pt x="13202" y="147"/>
                      <a:pt x="12594" y="1"/>
                      <a:pt x="119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2"/>
              <p:cNvSpPr/>
              <p:nvPr/>
            </p:nvSpPr>
            <p:spPr>
              <a:xfrm>
                <a:off x="6795175" y="3517000"/>
                <a:ext cx="349925" cy="335325"/>
              </a:xfrm>
              <a:custGeom>
                <a:rect b="b" l="l" r="r" t="t"/>
                <a:pathLst>
                  <a:path extrusionOk="0" h="13413" w="13997">
                    <a:moveTo>
                      <a:pt x="10775" y="1"/>
                    </a:moveTo>
                    <a:cubicBezTo>
                      <a:pt x="9028" y="1"/>
                      <a:pt x="6838" y="985"/>
                      <a:pt x="4797" y="2844"/>
                    </a:cubicBezTo>
                    <a:cubicBezTo>
                      <a:pt x="4547" y="3095"/>
                      <a:pt x="4296" y="3346"/>
                      <a:pt x="4010" y="3596"/>
                    </a:cubicBezTo>
                    <a:lnTo>
                      <a:pt x="3831" y="3775"/>
                    </a:lnTo>
                    <a:cubicBezTo>
                      <a:pt x="4797" y="4276"/>
                      <a:pt x="5835" y="4956"/>
                      <a:pt x="5728" y="5529"/>
                    </a:cubicBezTo>
                    <a:cubicBezTo>
                      <a:pt x="5656" y="6030"/>
                      <a:pt x="4726" y="5815"/>
                      <a:pt x="3795" y="6567"/>
                    </a:cubicBezTo>
                    <a:cubicBezTo>
                      <a:pt x="2650" y="7498"/>
                      <a:pt x="3008" y="8679"/>
                      <a:pt x="1898" y="9645"/>
                    </a:cubicBezTo>
                    <a:cubicBezTo>
                      <a:pt x="1361" y="10111"/>
                      <a:pt x="681" y="10397"/>
                      <a:pt x="1" y="10469"/>
                    </a:cubicBezTo>
                    <a:cubicBezTo>
                      <a:pt x="108" y="10755"/>
                      <a:pt x="216" y="11041"/>
                      <a:pt x="323" y="11364"/>
                    </a:cubicBezTo>
                    <a:cubicBezTo>
                      <a:pt x="359" y="11435"/>
                      <a:pt x="359" y="11471"/>
                      <a:pt x="359" y="11542"/>
                    </a:cubicBezTo>
                    <a:cubicBezTo>
                      <a:pt x="395" y="11578"/>
                      <a:pt x="395" y="11650"/>
                      <a:pt x="395" y="11721"/>
                    </a:cubicBezTo>
                    <a:cubicBezTo>
                      <a:pt x="430" y="11865"/>
                      <a:pt x="430" y="12008"/>
                      <a:pt x="395" y="12151"/>
                    </a:cubicBezTo>
                    <a:cubicBezTo>
                      <a:pt x="359" y="12437"/>
                      <a:pt x="430" y="12760"/>
                      <a:pt x="538" y="13046"/>
                    </a:cubicBezTo>
                    <a:cubicBezTo>
                      <a:pt x="574" y="13082"/>
                      <a:pt x="645" y="13153"/>
                      <a:pt x="681" y="13189"/>
                    </a:cubicBezTo>
                    <a:cubicBezTo>
                      <a:pt x="860" y="13338"/>
                      <a:pt x="1089" y="13413"/>
                      <a:pt x="1326" y="13413"/>
                    </a:cubicBezTo>
                    <a:cubicBezTo>
                      <a:pt x="1373" y="13413"/>
                      <a:pt x="1421" y="13410"/>
                      <a:pt x="1468" y="13404"/>
                    </a:cubicBezTo>
                    <a:cubicBezTo>
                      <a:pt x="5012" y="10218"/>
                      <a:pt x="8627" y="6997"/>
                      <a:pt x="12171" y="3775"/>
                    </a:cubicBezTo>
                    <a:cubicBezTo>
                      <a:pt x="12780" y="3238"/>
                      <a:pt x="13388" y="2665"/>
                      <a:pt x="13997" y="2128"/>
                    </a:cubicBezTo>
                    <a:cubicBezTo>
                      <a:pt x="13853" y="1806"/>
                      <a:pt x="13674" y="1520"/>
                      <a:pt x="13495" y="1269"/>
                    </a:cubicBezTo>
                    <a:cubicBezTo>
                      <a:pt x="13245" y="947"/>
                      <a:pt x="12959" y="661"/>
                      <a:pt x="12601" y="446"/>
                    </a:cubicBezTo>
                    <a:lnTo>
                      <a:pt x="12565" y="446"/>
                    </a:lnTo>
                    <a:cubicBezTo>
                      <a:pt x="12057" y="147"/>
                      <a:pt x="11449" y="1"/>
                      <a:pt x="10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2"/>
              <p:cNvSpPr/>
              <p:nvPr/>
            </p:nvSpPr>
            <p:spPr>
              <a:xfrm>
                <a:off x="5865425" y="3157675"/>
                <a:ext cx="537825" cy="191525"/>
              </a:xfrm>
              <a:custGeom>
                <a:rect b="b" l="l" r="r" t="t"/>
                <a:pathLst>
                  <a:path extrusionOk="0" h="7661" w="21513">
                    <a:moveTo>
                      <a:pt x="4832" y="0"/>
                    </a:moveTo>
                    <a:cubicBezTo>
                      <a:pt x="4474" y="394"/>
                      <a:pt x="4009" y="609"/>
                      <a:pt x="3472" y="716"/>
                    </a:cubicBezTo>
                    <a:cubicBezTo>
                      <a:pt x="3392" y="724"/>
                      <a:pt x="3312" y="728"/>
                      <a:pt x="3231" y="728"/>
                    </a:cubicBezTo>
                    <a:cubicBezTo>
                      <a:pt x="2591" y="728"/>
                      <a:pt x="1945" y="477"/>
                      <a:pt x="1468" y="0"/>
                    </a:cubicBezTo>
                    <a:lnTo>
                      <a:pt x="1468" y="0"/>
                    </a:lnTo>
                    <a:cubicBezTo>
                      <a:pt x="0" y="2971"/>
                      <a:pt x="501" y="5727"/>
                      <a:pt x="1933" y="6551"/>
                    </a:cubicBezTo>
                    <a:cubicBezTo>
                      <a:pt x="2073" y="6644"/>
                      <a:pt x="2454" y="6843"/>
                      <a:pt x="3098" y="6843"/>
                    </a:cubicBezTo>
                    <a:cubicBezTo>
                      <a:pt x="3444" y="6843"/>
                      <a:pt x="3866" y="6785"/>
                      <a:pt x="4367" y="6622"/>
                    </a:cubicBezTo>
                    <a:lnTo>
                      <a:pt x="4689" y="6658"/>
                    </a:lnTo>
                    <a:lnTo>
                      <a:pt x="5548" y="6694"/>
                    </a:lnTo>
                    <a:lnTo>
                      <a:pt x="8591" y="6873"/>
                    </a:lnTo>
                    <a:lnTo>
                      <a:pt x="9164" y="6944"/>
                    </a:lnTo>
                    <a:lnTo>
                      <a:pt x="10989" y="7052"/>
                    </a:lnTo>
                    <a:lnTo>
                      <a:pt x="16072" y="7374"/>
                    </a:lnTo>
                    <a:lnTo>
                      <a:pt x="16287" y="7374"/>
                    </a:lnTo>
                    <a:lnTo>
                      <a:pt x="17754" y="7481"/>
                    </a:lnTo>
                    <a:lnTo>
                      <a:pt x="17826" y="7481"/>
                    </a:lnTo>
                    <a:lnTo>
                      <a:pt x="20546" y="7624"/>
                    </a:lnTo>
                    <a:lnTo>
                      <a:pt x="21083" y="7660"/>
                    </a:lnTo>
                    <a:lnTo>
                      <a:pt x="21513" y="1002"/>
                    </a:lnTo>
                    <a:lnTo>
                      <a:pt x="21083" y="1002"/>
                    </a:lnTo>
                    <a:lnTo>
                      <a:pt x="20510" y="967"/>
                    </a:lnTo>
                    <a:lnTo>
                      <a:pt x="20081" y="931"/>
                    </a:lnTo>
                    <a:lnTo>
                      <a:pt x="19508" y="895"/>
                    </a:lnTo>
                    <a:lnTo>
                      <a:pt x="19258" y="895"/>
                    </a:lnTo>
                    <a:lnTo>
                      <a:pt x="17790" y="788"/>
                    </a:lnTo>
                    <a:lnTo>
                      <a:pt x="17468" y="788"/>
                    </a:lnTo>
                    <a:lnTo>
                      <a:pt x="17038" y="752"/>
                    </a:lnTo>
                    <a:lnTo>
                      <a:pt x="16680" y="752"/>
                    </a:lnTo>
                    <a:lnTo>
                      <a:pt x="16215" y="716"/>
                    </a:lnTo>
                    <a:lnTo>
                      <a:pt x="14569" y="609"/>
                    </a:lnTo>
                    <a:lnTo>
                      <a:pt x="14103" y="609"/>
                    </a:lnTo>
                    <a:lnTo>
                      <a:pt x="13674" y="573"/>
                    </a:lnTo>
                    <a:lnTo>
                      <a:pt x="13244" y="537"/>
                    </a:lnTo>
                    <a:lnTo>
                      <a:pt x="12743" y="501"/>
                    </a:lnTo>
                    <a:lnTo>
                      <a:pt x="10667" y="394"/>
                    </a:lnTo>
                    <a:lnTo>
                      <a:pt x="10309" y="358"/>
                    </a:lnTo>
                    <a:lnTo>
                      <a:pt x="9593" y="322"/>
                    </a:lnTo>
                    <a:lnTo>
                      <a:pt x="8090" y="215"/>
                    </a:lnTo>
                    <a:lnTo>
                      <a:pt x="7839" y="215"/>
                    </a:lnTo>
                    <a:lnTo>
                      <a:pt x="7338" y="179"/>
                    </a:lnTo>
                    <a:lnTo>
                      <a:pt x="5727" y="72"/>
                    </a:lnTo>
                    <a:lnTo>
                      <a:pt x="497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2"/>
              <p:cNvSpPr/>
              <p:nvPr/>
            </p:nvSpPr>
            <p:spPr>
              <a:xfrm>
                <a:off x="5898525" y="2714700"/>
                <a:ext cx="302500" cy="496950"/>
              </a:xfrm>
              <a:custGeom>
                <a:rect b="b" l="l" r="r" t="t"/>
                <a:pathLst>
                  <a:path extrusionOk="0" h="19878" w="12100">
                    <a:moveTo>
                      <a:pt x="8627" y="1"/>
                    </a:moveTo>
                    <a:cubicBezTo>
                      <a:pt x="7840" y="1146"/>
                      <a:pt x="7052" y="2363"/>
                      <a:pt x="6265" y="3652"/>
                    </a:cubicBezTo>
                    <a:cubicBezTo>
                      <a:pt x="3580" y="8126"/>
                      <a:pt x="1468" y="12923"/>
                      <a:pt x="0" y="17934"/>
                    </a:cubicBezTo>
                    <a:cubicBezTo>
                      <a:pt x="1768" y="19201"/>
                      <a:pt x="3876" y="19878"/>
                      <a:pt x="6067" y="19878"/>
                    </a:cubicBezTo>
                    <a:cubicBezTo>
                      <a:pt x="6228" y="19878"/>
                      <a:pt x="6389" y="19874"/>
                      <a:pt x="6551" y="19867"/>
                    </a:cubicBezTo>
                    <a:cubicBezTo>
                      <a:pt x="7195" y="19831"/>
                      <a:pt x="7875" y="19688"/>
                      <a:pt x="8484" y="19509"/>
                    </a:cubicBezTo>
                    <a:cubicBezTo>
                      <a:pt x="9701" y="13460"/>
                      <a:pt x="10882" y="7410"/>
                      <a:pt x="12099" y="1361"/>
                    </a:cubicBezTo>
                    <a:lnTo>
                      <a:pt x="862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2"/>
              <p:cNvSpPr/>
              <p:nvPr/>
            </p:nvSpPr>
            <p:spPr>
              <a:xfrm>
                <a:off x="6107925" y="2618050"/>
                <a:ext cx="93975" cy="138525"/>
              </a:xfrm>
              <a:custGeom>
                <a:rect b="b" l="l" r="r" t="t"/>
                <a:pathLst>
                  <a:path extrusionOk="0" h="5541" w="3759">
                    <a:moveTo>
                      <a:pt x="1325" y="1"/>
                    </a:moveTo>
                    <a:cubicBezTo>
                      <a:pt x="1182" y="466"/>
                      <a:pt x="1038" y="932"/>
                      <a:pt x="931" y="1397"/>
                    </a:cubicBezTo>
                    <a:cubicBezTo>
                      <a:pt x="824" y="1719"/>
                      <a:pt x="752" y="2041"/>
                      <a:pt x="645" y="2399"/>
                    </a:cubicBezTo>
                    <a:cubicBezTo>
                      <a:pt x="645" y="2435"/>
                      <a:pt x="645" y="2471"/>
                      <a:pt x="609" y="2507"/>
                    </a:cubicBezTo>
                    <a:cubicBezTo>
                      <a:pt x="502" y="2900"/>
                      <a:pt x="430" y="3258"/>
                      <a:pt x="323" y="3616"/>
                    </a:cubicBezTo>
                    <a:cubicBezTo>
                      <a:pt x="215" y="4010"/>
                      <a:pt x="108" y="4225"/>
                      <a:pt x="0" y="4547"/>
                    </a:cubicBezTo>
                    <a:cubicBezTo>
                      <a:pt x="490" y="4435"/>
                      <a:pt x="853" y="4389"/>
                      <a:pt x="1124" y="4389"/>
                    </a:cubicBezTo>
                    <a:cubicBezTo>
                      <a:pt x="1545" y="4389"/>
                      <a:pt x="1739" y="4501"/>
                      <a:pt x="1826" y="4654"/>
                    </a:cubicBezTo>
                    <a:cubicBezTo>
                      <a:pt x="1969" y="4869"/>
                      <a:pt x="1898" y="5155"/>
                      <a:pt x="2184" y="5370"/>
                    </a:cubicBezTo>
                    <a:cubicBezTo>
                      <a:pt x="2327" y="5442"/>
                      <a:pt x="2470" y="5513"/>
                      <a:pt x="2649" y="5513"/>
                    </a:cubicBezTo>
                    <a:cubicBezTo>
                      <a:pt x="2757" y="5531"/>
                      <a:pt x="2864" y="5540"/>
                      <a:pt x="2971" y="5540"/>
                    </a:cubicBezTo>
                    <a:cubicBezTo>
                      <a:pt x="3079" y="5540"/>
                      <a:pt x="3186" y="5531"/>
                      <a:pt x="3294" y="5513"/>
                    </a:cubicBezTo>
                    <a:cubicBezTo>
                      <a:pt x="3437" y="5442"/>
                      <a:pt x="3687" y="5406"/>
                      <a:pt x="3723" y="5227"/>
                    </a:cubicBezTo>
                    <a:cubicBezTo>
                      <a:pt x="3759" y="5084"/>
                      <a:pt x="3652" y="5084"/>
                      <a:pt x="3723" y="4941"/>
                    </a:cubicBezTo>
                    <a:cubicBezTo>
                      <a:pt x="3759" y="4869"/>
                      <a:pt x="3759" y="4797"/>
                      <a:pt x="3759" y="4726"/>
                    </a:cubicBezTo>
                    <a:cubicBezTo>
                      <a:pt x="3759" y="4690"/>
                      <a:pt x="3759" y="4690"/>
                      <a:pt x="3759" y="4690"/>
                    </a:cubicBezTo>
                    <a:cubicBezTo>
                      <a:pt x="3723" y="4404"/>
                      <a:pt x="3723" y="4117"/>
                      <a:pt x="3723" y="3831"/>
                    </a:cubicBezTo>
                    <a:cubicBezTo>
                      <a:pt x="3687" y="3580"/>
                      <a:pt x="3652" y="3258"/>
                      <a:pt x="3652" y="2972"/>
                    </a:cubicBezTo>
                    <a:cubicBezTo>
                      <a:pt x="3652" y="2864"/>
                      <a:pt x="3616" y="2721"/>
                      <a:pt x="3616" y="2578"/>
                    </a:cubicBezTo>
                    <a:cubicBezTo>
                      <a:pt x="3616" y="2220"/>
                      <a:pt x="3580" y="1934"/>
                      <a:pt x="3580" y="1612"/>
                    </a:cubicBezTo>
                    <a:cubicBezTo>
                      <a:pt x="3580" y="1397"/>
                      <a:pt x="3508" y="1254"/>
                      <a:pt x="3508" y="1075"/>
                    </a:cubicBezTo>
                    <a:cubicBezTo>
                      <a:pt x="3508" y="788"/>
                      <a:pt x="3473" y="466"/>
                      <a:pt x="3473" y="180"/>
                    </a:cubicBezTo>
                    <a:cubicBezTo>
                      <a:pt x="3365" y="180"/>
                      <a:pt x="3222" y="180"/>
                      <a:pt x="3115" y="144"/>
                    </a:cubicBezTo>
                    <a:cubicBezTo>
                      <a:pt x="2542" y="108"/>
                      <a:pt x="1933" y="72"/>
                      <a:pt x="13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2"/>
              <p:cNvSpPr/>
              <p:nvPr/>
            </p:nvSpPr>
            <p:spPr>
              <a:xfrm>
                <a:off x="6327175" y="3177400"/>
                <a:ext cx="187050" cy="181100"/>
              </a:xfrm>
              <a:custGeom>
                <a:rect b="b" l="l" r="r" t="t"/>
                <a:pathLst>
                  <a:path extrusionOk="0" h="7244" w="7482">
                    <a:moveTo>
                      <a:pt x="3898" y="1"/>
                    </a:moveTo>
                    <a:cubicBezTo>
                      <a:pt x="3235" y="1"/>
                      <a:pt x="2566" y="172"/>
                      <a:pt x="1969" y="500"/>
                    </a:cubicBezTo>
                    <a:cubicBezTo>
                      <a:pt x="1575" y="714"/>
                      <a:pt x="1253" y="1001"/>
                      <a:pt x="931" y="1359"/>
                    </a:cubicBezTo>
                    <a:cubicBezTo>
                      <a:pt x="358" y="2003"/>
                      <a:pt x="0" y="2862"/>
                      <a:pt x="0" y="3757"/>
                    </a:cubicBezTo>
                    <a:cubicBezTo>
                      <a:pt x="0" y="4043"/>
                      <a:pt x="36" y="4366"/>
                      <a:pt x="108" y="4652"/>
                    </a:cubicBezTo>
                    <a:cubicBezTo>
                      <a:pt x="179" y="4938"/>
                      <a:pt x="287" y="5225"/>
                      <a:pt x="430" y="5475"/>
                    </a:cubicBezTo>
                    <a:cubicBezTo>
                      <a:pt x="465" y="5511"/>
                      <a:pt x="501" y="5547"/>
                      <a:pt x="537" y="5583"/>
                    </a:cubicBezTo>
                    <a:cubicBezTo>
                      <a:pt x="1238" y="6657"/>
                      <a:pt x="2410" y="7243"/>
                      <a:pt x="3608" y="7243"/>
                    </a:cubicBezTo>
                    <a:cubicBezTo>
                      <a:pt x="4246" y="7243"/>
                      <a:pt x="4892" y="7077"/>
                      <a:pt x="5477" y="6728"/>
                    </a:cubicBezTo>
                    <a:cubicBezTo>
                      <a:pt x="6730" y="6048"/>
                      <a:pt x="7481" y="4723"/>
                      <a:pt x="7445" y="3328"/>
                    </a:cubicBezTo>
                    <a:lnTo>
                      <a:pt x="7410" y="2862"/>
                    </a:lnTo>
                    <a:cubicBezTo>
                      <a:pt x="7410" y="2862"/>
                      <a:pt x="7410" y="2826"/>
                      <a:pt x="7410" y="2826"/>
                    </a:cubicBezTo>
                    <a:cubicBezTo>
                      <a:pt x="7338" y="2468"/>
                      <a:pt x="7231" y="2110"/>
                      <a:pt x="7052" y="1788"/>
                    </a:cubicBezTo>
                    <a:cubicBezTo>
                      <a:pt x="6980" y="1645"/>
                      <a:pt x="6873" y="1502"/>
                      <a:pt x="6765" y="1395"/>
                    </a:cubicBezTo>
                    <a:cubicBezTo>
                      <a:pt x="6515" y="1037"/>
                      <a:pt x="6193" y="750"/>
                      <a:pt x="5835" y="536"/>
                    </a:cubicBezTo>
                    <a:cubicBezTo>
                      <a:pt x="5727" y="500"/>
                      <a:pt x="5656" y="428"/>
                      <a:pt x="5548" y="392"/>
                    </a:cubicBezTo>
                    <a:cubicBezTo>
                      <a:pt x="5035" y="128"/>
                      <a:pt x="4469" y="1"/>
                      <a:pt x="38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42"/>
              <p:cNvSpPr/>
              <p:nvPr/>
            </p:nvSpPr>
            <p:spPr>
              <a:xfrm>
                <a:off x="6388925" y="3253900"/>
                <a:ext cx="187925" cy="181550"/>
              </a:xfrm>
              <a:custGeom>
                <a:rect b="b" l="l" r="r" t="t"/>
                <a:pathLst>
                  <a:path extrusionOk="0" h="7262" w="7517">
                    <a:moveTo>
                      <a:pt x="3920" y="1"/>
                    </a:moveTo>
                    <a:cubicBezTo>
                      <a:pt x="3260" y="1"/>
                      <a:pt x="2601" y="171"/>
                      <a:pt x="2005" y="518"/>
                    </a:cubicBezTo>
                    <a:cubicBezTo>
                      <a:pt x="1611" y="733"/>
                      <a:pt x="1253" y="1019"/>
                      <a:pt x="966" y="1341"/>
                    </a:cubicBezTo>
                    <a:cubicBezTo>
                      <a:pt x="358" y="2021"/>
                      <a:pt x="36" y="2881"/>
                      <a:pt x="0" y="3775"/>
                    </a:cubicBezTo>
                    <a:cubicBezTo>
                      <a:pt x="0" y="4062"/>
                      <a:pt x="36" y="4384"/>
                      <a:pt x="107" y="4670"/>
                    </a:cubicBezTo>
                    <a:cubicBezTo>
                      <a:pt x="179" y="4957"/>
                      <a:pt x="286" y="5207"/>
                      <a:pt x="465" y="5494"/>
                    </a:cubicBezTo>
                    <a:cubicBezTo>
                      <a:pt x="465" y="5529"/>
                      <a:pt x="501" y="5565"/>
                      <a:pt x="537" y="5601"/>
                    </a:cubicBezTo>
                    <a:cubicBezTo>
                      <a:pt x="1237" y="6675"/>
                      <a:pt x="2410" y="7262"/>
                      <a:pt x="3608" y="7262"/>
                    </a:cubicBezTo>
                    <a:cubicBezTo>
                      <a:pt x="4246" y="7262"/>
                      <a:pt x="4892" y="7095"/>
                      <a:pt x="5477" y="6746"/>
                    </a:cubicBezTo>
                    <a:cubicBezTo>
                      <a:pt x="6729" y="6066"/>
                      <a:pt x="7517" y="4742"/>
                      <a:pt x="7481" y="3346"/>
                    </a:cubicBezTo>
                    <a:lnTo>
                      <a:pt x="7410" y="2881"/>
                    </a:lnTo>
                    <a:cubicBezTo>
                      <a:pt x="7410" y="2881"/>
                      <a:pt x="7410" y="2845"/>
                      <a:pt x="7410" y="2845"/>
                    </a:cubicBezTo>
                    <a:cubicBezTo>
                      <a:pt x="7338" y="2451"/>
                      <a:pt x="7231" y="2129"/>
                      <a:pt x="7052" y="1807"/>
                    </a:cubicBezTo>
                    <a:cubicBezTo>
                      <a:pt x="6980" y="1663"/>
                      <a:pt x="6873" y="1520"/>
                      <a:pt x="6765" y="1377"/>
                    </a:cubicBezTo>
                    <a:cubicBezTo>
                      <a:pt x="6515" y="1055"/>
                      <a:pt x="6193" y="769"/>
                      <a:pt x="5870" y="518"/>
                    </a:cubicBezTo>
                    <a:cubicBezTo>
                      <a:pt x="5763" y="482"/>
                      <a:pt x="5691" y="411"/>
                      <a:pt x="5584" y="375"/>
                    </a:cubicBezTo>
                    <a:cubicBezTo>
                      <a:pt x="5055" y="127"/>
                      <a:pt x="4487" y="1"/>
                      <a:pt x="39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42"/>
              <p:cNvSpPr/>
              <p:nvPr/>
            </p:nvSpPr>
            <p:spPr>
              <a:xfrm>
                <a:off x="6339700" y="3279375"/>
                <a:ext cx="235375" cy="524250"/>
              </a:xfrm>
              <a:custGeom>
                <a:rect b="b" l="l" r="r" t="t"/>
                <a:pathLst>
                  <a:path extrusionOk="0" h="20970" w="9415">
                    <a:moveTo>
                      <a:pt x="6980" y="0"/>
                    </a:moveTo>
                    <a:lnTo>
                      <a:pt x="0" y="1038"/>
                    </a:lnTo>
                    <a:lnTo>
                      <a:pt x="0" y="1289"/>
                    </a:lnTo>
                    <a:lnTo>
                      <a:pt x="108" y="2434"/>
                    </a:lnTo>
                    <a:lnTo>
                      <a:pt x="1718" y="18792"/>
                    </a:lnTo>
                    <a:cubicBezTo>
                      <a:pt x="2351" y="19108"/>
                      <a:pt x="5797" y="20970"/>
                      <a:pt x="7780" y="20970"/>
                    </a:cubicBezTo>
                    <a:cubicBezTo>
                      <a:pt x="8267" y="20970"/>
                      <a:pt x="8666" y="20858"/>
                      <a:pt x="8913" y="20582"/>
                    </a:cubicBezTo>
                    <a:cubicBezTo>
                      <a:pt x="9164" y="20296"/>
                      <a:pt x="9414" y="19687"/>
                      <a:pt x="8806" y="18077"/>
                    </a:cubicBezTo>
                    <a:cubicBezTo>
                      <a:pt x="8663" y="16752"/>
                      <a:pt x="8519" y="15392"/>
                      <a:pt x="8412" y="14068"/>
                    </a:cubicBezTo>
                    <a:lnTo>
                      <a:pt x="8305" y="12994"/>
                    </a:lnTo>
                    <a:lnTo>
                      <a:pt x="8269" y="12743"/>
                    </a:lnTo>
                    <a:lnTo>
                      <a:pt x="8162" y="11705"/>
                    </a:lnTo>
                    <a:lnTo>
                      <a:pt x="8126" y="11383"/>
                    </a:lnTo>
                    <a:lnTo>
                      <a:pt x="8018" y="10309"/>
                    </a:lnTo>
                    <a:lnTo>
                      <a:pt x="8018" y="10023"/>
                    </a:lnTo>
                    <a:lnTo>
                      <a:pt x="7911" y="8985"/>
                    </a:lnTo>
                    <a:lnTo>
                      <a:pt x="7875" y="8698"/>
                    </a:lnTo>
                    <a:lnTo>
                      <a:pt x="7768" y="7660"/>
                    </a:lnTo>
                    <a:lnTo>
                      <a:pt x="7732" y="7374"/>
                    </a:lnTo>
                    <a:lnTo>
                      <a:pt x="7625" y="6300"/>
                    </a:lnTo>
                    <a:cubicBezTo>
                      <a:pt x="7625" y="6228"/>
                      <a:pt x="7589" y="6157"/>
                      <a:pt x="7625" y="6085"/>
                    </a:cubicBezTo>
                    <a:lnTo>
                      <a:pt x="7517" y="4904"/>
                    </a:lnTo>
                    <a:lnTo>
                      <a:pt x="7517" y="4761"/>
                    </a:lnTo>
                    <a:lnTo>
                      <a:pt x="7231" y="2112"/>
                    </a:lnTo>
                    <a:cubicBezTo>
                      <a:pt x="7159" y="1396"/>
                      <a:pt x="7052" y="680"/>
                      <a:pt x="69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42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lnTo>
                      <a:pt x="7482" y="107"/>
                    </a:lnTo>
                    <a:lnTo>
                      <a:pt x="7088" y="107"/>
                    </a:lnTo>
                    <a:lnTo>
                      <a:pt x="2363" y="322"/>
                    </a:lnTo>
                    <a:lnTo>
                      <a:pt x="1683" y="358"/>
                    </a:lnTo>
                    <a:cubicBezTo>
                      <a:pt x="1683" y="465"/>
                      <a:pt x="1683" y="609"/>
                      <a:pt x="1647" y="716"/>
                    </a:cubicBezTo>
                    <a:cubicBezTo>
                      <a:pt x="1611" y="1289"/>
                      <a:pt x="1504" y="1826"/>
                      <a:pt x="1361" y="2363"/>
                    </a:cubicBezTo>
                    <a:cubicBezTo>
                      <a:pt x="1253" y="2685"/>
                      <a:pt x="1146" y="2971"/>
                      <a:pt x="1003" y="3257"/>
                    </a:cubicBezTo>
                    <a:cubicBezTo>
                      <a:pt x="967" y="3293"/>
                      <a:pt x="967" y="3365"/>
                      <a:pt x="931" y="3401"/>
                    </a:cubicBezTo>
                    <a:cubicBezTo>
                      <a:pt x="895" y="3472"/>
                      <a:pt x="860" y="3508"/>
                      <a:pt x="824" y="3580"/>
                    </a:cubicBezTo>
                    <a:cubicBezTo>
                      <a:pt x="752" y="3687"/>
                      <a:pt x="645" y="3794"/>
                      <a:pt x="537" y="3866"/>
                    </a:cubicBezTo>
                    <a:cubicBezTo>
                      <a:pt x="323" y="4081"/>
                      <a:pt x="144" y="4331"/>
                      <a:pt x="72" y="4618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689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lnTo>
                      <a:pt x="17397" y="3472"/>
                    </a:ln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2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cubicBezTo>
                      <a:pt x="9092" y="1038"/>
                      <a:pt x="9415" y="2255"/>
                      <a:pt x="8913" y="2613"/>
                    </a:cubicBezTo>
                    <a:cubicBezTo>
                      <a:pt x="8857" y="2659"/>
                      <a:pt x="8794" y="2678"/>
                      <a:pt x="8725" y="2678"/>
                    </a:cubicBezTo>
                    <a:cubicBezTo>
                      <a:pt x="8358" y="2678"/>
                      <a:pt x="7795" y="2136"/>
                      <a:pt x="6802" y="2076"/>
                    </a:cubicBezTo>
                    <a:cubicBezTo>
                      <a:pt x="6756" y="2074"/>
                      <a:pt x="6711" y="2073"/>
                      <a:pt x="6667" y="2073"/>
                    </a:cubicBezTo>
                    <a:cubicBezTo>
                      <a:pt x="5322" y="2073"/>
                      <a:pt x="4769" y="3079"/>
                      <a:pt x="3399" y="3079"/>
                    </a:cubicBezTo>
                    <a:cubicBezTo>
                      <a:pt x="3376" y="3079"/>
                      <a:pt x="3353" y="3079"/>
                      <a:pt x="3329" y="3078"/>
                    </a:cubicBezTo>
                    <a:cubicBezTo>
                      <a:pt x="2614" y="3043"/>
                      <a:pt x="1933" y="2792"/>
                      <a:pt x="1361" y="2398"/>
                    </a:cubicBezTo>
                    <a:cubicBezTo>
                      <a:pt x="1253" y="2685"/>
                      <a:pt x="1146" y="3007"/>
                      <a:pt x="1003" y="3293"/>
                    </a:cubicBezTo>
                    <a:cubicBezTo>
                      <a:pt x="967" y="3329"/>
                      <a:pt x="967" y="3365"/>
                      <a:pt x="931" y="3436"/>
                    </a:cubicBezTo>
                    <a:cubicBezTo>
                      <a:pt x="895" y="3508"/>
                      <a:pt x="860" y="3544"/>
                      <a:pt x="824" y="3615"/>
                    </a:cubicBezTo>
                    <a:cubicBezTo>
                      <a:pt x="752" y="3723"/>
                      <a:pt x="645" y="3830"/>
                      <a:pt x="537" y="3902"/>
                    </a:cubicBezTo>
                    <a:cubicBezTo>
                      <a:pt x="323" y="4116"/>
                      <a:pt x="144" y="4367"/>
                      <a:pt x="72" y="4653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725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2"/>
              <p:cNvSpPr/>
              <p:nvPr/>
            </p:nvSpPr>
            <p:spPr>
              <a:xfrm>
                <a:off x="6147300" y="2621650"/>
                <a:ext cx="51025" cy="70700"/>
              </a:xfrm>
              <a:custGeom>
                <a:rect b="b" l="l" r="r" t="t"/>
                <a:pathLst>
                  <a:path extrusionOk="0" h="2828" w="2041">
                    <a:moveTo>
                      <a:pt x="1540" y="0"/>
                    </a:moveTo>
                    <a:cubicBezTo>
                      <a:pt x="1038" y="143"/>
                      <a:pt x="537" y="286"/>
                      <a:pt x="0" y="394"/>
                    </a:cubicBezTo>
                    <a:cubicBezTo>
                      <a:pt x="681" y="1217"/>
                      <a:pt x="1361" y="2040"/>
                      <a:pt x="2041" y="2828"/>
                    </a:cubicBezTo>
                    <a:cubicBezTo>
                      <a:pt x="2041" y="2720"/>
                      <a:pt x="2041" y="2577"/>
                      <a:pt x="2005" y="2434"/>
                    </a:cubicBezTo>
                    <a:cubicBezTo>
                      <a:pt x="2005" y="2076"/>
                      <a:pt x="1969" y="1790"/>
                      <a:pt x="1969" y="1468"/>
                    </a:cubicBezTo>
                    <a:cubicBezTo>
                      <a:pt x="1969" y="1289"/>
                      <a:pt x="1933" y="1110"/>
                      <a:pt x="1933" y="931"/>
                    </a:cubicBezTo>
                    <a:cubicBezTo>
                      <a:pt x="1898" y="644"/>
                      <a:pt x="1898" y="358"/>
                      <a:pt x="1862" y="36"/>
                    </a:cubicBezTo>
                    <a:cubicBezTo>
                      <a:pt x="1754" y="36"/>
                      <a:pt x="1647" y="36"/>
                      <a:pt x="1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2"/>
              <p:cNvSpPr/>
              <p:nvPr/>
            </p:nvSpPr>
            <p:spPr>
              <a:xfrm>
                <a:off x="6124025" y="2499250"/>
                <a:ext cx="129775" cy="159275"/>
              </a:xfrm>
              <a:custGeom>
                <a:rect b="b" l="l" r="r" t="t"/>
                <a:pathLst>
                  <a:path extrusionOk="0" h="6371" w="5191">
                    <a:moveTo>
                      <a:pt x="2332" y="1"/>
                    </a:moveTo>
                    <a:cubicBezTo>
                      <a:pt x="2211" y="1"/>
                      <a:pt x="2090" y="10"/>
                      <a:pt x="1969" y="28"/>
                    </a:cubicBezTo>
                    <a:lnTo>
                      <a:pt x="1826" y="64"/>
                    </a:lnTo>
                    <a:cubicBezTo>
                      <a:pt x="681" y="386"/>
                      <a:pt x="1" y="1746"/>
                      <a:pt x="144" y="3214"/>
                    </a:cubicBezTo>
                    <a:cubicBezTo>
                      <a:pt x="144" y="3393"/>
                      <a:pt x="180" y="3536"/>
                      <a:pt x="216" y="3715"/>
                    </a:cubicBezTo>
                    <a:cubicBezTo>
                      <a:pt x="537" y="5260"/>
                      <a:pt x="1699" y="6371"/>
                      <a:pt x="2892" y="6371"/>
                    </a:cubicBezTo>
                    <a:cubicBezTo>
                      <a:pt x="3026" y="6371"/>
                      <a:pt x="3160" y="6357"/>
                      <a:pt x="3294" y="6328"/>
                    </a:cubicBezTo>
                    <a:cubicBezTo>
                      <a:pt x="4439" y="6113"/>
                      <a:pt x="5191" y="4896"/>
                      <a:pt x="5155" y="3500"/>
                    </a:cubicBezTo>
                    <a:cubicBezTo>
                      <a:pt x="5155" y="3214"/>
                      <a:pt x="5119" y="2963"/>
                      <a:pt x="5084" y="2677"/>
                    </a:cubicBezTo>
                    <a:lnTo>
                      <a:pt x="5012" y="2390"/>
                    </a:lnTo>
                    <a:cubicBezTo>
                      <a:pt x="4797" y="1710"/>
                      <a:pt x="4439" y="1138"/>
                      <a:pt x="3938" y="637"/>
                    </a:cubicBezTo>
                    <a:cubicBezTo>
                      <a:pt x="3521" y="220"/>
                      <a:pt x="2931" y="1"/>
                      <a:pt x="23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2"/>
              <p:cNvSpPr/>
              <p:nvPr/>
            </p:nvSpPr>
            <p:spPr>
              <a:xfrm>
                <a:off x="6232300" y="2577900"/>
                <a:ext cx="31350" cy="39300"/>
              </a:xfrm>
              <a:custGeom>
                <a:rect b="b" l="l" r="r" t="t"/>
                <a:pathLst>
                  <a:path extrusionOk="0" h="1572" w="1254">
                    <a:moveTo>
                      <a:pt x="1084" y="0"/>
                    </a:moveTo>
                    <a:cubicBezTo>
                      <a:pt x="1007" y="0"/>
                      <a:pt x="920" y="32"/>
                      <a:pt x="896" y="32"/>
                    </a:cubicBezTo>
                    <a:cubicBezTo>
                      <a:pt x="660" y="84"/>
                      <a:pt x="443" y="118"/>
                      <a:pt x="232" y="118"/>
                    </a:cubicBezTo>
                    <a:cubicBezTo>
                      <a:pt x="154" y="118"/>
                      <a:pt x="78" y="113"/>
                      <a:pt x="1" y="104"/>
                    </a:cubicBezTo>
                    <a:lnTo>
                      <a:pt x="1" y="104"/>
                    </a:lnTo>
                    <a:lnTo>
                      <a:pt x="395" y="1571"/>
                    </a:lnTo>
                    <a:lnTo>
                      <a:pt x="645" y="1213"/>
                    </a:lnTo>
                    <a:cubicBezTo>
                      <a:pt x="860" y="891"/>
                      <a:pt x="1039" y="533"/>
                      <a:pt x="1254" y="211"/>
                    </a:cubicBezTo>
                    <a:cubicBezTo>
                      <a:pt x="1254" y="139"/>
                      <a:pt x="1218" y="104"/>
                      <a:pt x="1182" y="32"/>
                    </a:cubicBezTo>
                    <a:cubicBezTo>
                      <a:pt x="1158" y="8"/>
                      <a:pt x="1122" y="0"/>
                      <a:pt x="10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2"/>
              <p:cNvSpPr/>
              <p:nvPr/>
            </p:nvSpPr>
            <p:spPr>
              <a:xfrm>
                <a:off x="6191150" y="2583500"/>
                <a:ext cx="37750" cy="31550"/>
              </a:xfrm>
              <a:custGeom>
                <a:rect b="b" l="l" r="r" t="t"/>
                <a:pathLst>
                  <a:path extrusionOk="0" h="1262" w="1510">
                    <a:moveTo>
                      <a:pt x="705" y="0"/>
                    </a:moveTo>
                    <a:cubicBezTo>
                      <a:pt x="651" y="0"/>
                      <a:pt x="594" y="7"/>
                      <a:pt x="537" y="23"/>
                    </a:cubicBezTo>
                    <a:cubicBezTo>
                      <a:pt x="215" y="94"/>
                      <a:pt x="0" y="452"/>
                      <a:pt x="108" y="810"/>
                    </a:cubicBezTo>
                    <a:cubicBezTo>
                      <a:pt x="187" y="1107"/>
                      <a:pt x="442" y="1262"/>
                      <a:pt x="702" y="1262"/>
                    </a:cubicBezTo>
                    <a:cubicBezTo>
                      <a:pt x="912" y="1262"/>
                      <a:pt x="1125" y="1161"/>
                      <a:pt x="1253" y="953"/>
                    </a:cubicBezTo>
                    <a:cubicBezTo>
                      <a:pt x="1509" y="505"/>
                      <a:pt x="1165" y="0"/>
                      <a:pt x="7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2"/>
              <p:cNvSpPr/>
              <p:nvPr/>
            </p:nvSpPr>
            <p:spPr>
              <a:xfrm>
                <a:off x="6203675" y="2557200"/>
                <a:ext cx="39400" cy="23300"/>
              </a:xfrm>
              <a:custGeom>
                <a:rect b="b" l="l" r="r" t="t"/>
                <a:pathLst>
                  <a:path extrusionOk="0" h="932" w="1576">
                    <a:moveTo>
                      <a:pt x="609" y="1"/>
                    </a:moveTo>
                    <a:cubicBezTo>
                      <a:pt x="573" y="1"/>
                      <a:pt x="537" y="37"/>
                      <a:pt x="502" y="37"/>
                    </a:cubicBezTo>
                    <a:cubicBezTo>
                      <a:pt x="215" y="144"/>
                      <a:pt x="0" y="430"/>
                      <a:pt x="36" y="609"/>
                    </a:cubicBezTo>
                    <a:cubicBezTo>
                      <a:pt x="108" y="860"/>
                      <a:pt x="502" y="932"/>
                      <a:pt x="788" y="932"/>
                    </a:cubicBezTo>
                    <a:lnTo>
                      <a:pt x="824" y="932"/>
                    </a:lnTo>
                    <a:cubicBezTo>
                      <a:pt x="967" y="932"/>
                      <a:pt x="1110" y="896"/>
                      <a:pt x="1253" y="860"/>
                    </a:cubicBezTo>
                    <a:lnTo>
                      <a:pt x="1325" y="824"/>
                    </a:lnTo>
                    <a:cubicBezTo>
                      <a:pt x="1432" y="753"/>
                      <a:pt x="1504" y="681"/>
                      <a:pt x="1540" y="609"/>
                    </a:cubicBezTo>
                    <a:cubicBezTo>
                      <a:pt x="1575" y="395"/>
                      <a:pt x="1325" y="144"/>
                      <a:pt x="1003" y="37"/>
                    </a:cubicBezTo>
                    <a:cubicBezTo>
                      <a:pt x="967" y="37"/>
                      <a:pt x="967" y="1"/>
                      <a:pt x="9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2"/>
              <p:cNvSpPr/>
              <p:nvPr/>
            </p:nvSpPr>
            <p:spPr>
              <a:xfrm>
                <a:off x="6218000" y="2557200"/>
                <a:ext cx="25075" cy="23300"/>
              </a:xfrm>
              <a:custGeom>
                <a:rect b="b" l="l" r="r" t="t"/>
                <a:pathLst>
                  <a:path extrusionOk="0" h="932" w="1003">
                    <a:moveTo>
                      <a:pt x="36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0" y="538"/>
                      <a:pt x="72" y="753"/>
                      <a:pt x="215" y="932"/>
                    </a:cubicBezTo>
                    <a:lnTo>
                      <a:pt x="251" y="932"/>
                    </a:lnTo>
                    <a:cubicBezTo>
                      <a:pt x="394" y="932"/>
                      <a:pt x="537" y="896"/>
                      <a:pt x="680" y="860"/>
                    </a:cubicBezTo>
                    <a:lnTo>
                      <a:pt x="752" y="824"/>
                    </a:lnTo>
                    <a:cubicBezTo>
                      <a:pt x="859" y="753"/>
                      <a:pt x="931" y="681"/>
                      <a:pt x="967" y="609"/>
                    </a:cubicBezTo>
                    <a:cubicBezTo>
                      <a:pt x="1002" y="395"/>
                      <a:pt x="752" y="144"/>
                      <a:pt x="430" y="37"/>
                    </a:cubicBezTo>
                    <a:cubicBezTo>
                      <a:pt x="394" y="37"/>
                      <a:pt x="394" y="1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2"/>
              <p:cNvSpPr/>
              <p:nvPr/>
            </p:nvSpPr>
            <p:spPr>
              <a:xfrm>
                <a:off x="6205475" y="2612525"/>
                <a:ext cx="34850" cy="21750"/>
              </a:xfrm>
              <a:custGeom>
                <a:rect b="b" l="l" r="r" t="t"/>
                <a:pathLst>
                  <a:path extrusionOk="0" h="870" w="1394">
                    <a:moveTo>
                      <a:pt x="127" y="0"/>
                    </a:moveTo>
                    <a:cubicBezTo>
                      <a:pt x="118" y="0"/>
                      <a:pt x="112" y="3"/>
                      <a:pt x="107" y="7"/>
                    </a:cubicBezTo>
                    <a:cubicBezTo>
                      <a:pt x="0" y="115"/>
                      <a:pt x="215" y="759"/>
                      <a:pt x="680" y="866"/>
                    </a:cubicBezTo>
                    <a:cubicBezTo>
                      <a:pt x="699" y="868"/>
                      <a:pt x="718" y="869"/>
                      <a:pt x="737" y="869"/>
                    </a:cubicBezTo>
                    <a:cubicBezTo>
                      <a:pt x="1047" y="869"/>
                      <a:pt x="1394" y="607"/>
                      <a:pt x="1360" y="472"/>
                    </a:cubicBezTo>
                    <a:cubicBezTo>
                      <a:pt x="1360" y="293"/>
                      <a:pt x="1217" y="401"/>
                      <a:pt x="788" y="258"/>
                    </a:cubicBezTo>
                    <a:cubicBezTo>
                      <a:pt x="351" y="102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2"/>
              <p:cNvSpPr/>
              <p:nvPr/>
            </p:nvSpPr>
            <p:spPr>
              <a:xfrm>
                <a:off x="6459600" y="2965275"/>
                <a:ext cx="119050" cy="104725"/>
              </a:xfrm>
              <a:custGeom>
                <a:rect b="b" l="l" r="r" t="t"/>
                <a:pathLst>
                  <a:path extrusionOk="0" h="4189" w="4762">
                    <a:moveTo>
                      <a:pt x="1" y="0"/>
                    </a:moveTo>
                    <a:lnTo>
                      <a:pt x="359" y="4188"/>
                    </a:lnTo>
                    <a:lnTo>
                      <a:pt x="1898" y="4188"/>
                    </a:lnTo>
                    <a:cubicBezTo>
                      <a:pt x="2292" y="4188"/>
                      <a:pt x="2685" y="4152"/>
                      <a:pt x="3079" y="4117"/>
                    </a:cubicBezTo>
                    <a:lnTo>
                      <a:pt x="4117" y="4117"/>
                    </a:lnTo>
                    <a:cubicBezTo>
                      <a:pt x="4296" y="4045"/>
                      <a:pt x="4475" y="3902"/>
                      <a:pt x="4547" y="3723"/>
                    </a:cubicBezTo>
                    <a:cubicBezTo>
                      <a:pt x="4762" y="3222"/>
                      <a:pt x="3974" y="2506"/>
                      <a:pt x="2972" y="1575"/>
                    </a:cubicBezTo>
                    <a:cubicBezTo>
                      <a:pt x="1862" y="573"/>
                      <a:pt x="1254" y="322"/>
                      <a:pt x="896" y="179"/>
                    </a:cubicBezTo>
                    <a:cubicBezTo>
                      <a:pt x="609" y="108"/>
                      <a:pt x="323" y="3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2"/>
              <p:cNvSpPr/>
              <p:nvPr/>
            </p:nvSpPr>
            <p:spPr>
              <a:xfrm>
                <a:off x="6267200" y="3176450"/>
                <a:ext cx="43875" cy="168275"/>
              </a:xfrm>
              <a:custGeom>
                <a:rect b="b" l="l" r="r" t="t"/>
                <a:pathLst>
                  <a:path extrusionOk="0" h="6731" w="1755">
                    <a:moveTo>
                      <a:pt x="1683" y="1"/>
                    </a:moveTo>
                    <a:cubicBezTo>
                      <a:pt x="1290" y="788"/>
                      <a:pt x="932" y="1540"/>
                      <a:pt x="574" y="2292"/>
                    </a:cubicBezTo>
                    <a:cubicBezTo>
                      <a:pt x="395" y="3759"/>
                      <a:pt x="180" y="5191"/>
                      <a:pt x="1" y="6623"/>
                    </a:cubicBezTo>
                    <a:lnTo>
                      <a:pt x="216" y="6623"/>
                    </a:lnTo>
                    <a:lnTo>
                      <a:pt x="1683" y="6730"/>
                    </a:lnTo>
                    <a:lnTo>
                      <a:pt x="1755" y="6730"/>
                    </a:lnTo>
                    <a:cubicBezTo>
                      <a:pt x="1719" y="4475"/>
                      <a:pt x="1683" y="2256"/>
                      <a:pt x="1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42"/>
              <p:cNvSpPr/>
              <p:nvPr/>
            </p:nvSpPr>
            <p:spPr>
              <a:xfrm>
                <a:off x="5847525" y="3150600"/>
                <a:ext cx="462675" cy="198600"/>
              </a:xfrm>
              <a:custGeom>
                <a:rect b="b" l="l" r="r" t="t"/>
                <a:pathLst>
                  <a:path extrusionOk="0" h="7944" w="18507">
                    <a:moveTo>
                      <a:pt x="3745" y="0"/>
                    </a:moveTo>
                    <a:cubicBezTo>
                      <a:pt x="3049" y="0"/>
                      <a:pt x="2244" y="146"/>
                      <a:pt x="1611" y="677"/>
                    </a:cubicBezTo>
                    <a:cubicBezTo>
                      <a:pt x="143" y="1930"/>
                      <a:pt x="0" y="4936"/>
                      <a:pt x="2112" y="7263"/>
                    </a:cubicBezTo>
                    <a:lnTo>
                      <a:pt x="17182" y="7943"/>
                    </a:lnTo>
                    <a:lnTo>
                      <a:pt x="18506" y="713"/>
                    </a:lnTo>
                    <a:lnTo>
                      <a:pt x="5262" y="212"/>
                    </a:lnTo>
                    <a:cubicBezTo>
                      <a:pt x="5131" y="174"/>
                      <a:pt x="4503" y="0"/>
                      <a:pt x="3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42"/>
              <p:cNvSpPr/>
              <p:nvPr/>
            </p:nvSpPr>
            <p:spPr>
              <a:xfrm>
                <a:off x="5856475" y="2714700"/>
                <a:ext cx="343650" cy="469225"/>
              </a:xfrm>
              <a:custGeom>
                <a:rect b="b" l="l" r="r" t="t"/>
                <a:pathLst>
                  <a:path extrusionOk="0" h="18769" w="13746">
                    <a:moveTo>
                      <a:pt x="10309" y="1"/>
                    </a:moveTo>
                    <a:cubicBezTo>
                      <a:pt x="9700" y="538"/>
                      <a:pt x="9092" y="1075"/>
                      <a:pt x="8519" y="1683"/>
                    </a:cubicBezTo>
                    <a:cubicBezTo>
                      <a:pt x="3580" y="6873"/>
                      <a:pt x="1217" y="12887"/>
                      <a:pt x="0" y="17755"/>
                    </a:cubicBezTo>
                    <a:cubicBezTo>
                      <a:pt x="1289" y="18184"/>
                      <a:pt x="2649" y="18471"/>
                      <a:pt x="4009" y="18650"/>
                    </a:cubicBezTo>
                    <a:cubicBezTo>
                      <a:pt x="4680" y="18734"/>
                      <a:pt x="5351" y="18768"/>
                      <a:pt x="6022" y="18768"/>
                    </a:cubicBezTo>
                    <a:cubicBezTo>
                      <a:pt x="6497" y="18768"/>
                      <a:pt x="6971" y="18751"/>
                      <a:pt x="7445" y="18721"/>
                    </a:cubicBezTo>
                    <a:cubicBezTo>
                      <a:pt x="8841" y="18650"/>
                      <a:pt x="10237" y="18435"/>
                      <a:pt x="11598" y="18077"/>
                    </a:cubicBezTo>
                    <a:cubicBezTo>
                      <a:pt x="12027" y="14569"/>
                      <a:pt x="12492" y="11061"/>
                      <a:pt x="12922" y="7553"/>
                    </a:cubicBezTo>
                    <a:cubicBezTo>
                      <a:pt x="13208" y="5477"/>
                      <a:pt x="13495" y="3437"/>
                      <a:pt x="13745" y="1361"/>
                    </a:cubicBezTo>
                    <a:cubicBezTo>
                      <a:pt x="12600" y="896"/>
                      <a:pt x="11454" y="466"/>
                      <a:pt x="10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2"/>
              <p:cNvSpPr/>
              <p:nvPr/>
            </p:nvSpPr>
            <p:spPr>
              <a:xfrm>
                <a:off x="6105650" y="2472025"/>
                <a:ext cx="157100" cy="146550"/>
              </a:xfrm>
              <a:custGeom>
                <a:rect b="b" l="l" r="r" t="t"/>
                <a:pathLst>
                  <a:path extrusionOk="0" h="5862" w="6284">
                    <a:moveTo>
                      <a:pt x="2157" y="1"/>
                    </a:moveTo>
                    <a:cubicBezTo>
                      <a:pt x="1854" y="1"/>
                      <a:pt x="1554" y="81"/>
                      <a:pt x="1416" y="258"/>
                    </a:cubicBezTo>
                    <a:cubicBezTo>
                      <a:pt x="1165" y="580"/>
                      <a:pt x="1487" y="1045"/>
                      <a:pt x="1201" y="1296"/>
                    </a:cubicBezTo>
                    <a:cubicBezTo>
                      <a:pt x="1058" y="1403"/>
                      <a:pt x="986" y="1332"/>
                      <a:pt x="807" y="1439"/>
                    </a:cubicBezTo>
                    <a:cubicBezTo>
                      <a:pt x="449" y="1654"/>
                      <a:pt x="199" y="1976"/>
                      <a:pt x="127" y="2370"/>
                    </a:cubicBezTo>
                    <a:cubicBezTo>
                      <a:pt x="20" y="2692"/>
                      <a:pt x="56" y="3050"/>
                      <a:pt x="199" y="3336"/>
                    </a:cubicBezTo>
                    <a:cubicBezTo>
                      <a:pt x="342" y="3587"/>
                      <a:pt x="485" y="3658"/>
                      <a:pt x="485" y="3837"/>
                    </a:cubicBezTo>
                    <a:cubicBezTo>
                      <a:pt x="485" y="4052"/>
                      <a:pt x="270" y="4160"/>
                      <a:pt x="199" y="4374"/>
                    </a:cubicBezTo>
                    <a:cubicBezTo>
                      <a:pt x="0" y="4904"/>
                      <a:pt x="842" y="5862"/>
                      <a:pt x="1281" y="5862"/>
                    </a:cubicBezTo>
                    <a:cubicBezTo>
                      <a:pt x="1317" y="5862"/>
                      <a:pt x="1350" y="5855"/>
                      <a:pt x="1380" y="5842"/>
                    </a:cubicBezTo>
                    <a:cubicBezTo>
                      <a:pt x="1452" y="5806"/>
                      <a:pt x="1666" y="5627"/>
                      <a:pt x="1559" y="4517"/>
                    </a:cubicBezTo>
                    <a:lnTo>
                      <a:pt x="1559" y="4517"/>
                    </a:lnTo>
                    <a:cubicBezTo>
                      <a:pt x="1601" y="4523"/>
                      <a:pt x="1644" y="4526"/>
                      <a:pt x="1687" y="4526"/>
                    </a:cubicBezTo>
                    <a:cubicBezTo>
                      <a:pt x="1903" y="4526"/>
                      <a:pt x="2132" y="4452"/>
                      <a:pt x="2311" y="4303"/>
                    </a:cubicBezTo>
                    <a:cubicBezTo>
                      <a:pt x="2454" y="4160"/>
                      <a:pt x="2561" y="3981"/>
                      <a:pt x="2597" y="3802"/>
                    </a:cubicBezTo>
                    <a:cubicBezTo>
                      <a:pt x="2812" y="3336"/>
                      <a:pt x="3206" y="2978"/>
                      <a:pt x="3671" y="2764"/>
                    </a:cubicBezTo>
                    <a:cubicBezTo>
                      <a:pt x="3939" y="2844"/>
                      <a:pt x="4208" y="2884"/>
                      <a:pt x="4476" y="2884"/>
                    </a:cubicBezTo>
                    <a:cubicBezTo>
                      <a:pt x="4566" y="2884"/>
                      <a:pt x="4655" y="2880"/>
                      <a:pt x="4745" y="2871"/>
                    </a:cubicBezTo>
                    <a:cubicBezTo>
                      <a:pt x="5139" y="2835"/>
                      <a:pt x="5532" y="2728"/>
                      <a:pt x="5854" y="2549"/>
                    </a:cubicBezTo>
                    <a:cubicBezTo>
                      <a:pt x="6284" y="1654"/>
                      <a:pt x="6248" y="1332"/>
                      <a:pt x="6105" y="1224"/>
                    </a:cubicBezTo>
                    <a:cubicBezTo>
                      <a:pt x="5962" y="1081"/>
                      <a:pt x="5854" y="1153"/>
                      <a:pt x="5604" y="1045"/>
                    </a:cubicBezTo>
                    <a:cubicBezTo>
                      <a:pt x="5389" y="938"/>
                      <a:pt x="5210" y="795"/>
                      <a:pt x="5067" y="616"/>
                    </a:cubicBezTo>
                    <a:cubicBezTo>
                      <a:pt x="4995" y="723"/>
                      <a:pt x="4888" y="831"/>
                      <a:pt x="4745" y="831"/>
                    </a:cubicBezTo>
                    <a:cubicBezTo>
                      <a:pt x="4458" y="831"/>
                      <a:pt x="4351" y="186"/>
                      <a:pt x="4100" y="186"/>
                    </a:cubicBezTo>
                    <a:cubicBezTo>
                      <a:pt x="3850" y="186"/>
                      <a:pt x="3778" y="759"/>
                      <a:pt x="3492" y="795"/>
                    </a:cubicBezTo>
                    <a:cubicBezTo>
                      <a:pt x="3241" y="795"/>
                      <a:pt x="3206" y="401"/>
                      <a:pt x="2812" y="151"/>
                    </a:cubicBezTo>
                    <a:cubicBezTo>
                      <a:pt x="2651" y="54"/>
                      <a:pt x="2403" y="1"/>
                      <a:pt x="2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2"/>
              <p:cNvSpPr/>
              <p:nvPr/>
            </p:nvSpPr>
            <p:spPr>
              <a:xfrm>
                <a:off x="6128500" y="2565825"/>
                <a:ext cx="36300" cy="30525"/>
              </a:xfrm>
              <a:custGeom>
                <a:rect b="b" l="l" r="r" t="t"/>
                <a:pathLst>
                  <a:path extrusionOk="0" h="1221" w="1452">
                    <a:moveTo>
                      <a:pt x="747" y="0"/>
                    </a:moveTo>
                    <a:cubicBezTo>
                      <a:pt x="702" y="0"/>
                      <a:pt x="655" y="5"/>
                      <a:pt x="609" y="14"/>
                    </a:cubicBezTo>
                    <a:cubicBezTo>
                      <a:pt x="108" y="157"/>
                      <a:pt x="1" y="837"/>
                      <a:pt x="430" y="1123"/>
                    </a:cubicBezTo>
                    <a:cubicBezTo>
                      <a:pt x="539" y="1190"/>
                      <a:pt x="653" y="1220"/>
                      <a:pt x="764" y="1220"/>
                    </a:cubicBezTo>
                    <a:cubicBezTo>
                      <a:pt x="1128" y="1220"/>
                      <a:pt x="1452" y="899"/>
                      <a:pt x="1397" y="515"/>
                    </a:cubicBezTo>
                    <a:cubicBezTo>
                      <a:pt x="1334" y="203"/>
                      <a:pt x="1055" y="0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42"/>
              <p:cNvSpPr/>
              <p:nvPr/>
            </p:nvSpPr>
            <p:spPr>
              <a:xfrm>
                <a:off x="6073025" y="2767200"/>
                <a:ext cx="153050" cy="317100"/>
              </a:xfrm>
              <a:custGeom>
                <a:rect b="b" l="l" r="r" t="t"/>
                <a:pathLst>
                  <a:path extrusionOk="0" h="12684" w="6122">
                    <a:moveTo>
                      <a:pt x="2757" y="1"/>
                    </a:moveTo>
                    <a:cubicBezTo>
                      <a:pt x="2294" y="1"/>
                      <a:pt x="1834" y="100"/>
                      <a:pt x="1396" y="299"/>
                    </a:cubicBezTo>
                    <a:cubicBezTo>
                      <a:pt x="1074" y="442"/>
                      <a:pt x="788" y="621"/>
                      <a:pt x="537" y="872"/>
                    </a:cubicBezTo>
                    <a:cubicBezTo>
                      <a:pt x="0" y="2339"/>
                      <a:pt x="179" y="3735"/>
                      <a:pt x="466" y="5346"/>
                    </a:cubicBezTo>
                    <a:cubicBezTo>
                      <a:pt x="502" y="5597"/>
                      <a:pt x="573" y="5847"/>
                      <a:pt x="609" y="6134"/>
                    </a:cubicBezTo>
                    <a:cubicBezTo>
                      <a:pt x="645" y="6420"/>
                      <a:pt x="716" y="6635"/>
                      <a:pt x="752" y="6885"/>
                    </a:cubicBezTo>
                    <a:cubicBezTo>
                      <a:pt x="860" y="7351"/>
                      <a:pt x="931" y="7816"/>
                      <a:pt x="1038" y="8317"/>
                    </a:cubicBezTo>
                    <a:cubicBezTo>
                      <a:pt x="1110" y="8603"/>
                      <a:pt x="1146" y="8854"/>
                      <a:pt x="1217" y="9140"/>
                    </a:cubicBezTo>
                    <a:lnTo>
                      <a:pt x="1217" y="9176"/>
                    </a:lnTo>
                    <a:cubicBezTo>
                      <a:pt x="1432" y="10250"/>
                      <a:pt x="1719" y="11431"/>
                      <a:pt x="2041" y="12684"/>
                    </a:cubicBezTo>
                    <a:cubicBezTo>
                      <a:pt x="3365" y="12219"/>
                      <a:pt x="4761" y="11717"/>
                      <a:pt x="6121" y="11252"/>
                    </a:cubicBezTo>
                    <a:cubicBezTo>
                      <a:pt x="6014" y="9964"/>
                      <a:pt x="5835" y="8639"/>
                      <a:pt x="5584" y="7243"/>
                    </a:cubicBezTo>
                    <a:cubicBezTo>
                      <a:pt x="5549" y="6957"/>
                      <a:pt x="5513" y="6742"/>
                      <a:pt x="5477" y="6456"/>
                    </a:cubicBezTo>
                    <a:cubicBezTo>
                      <a:pt x="5405" y="6134"/>
                      <a:pt x="5334" y="5740"/>
                      <a:pt x="5262" y="5418"/>
                    </a:cubicBezTo>
                    <a:cubicBezTo>
                      <a:pt x="4904" y="3628"/>
                      <a:pt x="4439" y="1910"/>
                      <a:pt x="3866" y="192"/>
                    </a:cubicBezTo>
                    <a:cubicBezTo>
                      <a:pt x="3500" y="64"/>
                      <a:pt x="3127" y="1"/>
                      <a:pt x="2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2"/>
              <p:cNvSpPr/>
              <p:nvPr/>
            </p:nvSpPr>
            <p:spPr>
              <a:xfrm>
                <a:off x="6088225" y="2920525"/>
                <a:ext cx="125325" cy="76100"/>
              </a:xfrm>
              <a:custGeom>
                <a:rect b="b" l="l" r="r" t="t"/>
                <a:pathLst>
                  <a:path extrusionOk="0" h="3044" w="5013">
                    <a:moveTo>
                      <a:pt x="1" y="1"/>
                    </a:moveTo>
                    <a:lnTo>
                      <a:pt x="1" y="1"/>
                    </a:lnTo>
                    <a:cubicBezTo>
                      <a:pt x="73" y="251"/>
                      <a:pt x="108" y="537"/>
                      <a:pt x="144" y="788"/>
                    </a:cubicBezTo>
                    <a:cubicBezTo>
                      <a:pt x="287" y="1468"/>
                      <a:pt x="430" y="2220"/>
                      <a:pt x="609" y="3007"/>
                    </a:cubicBezTo>
                    <a:lnTo>
                      <a:pt x="609" y="3043"/>
                    </a:lnTo>
                    <a:cubicBezTo>
                      <a:pt x="2077" y="2399"/>
                      <a:pt x="3545" y="1754"/>
                      <a:pt x="5012" y="11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2"/>
              <p:cNvSpPr/>
              <p:nvPr/>
            </p:nvSpPr>
            <p:spPr>
              <a:xfrm>
                <a:off x="6056925" y="2767875"/>
                <a:ext cx="161100" cy="211725"/>
              </a:xfrm>
              <a:custGeom>
                <a:rect b="b" l="l" r="r" t="t"/>
                <a:pathLst>
                  <a:path extrusionOk="0" h="8469" w="6444">
                    <a:moveTo>
                      <a:pt x="3433" y="0"/>
                    </a:moveTo>
                    <a:cubicBezTo>
                      <a:pt x="2960" y="0"/>
                      <a:pt x="2483" y="91"/>
                      <a:pt x="2040" y="272"/>
                    </a:cubicBezTo>
                    <a:cubicBezTo>
                      <a:pt x="1718" y="415"/>
                      <a:pt x="1432" y="594"/>
                      <a:pt x="1181" y="845"/>
                    </a:cubicBezTo>
                    <a:cubicBezTo>
                      <a:pt x="501" y="1453"/>
                      <a:pt x="72" y="2312"/>
                      <a:pt x="0" y="3243"/>
                    </a:cubicBezTo>
                    <a:cubicBezTo>
                      <a:pt x="322" y="4997"/>
                      <a:pt x="680" y="6751"/>
                      <a:pt x="1038" y="8469"/>
                    </a:cubicBezTo>
                    <a:cubicBezTo>
                      <a:pt x="1253" y="8433"/>
                      <a:pt x="1468" y="8362"/>
                      <a:pt x="1682" y="8326"/>
                    </a:cubicBezTo>
                    <a:lnTo>
                      <a:pt x="6228" y="7216"/>
                    </a:lnTo>
                    <a:lnTo>
                      <a:pt x="6264" y="7216"/>
                    </a:lnTo>
                    <a:cubicBezTo>
                      <a:pt x="6336" y="7216"/>
                      <a:pt x="6372" y="7180"/>
                      <a:pt x="6443" y="7180"/>
                    </a:cubicBezTo>
                    <a:cubicBezTo>
                      <a:pt x="5906" y="4889"/>
                      <a:pt x="5405" y="2563"/>
                      <a:pt x="4868" y="272"/>
                    </a:cubicBezTo>
                    <a:cubicBezTo>
                      <a:pt x="4797" y="272"/>
                      <a:pt x="4689" y="200"/>
                      <a:pt x="4510" y="165"/>
                    </a:cubicBezTo>
                    <a:cubicBezTo>
                      <a:pt x="4166" y="55"/>
                      <a:pt x="3801" y="0"/>
                      <a:pt x="34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2"/>
              <p:cNvSpPr/>
              <p:nvPr/>
            </p:nvSpPr>
            <p:spPr>
              <a:xfrm>
                <a:off x="6183975" y="3779600"/>
                <a:ext cx="65350" cy="65350"/>
              </a:xfrm>
              <a:custGeom>
                <a:rect b="b" l="l" r="r" t="t"/>
                <a:pathLst>
                  <a:path extrusionOk="0" h="2614" w="2614">
                    <a:moveTo>
                      <a:pt x="1290" y="0"/>
                    </a:moveTo>
                    <a:cubicBezTo>
                      <a:pt x="574" y="0"/>
                      <a:pt x="1" y="573"/>
                      <a:pt x="1" y="1289"/>
                    </a:cubicBezTo>
                    <a:cubicBezTo>
                      <a:pt x="1" y="2041"/>
                      <a:pt x="574" y="2613"/>
                      <a:pt x="1290" y="2613"/>
                    </a:cubicBezTo>
                    <a:cubicBezTo>
                      <a:pt x="2041" y="2613"/>
                      <a:pt x="2614" y="2041"/>
                      <a:pt x="2614" y="1289"/>
                    </a:cubicBezTo>
                    <a:cubicBezTo>
                      <a:pt x="2614" y="573"/>
                      <a:pt x="2041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2"/>
              <p:cNvSpPr/>
              <p:nvPr/>
            </p:nvSpPr>
            <p:spPr>
              <a:xfrm>
                <a:off x="5826050" y="3325000"/>
                <a:ext cx="437600" cy="70725"/>
              </a:xfrm>
              <a:custGeom>
                <a:rect b="b" l="l" r="r" t="t"/>
                <a:pathLst>
                  <a:path extrusionOk="0" h="2829" w="17504">
                    <a:moveTo>
                      <a:pt x="1790" y="1"/>
                    </a:moveTo>
                    <a:cubicBezTo>
                      <a:pt x="0" y="108"/>
                      <a:pt x="0" y="2721"/>
                      <a:pt x="1790" y="2829"/>
                    </a:cubicBezTo>
                    <a:lnTo>
                      <a:pt x="15750" y="2829"/>
                    </a:lnTo>
                    <a:cubicBezTo>
                      <a:pt x="17504" y="2721"/>
                      <a:pt x="17504" y="108"/>
                      <a:pt x="157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2"/>
              <p:cNvSpPr/>
              <p:nvPr/>
            </p:nvSpPr>
            <p:spPr>
              <a:xfrm>
                <a:off x="6030975" y="3380475"/>
                <a:ext cx="27750" cy="417050"/>
              </a:xfrm>
              <a:custGeom>
                <a:rect b="b" l="l" r="r" t="t"/>
                <a:pathLst>
                  <a:path extrusionOk="0" h="16682" w="1110">
                    <a:moveTo>
                      <a:pt x="0" y="1"/>
                    </a:moveTo>
                    <a:lnTo>
                      <a:pt x="0" y="16681"/>
                    </a:lnTo>
                    <a:lnTo>
                      <a:pt x="1110" y="16681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2"/>
              <p:cNvSpPr/>
              <p:nvPr/>
            </p:nvSpPr>
            <p:spPr>
              <a:xfrm>
                <a:off x="6046175" y="3678075"/>
                <a:ext cx="184375" cy="154350"/>
              </a:xfrm>
              <a:custGeom>
                <a:rect b="b" l="l" r="r" t="t"/>
                <a:pathLst>
                  <a:path extrusionOk="0" h="6174" w="7375">
                    <a:moveTo>
                      <a:pt x="2174" y="0"/>
                    </a:moveTo>
                    <a:cubicBezTo>
                      <a:pt x="1089" y="0"/>
                      <a:pt x="237" y="339"/>
                      <a:pt x="1" y="446"/>
                    </a:cubicBezTo>
                    <a:lnTo>
                      <a:pt x="144" y="733"/>
                    </a:lnTo>
                    <a:cubicBezTo>
                      <a:pt x="796" y="429"/>
                      <a:pt x="1459" y="291"/>
                      <a:pt x="2101" y="291"/>
                    </a:cubicBezTo>
                    <a:cubicBezTo>
                      <a:pt x="4946" y="291"/>
                      <a:pt x="7369" y="3006"/>
                      <a:pt x="6551" y="6102"/>
                    </a:cubicBezTo>
                    <a:lnTo>
                      <a:pt x="6873" y="6173"/>
                    </a:lnTo>
                    <a:cubicBezTo>
                      <a:pt x="7374" y="4026"/>
                      <a:pt x="6444" y="1771"/>
                      <a:pt x="4547" y="625"/>
                    </a:cubicBezTo>
                    <a:cubicBezTo>
                      <a:pt x="3729" y="152"/>
                      <a:pt x="2900" y="0"/>
                      <a:pt x="21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2"/>
              <p:cNvSpPr/>
              <p:nvPr/>
            </p:nvSpPr>
            <p:spPr>
              <a:xfrm>
                <a:off x="6014850" y="3779600"/>
                <a:ext cx="66250" cy="65350"/>
              </a:xfrm>
              <a:custGeom>
                <a:rect b="b" l="l" r="r" t="t"/>
                <a:pathLst>
                  <a:path extrusionOk="0" h="2614" w="2650">
                    <a:moveTo>
                      <a:pt x="1325" y="0"/>
                    </a:moveTo>
                    <a:cubicBezTo>
                      <a:pt x="609" y="0"/>
                      <a:pt x="1" y="573"/>
                      <a:pt x="1" y="1289"/>
                    </a:cubicBezTo>
                    <a:cubicBezTo>
                      <a:pt x="1" y="2041"/>
                      <a:pt x="609" y="2613"/>
                      <a:pt x="1325" y="2613"/>
                    </a:cubicBezTo>
                    <a:cubicBezTo>
                      <a:pt x="2041" y="2613"/>
                      <a:pt x="2650" y="2041"/>
                      <a:pt x="2650" y="1289"/>
                    </a:cubicBezTo>
                    <a:cubicBezTo>
                      <a:pt x="2650" y="573"/>
                      <a:pt x="2041" y="0"/>
                      <a:pt x="1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2"/>
              <p:cNvSpPr/>
              <p:nvPr/>
            </p:nvSpPr>
            <p:spPr>
              <a:xfrm>
                <a:off x="5862900" y="3678450"/>
                <a:ext cx="184200" cy="153975"/>
              </a:xfrm>
              <a:custGeom>
                <a:rect b="b" l="l" r="r" t="t"/>
                <a:pathLst>
                  <a:path extrusionOk="0" h="6159" w="7368">
                    <a:moveTo>
                      <a:pt x="5207" y="1"/>
                    </a:moveTo>
                    <a:cubicBezTo>
                      <a:pt x="4478" y="1"/>
                      <a:pt x="3644" y="148"/>
                      <a:pt x="2821" y="610"/>
                    </a:cubicBezTo>
                    <a:cubicBezTo>
                      <a:pt x="960" y="1791"/>
                      <a:pt x="29" y="4011"/>
                      <a:pt x="495" y="6158"/>
                    </a:cubicBezTo>
                    <a:lnTo>
                      <a:pt x="817" y="6123"/>
                    </a:lnTo>
                    <a:cubicBezTo>
                      <a:pt x="1" y="3033"/>
                      <a:pt x="2413" y="299"/>
                      <a:pt x="5250" y="299"/>
                    </a:cubicBezTo>
                    <a:cubicBezTo>
                      <a:pt x="5897" y="299"/>
                      <a:pt x="6566" y="441"/>
                      <a:pt x="7224" y="753"/>
                    </a:cubicBezTo>
                    <a:lnTo>
                      <a:pt x="7367" y="431"/>
                    </a:lnTo>
                    <a:cubicBezTo>
                      <a:pt x="7132" y="324"/>
                      <a:pt x="6285" y="1"/>
                      <a:pt x="5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2"/>
              <p:cNvSpPr/>
              <p:nvPr/>
            </p:nvSpPr>
            <p:spPr>
              <a:xfrm>
                <a:off x="5843050" y="3779600"/>
                <a:ext cx="66225" cy="65350"/>
              </a:xfrm>
              <a:custGeom>
                <a:rect b="b" l="l" r="r" t="t"/>
                <a:pathLst>
                  <a:path extrusionOk="0" h="2614" w="2649">
                    <a:moveTo>
                      <a:pt x="1325" y="0"/>
                    </a:moveTo>
                    <a:cubicBezTo>
                      <a:pt x="609" y="0"/>
                      <a:pt x="0" y="573"/>
                      <a:pt x="0" y="1289"/>
                    </a:cubicBezTo>
                    <a:cubicBezTo>
                      <a:pt x="0" y="2041"/>
                      <a:pt x="609" y="2613"/>
                      <a:pt x="1325" y="2613"/>
                    </a:cubicBezTo>
                    <a:cubicBezTo>
                      <a:pt x="2040" y="2613"/>
                      <a:pt x="2649" y="2041"/>
                      <a:pt x="2649" y="1289"/>
                    </a:cubicBezTo>
                    <a:cubicBezTo>
                      <a:pt x="2649" y="573"/>
                      <a:pt x="2040" y="0"/>
                      <a:pt x="1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2"/>
              <p:cNvSpPr/>
              <p:nvPr/>
            </p:nvSpPr>
            <p:spPr>
              <a:xfrm>
                <a:off x="6512400" y="3259300"/>
                <a:ext cx="29550" cy="276025"/>
              </a:xfrm>
              <a:custGeom>
                <a:rect b="b" l="l" r="r" t="t"/>
                <a:pathLst>
                  <a:path extrusionOk="0" h="11041" w="1182">
                    <a:moveTo>
                      <a:pt x="67" y="1"/>
                    </a:moveTo>
                    <a:cubicBezTo>
                      <a:pt x="57" y="1"/>
                      <a:pt x="47" y="5"/>
                      <a:pt x="36" y="16"/>
                    </a:cubicBezTo>
                    <a:cubicBezTo>
                      <a:pt x="1" y="16"/>
                      <a:pt x="1" y="52"/>
                      <a:pt x="1" y="52"/>
                    </a:cubicBezTo>
                    <a:lnTo>
                      <a:pt x="1075" y="11005"/>
                    </a:lnTo>
                    <a:cubicBezTo>
                      <a:pt x="1075" y="11005"/>
                      <a:pt x="1075" y="11040"/>
                      <a:pt x="1110" y="11040"/>
                    </a:cubicBezTo>
                    <a:cubicBezTo>
                      <a:pt x="1146" y="11040"/>
                      <a:pt x="1182" y="11005"/>
                      <a:pt x="1182" y="10969"/>
                    </a:cubicBezTo>
                    <a:lnTo>
                      <a:pt x="108" y="52"/>
                    </a:lnTo>
                    <a:cubicBezTo>
                      <a:pt x="108" y="26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2"/>
              <p:cNvSpPr/>
              <p:nvPr/>
            </p:nvSpPr>
            <p:spPr>
              <a:xfrm>
                <a:off x="6967825" y="3549050"/>
                <a:ext cx="37675" cy="62000"/>
              </a:xfrm>
              <a:custGeom>
                <a:rect b="b" l="l" r="r" t="t"/>
                <a:pathLst>
                  <a:path extrusionOk="0" h="2480" w="1507">
                    <a:moveTo>
                      <a:pt x="466" y="1"/>
                    </a:moveTo>
                    <a:cubicBezTo>
                      <a:pt x="231" y="1"/>
                      <a:pt x="0" y="215"/>
                      <a:pt x="111" y="524"/>
                    </a:cubicBezTo>
                    <a:lnTo>
                      <a:pt x="719" y="2207"/>
                    </a:lnTo>
                    <a:cubicBezTo>
                      <a:pt x="776" y="2377"/>
                      <a:pt x="922" y="2479"/>
                      <a:pt x="1087" y="2479"/>
                    </a:cubicBezTo>
                    <a:cubicBezTo>
                      <a:pt x="1131" y="2479"/>
                      <a:pt x="1175" y="2472"/>
                      <a:pt x="1220" y="2457"/>
                    </a:cubicBezTo>
                    <a:cubicBezTo>
                      <a:pt x="1399" y="2386"/>
                      <a:pt x="1507" y="2135"/>
                      <a:pt x="1435" y="1956"/>
                    </a:cubicBezTo>
                    <a:lnTo>
                      <a:pt x="827" y="274"/>
                    </a:lnTo>
                    <a:cubicBezTo>
                      <a:pt x="758" y="82"/>
                      <a:pt x="611" y="1"/>
                      <a:pt x="4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2"/>
              <p:cNvSpPr/>
              <p:nvPr/>
            </p:nvSpPr>
            <p:spPr>
              <a:xfrm>
                <a:off x="6944750" y="3563500"/>
                <a:ext cx="36600" cy="60075"/>
              </a:xfrm>
              <a:custGeom>
                <a:rect b="b" l="l" r="r" t="t"/>
                <a:pathLst>
                  <a:path extrusionOk="0" h="2403" w="1464">
                    <a:moveTo>
                      <a:pt x="448" y="1"/>
                    </a:moveTo>
                    <a:cubicBezTo>
                      <a:pt x="225" y="1"/>
                      <a:pt x="0" y="193"/>
                      <a:pt x="67" y="483"/>
                    </a:cubicBezTo>
                    <a:lnTo>
                      <a:pt x="676" y="2166"/>
                    </a:lnTo>
                    <a:cubicBezTo>
                      <a:pt x="732" y="2306"/>
                      <a:pt x="877" y="2403"/>
                      <a:pt x="1041" y="2403"/>
                    </a:cubicBezTo>
                    <a:cubicBezTo>
                      <a:pt x="1085" y="2403"/>
                      <a:pt x="1131" y="2396"/>
                      <a:pt x="1177" y="2380"/>
                    </a:cubicBezTo>
                    <a:cubicBezTo>
                      <a:pt x="1356" y="2309"/>
                      <a:pt x="1463" y="2094"/>
                      <a:pt x="1392" y="1879"/>
                    </a:cubicBezTo>
                    <a:lnTo>
                      <a:pt x="783" y="233"/>
                    </a:lnTo>
                    <a:cubicBezTo>
                      <a:pt x="716" y="71"/>
                      <a:pt x="582" y="1"/>
                      <a:pt x="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2"/>
              <p:cNvSpPr/>
              <p:nvPr/>
            </p:nvSpPr>
            <p:spPr>
              <a:xfrm>
                <a:off x="6618000" y="3714800"/>
                <a:ext cx="41200" cy="59625"/>
              </a:xfrm>
              <a:custGeom>
                <a:rect b="b" l="l" r="r" t="t"/>
                <a:pathLst>
                  <a:path extrusionOk="0" h="2385" w="1648">
                    <a:moveTo>
                      <a:pt x="1209" y="1"/>
                    </a:moveTo>
                    <a:cubicBezTo>
                      <a:pt x="1072" y="1"/>
                      <a:pt x="933" y="73"/>
                      <a:pt x="860" y="194"/>
                    </a:cubicBezTo>
                    <a:lnTo>
                      <a:pt x="108" y="1841"/>
                    </a:lnTo>
                    <a:cubicBezTo>
                      <a:pt x="0" y="2020"/>
                      <a:pt x="72" y="2234"/>
                      <a:pt x="287" y="2342"/>
                    </a:cubicBezTo>
                    <a:cubicBezTo>
                      <a:pt x="336" y="2371"/>
                      <a:pt x="388" y="2385"/>
                      <a:pt x="440" y="2385"/>
                    </a:cubicBezTo>
                    <a:cubicBezTo>
                      <a:pt x="576" y="2385"/>
                      <a:pt x="710" y="2293"/>
                      <a:pt x="788" y="2163"/>
                    </a:cubicBezTo>
                    <a:lnTo>
                      <a:pt x="1575" y="552"/>
                    </a:lnTo>
                    <a:cubicBezTo>
                      <a:pt x="1647" y="373"/>
                      <a:pt x="1575" y="123"/>
                      <a:pt x="1396" y="51"/>
                    </a:cubicBezTo>
                    <a:cubicBezTo>
                      <a:pt x="1339" y="17"/>
                      <a:pt x="1274" y="1"/>
                      <a:pt x="1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2"/>
              <p:cNvSpPr/>
              <p:nvPr/>
            </p:nvSpPr>
            <p:spPr>
              <a:xfrm>
                <a:off x="6591150" y="3706150"/>
                <a:ext cx="43600" cy="59850"/>
              </a:xfrm>
              <a:custGeom>
                <a:rect b="b" l="l" r="r" t="t"/>
                <a:pathLst>
                  <a:path extrusionOk="0" h="2394" w="1744">
                    <a:moveTo>
                      <a:pt x="1219" y="1"/>
                    </a:moveTo>
                    <a:cubicBezTo>
                      <a:pt x="1092" y="1"/>
                      <a:pt x="966" y="65"/>
                      <a:pt x="896" y="218"/>
                    </a:cubicBezTo>
                    <a:lnTo>
                      <a:pt x="108" y="1865"/>
                    </a:lnTo>
                    <a:cubicBezTo>
                      <a:pt x="1" y="2044"/>
                      <a:pt x="108" y="2258"/>
                      <a:pt x="287" y="2366"/>
                    </a:cubicBezTo>
                    <a:cubicBezTo>
                      <a:pt x="333" y="2384"/>
                      <a:pt x="384" y="2393"/>
                      <a:pt x="436" y="2393"/>
                    </a:cubicBezTo>
                    <a:cubicBezTo>
                      <a:pt x="583" y="2393"/>
                      <a:pt x="735" y="2319"/>
                      <a:pt x="788" y="2187"/>
                    </a:cubicBezTo>
                    <a:lnTo>
                      <a:pt x="1576" y="576"/>
                    </a:lnTo>
                    <a:cubicBezTo>
                      <a:pt x="1743" y="264"/>
                      <a:pt x="1477" y="1"/>
                      <a:pt x="1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2"/>
              <p:cNvSpPr/>
              <p:nvPr/>
            </p:nvSpPr>
            <p:spPr>
              <a:xfrm>
                <a:off x="6099875" y="2690550"/>
                <a:ext cx="109200" cy="71600"/>
              </a:xfrm>
              <a:custGeom>
                <a:rect b="b" l="l" r="r" t="t"/>
                <a:pathLst>
                  <a:path extrusionOk="0" h="2864" w="4368">
                    <a:moveTo>
                      <a:pt x="537" y="0"/>
                    </a:moveTo>
                    <a:lnTo>
                      <a:pt x="0" y="1504"/>
                    </a:lnTo>
                    <a:lnTo>
                      <a:pt x="4009" y="2864"/>
                    </a:lnTo>
                    <a:cubicBezTo>
                      <a:pt x="4117" y="2399"/>
                      <a:pt x="4260" y="1969"/>
                      <a:pt x="4367" y="1504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2"/>
              <p:cNvSpPr/>
              <p:nvPr/>
            </p:nvSpPr>
            <p:spPr>
              <a:xfrm>
                <a:off x="6103450" y="2965275"/>
                <a:ext cx="375875" cy="164550"/>
              </a:xfrm>
              <a:custGeom>
                <a:rect b="b" l="l" r="r" t="t"/>
                <a:pathLst>
                  <a:path extrusionOk="0" h="6582" w="15035">
                    <a:moveTo>
                      <a:pt x="14247" y="0"/>
                    </a:moveTo>
                    <a:lnTo>
                      <a:pt x="2005" y="2398"/>
                    </a:lnTo>
                    <a:cubicBezTo>
                      <a:pt x="0" y="3258"/>
                      <a:pt x="537" y="6264"/>
                      <a:pt x="2757" y="6336"/>
                    </a:cubicBezTo>
                    <a:cubicBezTo>
                      <a:pt x="3727" y="6500"/>
                      <a:pt x="4706" y="6582"/>
                      <a:pt x="5684" y="6582"/>
                    </a:cubicBezTo>
                    <a:cubicBezTo>
                      <a:pt x="8963" y="6582"/>
                      <a:pt x="12222" y="5667"/>
                      <a:pt x="15034" y="3902"/>
                    </a:cubicBezTo>
                    <a:lnTo>
                      <a:pt x="142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2"/>
              <p:cNvSpPr/>
              <p:nvPr/>
            </p:nvSpPr>
            <p:spPr>
              <a:xfrm>
                <a:off x="6201875" y="2545825"/>
                <a:ext cx="66250" cy="56150"/>
              </a:xfrm>
              <a:custGeom>
                <a:rect b="b" l="l" r="r" t="t"/>
                <a:pathLst>
                  <a:path extrusionOk="0" h="2246" w="2650">
                    <a:moveTo>
                      <a:pt x="1504" y="205"/>
                    </a:moveTo>
                    <a:cubicBezTo>
                      <a:pt x="2005" y="205"/>
                      <a:pt x="2435" y="599"/>
                      <a:pt x="2399" y="1136"/>
                    </a:cubicBezTo>
                    <a:cubicBezTo>
                      <a:pt x="2399" y="1665"/>
                      <a:pt x="1963" y="2016"/>
                      <a:pt x="1514" y="2016"/>
                    </a:cubicBezTo>
                    <a:cubicBezTo>
                      <a:pt x="1294" y="2016"/>
                      <a:pt x="1072" y="1932"/>
                      <a:pt x="896" y="1744"/>
                    </a:cubicBezTo>
                    <a:cubicBezTo>
                      <a:pt x="323" y="1172"/>
                      <a:pt x="717" y="241"/>
                      <a:pt x="1504" y="241"/>
                    </a:cubicBezTo>
                    <a:lnTo>
                      <a:pt x="1504" y="205"/>
                    </a:lnTo>
                    <a:close/>
                    <a:moveTo>
                      <a:pt x="1493" y="0"/>
                    </a:moveTo>
                    <a:cubicBezTo>
                      <a:pt x="1221" y="0"/>
                      <a:pt x="944" y="97"/>
                      <a:pt x="717" y="313"/>
                    </a:cubicBezTo>
                    <a:cubicBezTo>
                      <a:pt x="1" y="1029"/>
                      <a:pt x="502" y="2246"/>
                      <a:pt x="1504" y="2246"/>
                    </a:cubicBezTo>
                    <a:cubicBezTo>
                      <a:pt x="2149" y="2246"/>
                      <a:pt x="2650" y="1744"/>
                      <a:pt x="2650" y="1136"/>
                    </a:cubicBezTo>
                    <a:cubicBezTo>
                      <a:pt x="2650" y="451"/>
                      <a:pt x="208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2"/>
              <p:cNvSpPr/>
              <p:nvPr/>
            </p:nvSpPr>
            <p:spPr>
              <a:xfrm>
                <a:off x="6345950" y="2766150"/>
                <a:ext cx="159325" cy="165150"/>
              </a:xfrm>
              <a:custGeom>
                <a:rect b="b" l="l" r="r" t="t"/>
                <a:pathLst>
                  <a:path extrusionOk="0" h="6606" w="6373">
                    <a:moveTo>
                      <a:pt x="766" y="1"/>
                    </a:moveTo>
                    <a:cubicBezTo>
                      <a:pt x="698" y="1"/>
                      <a:pt x="632" y="16"/>
                      <a:pt x="574" y="55"/>
                    </a:cubicBezTo>
                    <a:cubicBezTo>
                      <a:pt x="395" y="198"/>
                      <a:pt x="395" y="627"/>
                      <a:pt x="609" y="1164"/>
                    </a:cubicBezTo>
                    <a:cubicBezTo>
                      <a:pt x="395" y="2417"/>
                      <a:pt x="216" y="3706"/>
                      <a:pt x="1" y="4958"/>
                    </a:cubicBezTo>
                    <a:lnTo>
                      <a:pt x="2149" y="6605"/>
                    </a:lnTo>
                    <a:lnTo>
                      <a:pt x="4905" y="5925"/>
                    </a:lnTo>
                    <a:cubicBezTo>
                      <a:pt x="4976" y="5853"/>
                      <a:pt x="6372" y="4887"/>
                      <a:pt x="6265" y="3312"/>
                    </a:cubicBezTo>
                    <a:cubicBezTo>
                      <a:pt x="6193" y="2703"/>
                      <a:pt x="5943" y="2167"/>
                      <a:pt x="5549" y="1701"/>
                    </a:cubicBezTo>
                    <a:lnTo>
                      <a:pt x="2220" y="1952"/>
                    </a:lnTo>
                    <a:cubicBezTo>
                      <a:pt x="2149" y="1594"/>
                      <a:pt x="1970" y="592"/>
                      <a:pt x="1218" y="162"/>
                    </a:cubicBezTo>
                    <a:cubicBezTo>
                      <a:pt x="1140" y="110"/>
                      <a:pt x="947" y="1"/>
                      <a:pt x="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2"/>
              <p:cNvSpPr/>
              <p:nvPr/>
            </p:nvSpPr>
            <p:spPr>
              <a:xfrm>
                <a:off x="6396975" y="2817975"/>
                <a:ext cx="17925" cy="57825"/>
              </a:xfrm>
              <a:custGeom>
                <a:rect b="b" l="l" r="r" t="t"/>
                <a:pathLst>
                  <a:path extrusionOk="0" h="2313" w="717">
                    <a:moveTo>
                      <a:pt x="197" y="1"/>
                    </a:moveTo>
                    <a:cubicBezTo>
                      <a:pt x="165" y="1"/>
                      <a:pt x="134" y="9"/>
                      <a:pt x="108" y="22"/>
                    </a:cubicBezTo>
                    <a:cubicBezTo>
                      <a:pt x="36" y="58"/>
                      <a:pt x="0" y="165"/>
                      <a:pt x="72" y="272"/>
                    </a:cubicBezTo>
                    <a:cubicBezTo>
                      <a:pt x="143" y="416"/>
                      <a:pt x="215" y="595"/>
                      <a:pt x="287" y="774"/>
                    </a:cubicBezTo>
                    <a:cubicBezTo>
                      <a:pt x="358" y="1203"/>
                      <a:pt x="287" y="1668"/>
                      <a:pt x="72" y="2062"/>
                    </a:cubicBezTo>
                    <a:cubicBezTo>
                      <a:pt x="0" y="2134"/>
                      <a:pt x="36" y="2241"/>
                      <a:pt x="108" y="2313"/>
                    </a:cubicBezTo>
                    <a:lnTo>
                      <a:pt x="215" y="2313"/>
                    </a:lnTo>
                    <a:cubicBezTo>
                      <a:pt x="251" y="2313"/>
                      <a:pt x="322" y="2277"/>
                      <a:pt x="358" y="2241"/>
                    </a:cubicBezTo>
                    <a:cubicBezTo>
                      <a:pt x="609" y="1776"/>
                      <a:pt x="716" y="1203"/>
                      <a:pt x="609" y="702"/>
                    </a:cubicBezTo>
                    <a:cubicBezTo>
                      <a:pt x="537" y="487"/>
                      <a:pt x="465" y="272"/>
                      <a:pt x="358" y="94"/>
                    </a:cubicBezTo>
                    <a:cubicBezTo>
                      <a:pt x="313" y="25"/>
                      <a:pt x="253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2"/>
              <p:cNvSpPr/>
              <p:nvPr/>
            </p:nvSpPr>
            <p:spPr>
              <a:xfrm>
                <a:off x="6414875" y="2813500"/>
                <a:ext cx="29550" cy="93625"/>
              </a:xfrm>
              <a:custGeom>
                <a:rect b="b" l="l" r="r" t="t"/>
                <a:pathLst>
                  <a:path extrusionOk="0" h="3745" w="1182">
                    <a:moveTo>
                      <a:pt x="457" y="0"/>
                    </a:moveTo>
                    <a:cubicBezTo>
                      <a:pt x="435" y="0"/>
                      <a:pt x="414" y="7"/>
                      <a:pt x="394" y="22"/>
                    </a:cubicBezTo>
                    <a:cubicBezTo>
                      <a:pt x="143" y="201"/>
                      <a:pt x="0" y="487"/>
                      <a:pt x="72" y="774"/>
                    </a:cubicBezTo>
                    <a:cubicBezTo>
                      <a:pt x="107" y="953"/>
                      <a:pt x="215" y="1132"/>
                      <a:pt x="358" y="1239"/>
                    </a:cubicBezTo>
                    <a:cubicBezTo>
                      <a:pt x="286" y="1346"/>
                      <a:pt x="251" y="1490"/>
                      <a:pt x="215" y="1633"/>
                    </a:cubicBezTo>
                    <a:cubicBezTo>
                      <a:pt x="215" y="1919"/>
                      <a:pt x="322" y="2170"/>
                      <a:pt x="501" y="2384"/>
                    </a:cubicBezTo>
                    <a:cubicBezTo>
                      <a:pt x="394" y="2492"/>
                      <a:pt x="322" y="2635"/>
                      <a:pt x="286" y="2778"/>
                    </a:cubicBezTo>
                    <a:cubicBezTo>
                      <a:pt x="251" y="3208"/>
                      <a:pt x="501" y="3601"/>
                      <a:pt x="931" y="3745"/>
                    </a:cubicBezTo>
                    <a:lnTo>
                      <a:pt x="967" y="3745"/>
                    </a:lnTo>
                    <a:cubicBezTo>
                      <a:pt x="1038" y="3745"/>
                      <a:pt x="1110" y="3673"/>
                      <a:pt x="1145" y="3601"/>
                    </a:cubicBezTo>
                    <a:cubicBezTo>
                      <a:pt x="1181" y="3530"/>
                      <a:pt x="1110" y="3422"/>
                      <a:pt x="1038" y="3387"/>
                    </a:cubicBezTo>
                    <a:cubicBezTo>
                      <a:pt x="788" y="3315"/>
                      <a:pt x="609" y="3100"/>
                      <a:pt x="609" y="2814"/>
                    </a:cubicBezTo>
                    <a:cubicBezTo>
                      <a:pt x="644" y="2671"/>
                      <a:pt x="752" y="2563"/>
                      <a:pt x="859" y="2492"/>
                    </a:cubicBezTo>
                    <a:cubicBezTo>
                      <a:pt x="931" y="2456"/>
                      <a:pt x="931" y="2420"/>
                      <a:pt x="967" y="2349"/>
                    </a:cubicBezTo>
                    <a:cubicBezTo>
                      <a:pt x="967" y="2277"/>
                      <a:pt x="931" y="2241"/>
                      <a:pt x="859" y="2205"/>
                    </a:cubicBezTo>
                    <a:cubicBezTo>
                      <a:pt x="680" y="2098"/>
                      <a:pt x="537" y="1883"/>
                      <a:pt x="573" y="1633"/>
                    </a:cubicBezTo>
                    <a:cubicBezTo>
                      <a:pt x="573" y="1490"/>
                      <a:pt x="644" y="1382"/>
                      <a:pt x="752" y="1275"/>
                    </a:cubicBezTo>
                    <a:cubicBezTo>
                      <a:pt x="788" y="1239"/>
                      <a:pt x="788" y="1167"/>
                      <a:pt x="788" y="1096"/>
                    </a:cubicBezTo>
                    <a:cubicBezTo>
                      <a:pt x="788" y="1060"/>
                      <a:pt x="716" y="1024"/>
                      <a:pt x="680" y="988"/>
                    </a:cubicBezTo>
                    <a:cubicBezTo>
                      <a:pt x="358" y="917"/>
                      <a:pt x="286" y="487"/>
                      <a:pt x="573" y="308"/>
                    </a:cubicBezTo>
                    <a:cubicBezTo>
                      <a:pt x="727" y="247"/>
                      <a:pt x="590" y="0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2"/>
              <p:cNvSpPr/>
              <p:nvPr/>
            </p:nvSpPr>
            <p:spPr>
              <a:xfrm>
                <a:off x="6428275" y="2830150"/>
                <a:ext cx="52825" cy="13450"/>
              </a:xfrm>
              <a:custGeom>
                <a:rect b="b" l="l" r="r" t="t"/>
                <a:pathLst>
                  <a:path extrusionOk="0" h="538" w="2113">
                    <a:moveTo>
                      <a:pt x="1934" y="0"/>
                    </a:moveTo>
                    <a:lnTo>
                      <a:pt x="180" y="215"/>
                    </a:lnTo>
                    <a:cubicBezTo>
                      <a:pt x="1" y="251"/>
                      <a:pt x="1" y="501"/>
                      <a:pt x="216" y="537"/>
                    </a:cubicBezTo>
                    <a:lnTo>
                      <a:pt x="1970" y="322"/>
                    </a:lnTo>
                    <a:cubicBezTo>
                      <a:pt x="2041" y="322"/>
                      <a:pt x="2113" y="251"/>
                      <a:pt x="2113" y="143"/>
                    </a:cubicBezTo>
                    <a:cubicBezTo>
                      <a:pt x="2113" y="36"/>
                      <a:pt x="2005" y="0"/>
                      <a:pt x="1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2"/>
              <p:cNvSpPr/>
              <p:nvPr/>
            </p:nvSpPr>
            <p:spPr>
              <a:xfrm>
                <a:off x="6429175" y="2866825"/>
                <a:ext cx="56400" cy="14350"/>
              </a:xfrm>
              <a:custGeom>
                <a:rect b="b" l="l" r="r" t="t"/>
                <a:pathLst>
                  <a:path extrusionOk="0" h="574" w="2256">
                    <a:moveTo>
                      <a:pt x="2041" y="1"/>
                    </a:moveTo>
                    <a:lnTo>
                      <a:pt x="180" y="251"/>
                    </a:lnTo>
                    <a:cubicBezTo>
                      <a:pt x="1" y="287"/>
                      <a:pt x="37" y="574"/>
                      <a:pt x="216" y="574"/>
                    </a:cubicBezTo>
                    <a:lnTo>
                      <a:pt x="251" y="574"/>
                    </a:lnTo>
                    <a:lnTo>
                      <a:pt x="2077" y="359"/>
                    </a:lnTo>
                    <a:cubicBezTo>
                      <a:pt x="2184" y="323"/>
                      <a:pt x="2256" y="251"/>
                      <a:pt x="2256" y="144"/>
                    </a:cubicBezTo>
                    <a:cubicBezTo>
                      <a:pt x="2220" y="72"/>
                      <a:pt x="2148" y="1"/>
                      <a:pt x="2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2"/>
              <p:cNvSpPr/>
              <p:nvPr/>
            </p:nvSpPr>
            <p:spPr>
              <a:xfrm>
                <a:off x="6230525" y="2977575"/>
                <a:ext cx="148575" cy="36050"/>
              </a:xfrm>
              <a:custGeom>
                <a:rect b="b" l="l" r="r" t="t"/>
                <a:pathLst>
                  <a:path extrusionOk="0" h="1442" w="5943">
                    <a:moveTo>
                      <a:pt x="5781" y="0"/>
                    </a:moveTo>
                    <a:cubicBezTo>
                      <a:pt x="5764" y="0"/>
                      <a:pt x="5747" y="3"/>
                      <a:pt x="5727" y="9"/>
                    </a:cubicBezTo>
                    <a:lnTo>
                      <a:pt x="179" y="1119"/>
                    </a:lnTo>
                    <a:cubicBezTo>
                      <a:pt x="0" y="1155"/>
                      <a:pt x="0" y="1441"/>
                      <a:pt x="215" y="1441"/>
                    </a:cubicBezTo>
                    <a:lnTo>
                      <a:pt x="251" y="1441"/>
                    </a:lnTo>
                    <a:lnTo>
                      <a:pt x="5799" y="332"/>
                    </a:lnTo>
                    <a:cubicBezTo>
                      <a:pt x="5871" y="296"/>
                      <a:pt x="5942" y="224"/>
                      <a:pt x="5942" y="153"/>
                    </a:cubicBezTo>
                    <a:cubicBezTo>
                      <a:pt x="5913" y="64"/>
                      <a:pt x="5859" y="0"/>
                      <a:pt x="5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42"/>
              <p:cNvSpPr/>
              <p:nvPr/>
            </p:nvSpPr>
            <p:spPr>
              <a:xfrm>
                <a:off x="6208275" y="2944450"/>
                <a:ext cx="32125" cy="69175"/>
              </a:xfrm>
              <a:custGeom>
                <a:rect b="b" l="l" r="r" t="t"/>
                <a:pathLst>
                  <a:path extrusionOk="0" h="2767" w="1285">
                    <a:moveTo>
                      <a:pt x="200" y="0"/>
                    </a:moveTo>
                    <a:cubicBezTo>
                      <a:pt x="98" y="0"/>
                      <a:pt x="1" y="92"/>
                      <a:pt x="67" y="225"/>
                    </a:cubicBezTo>
                    <a:lnTo>
                      <a:pt x="962" y="2659"/>
                    </a:lnTo>
                    <a:cubicBezTo>
                      <a:pt x="962" y="2730"/>
                      <a:pt x="1034" y="2766"/>
                      <a:pt x="1105" y="2766"/>
                    </a:cubicBezTo>
                    <a:lnTo>
                      <a:pt x="1177" y="2766"/>
                    </a:lnTo>
                    <a:cubicBezTo>
                      <a:pt x="1248" y="2730"/>
                      <a:pt x="1284" y="2623"/>
                      <a:pt x="1248" y="2551"/>
                    </a:cubicBezTo>
                    <a:lnTo>
                      <a:pt x="353" y="117"/>
                    </a:lnTo>
                    <a:cubicBezTo>
                      <a:pt x="326" y="35"/>
                      <a:pt x="262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42"/>
              <p:cNvSpPr/>
              <p:nvPr/>
            </p:nvSpPr>
            <p:spPr>
              <a:xfrm>
                <a:off x="7659625" y="2789800"/>
                <a:ext cx="247900" cy="769675"/>
              </a:xfrm>
              <a:custGeom>
                <a:rect b="b" l="l" r="r" t="t"/>
                <a:pathLst>
                  <a:path extrusionOk="0" h="30787" w="9916">
                    <a:moveTo>
                      <a:pt x="1668" y="0"/>
                    </a:moveTo>
                    <a:cubicBezTo>
                      <a:pt x="1625" y="0"/>
                      <a:pt x="1583" y="1"/>
                      <a:pt x="1540" y="3"/>
                    </a:cubicBezTo>
                    <a:cubicBezTo>
                      <a:pt x="860" y="111"/>
                      <a:pt x="287" y="576"/>
                      <a:pt x="1" y="1221"/>
                    </a:cubicBezTo>
                    <a:lnTo>
                      <a:pt x="6587" y="30787"/>
                    </a:lnTo>
                    <a:lnTo>
                      <a:pt x="9916" y="30286"/>
                    </a:lnTo>
                    <a:cubicBezTo>
                      <a:pt x="7697" y="20442"/>
                      <a:pt x="5513" y="10563"/>
                      <a:pt x="3330" y="684"/>
                    </a:cubicBezTo>
                    <a:cubicBezTo>
                      <a:pt x="2894" y="248"/>
                      <a:pt x="2300" y="0"/>
                      <a:pt x="1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42"/>
              <p:cNvSpPr/>
              <p:nvPr/>
            </p:nvSpPr>
            <p:spPr>
              <a:xfrm>
                <a:off x="7652475" y="2789800"/>
                <a:ext cx="249700" cy="772375"/>
              </a:xfrm>
              <a:custGeom>
                <a:rect b="b" l="l" r="r" t="t"/>
                <a:pathLst>
                  <a:path extrusionOk="0" h="30895" w="9988">
                    <a:moveTo>
                      <a:pt x="1733" y="107"/>
                    </a:moveTo>
                    <a:cubicBezTo>
                      <a:pt x="2336" y="107"/>
                      <a:pt x="2927" y="353"/>
                      <a:pt x="3329" y="755"/>
                    </a:cubicBezTo>
                    <a:lnTo>
                      <a:pt x="9915" y="30286"/>
                    </a:lnTo>
                    <a:lnTo>
                      <a:pt x="6658" y="30751"/>
                    </a:lnTo>
                    <a:lnTo>
                      <a:pt x="108" y="1256"/>
                    </a:lnTo>
                    <a:cubicBezTo>
                      <a:pt x="394" y="648"/>
                      <a:pt x="967" y="218"/>
                      <a:pt x="1611" y="111"/>
                    </a:cubicBezTo>
                    <a:cubicBezTo>
                      <a:pt x="1652" y="109"/>
                      <a:pt x="1693" y="107"/>
                      <a:pt x="1733" y="107"/>
                    </a:cubicBezTo>
                    <a:close/>
                    <a:moveTo>
                      <a:pt x="1704" y="0"/>
                    </a:moveTo>
                    <a:cubicBezTo>
                      <a:pt x="1661" y="0"/>
                      <a:pt x="1618" y="1"/>
                      <a:pt x="1575" y="3"/>
                    </a:cubicBezTo>
                    <a:cubicBezTo>
                      <a:pt x="859" y="111"/>
                      <a:pt x="287" y="576"/>
                      <a:pt x="0" y="1221"/>
                    </a:cubicBezTo>
                    <a:cubicBezTo>
                      <a:pt x="0" y="1256"/>
                      <a:pt x="0" y="1256"/>
                      <a:pt x="0" y="1256"/>
                    </a:cubicBezTo>
                    <a:lnTo>
                      <a:pt x="6587" y="30859"/>
                    </a:lnTo>
                    <a:cubicBezTo>
                      <a:pt x="6587" y="30859"/>
                      <a:pt x="6587" y="30894"/>
                      <a:pt x="6622" y="30894"/>
                    </a:cubicBezTo>
                    <a:lnTo>
                      <a:pt x="9951" y="30357"/>
                    </a:lnTo>
                    <a:cubicBezTo>
                      <a:pt x="9951" y="30357"/>
                      <a:pt x="9987" y="30357"/>
                      <a:pt x="9987" y="30322"/>
                    </a:cubicBezTo>
                    <a:cubicBezTo>
                      <a:pt x="9987" y="30322"/>
                      <a:pt x="9987" y="30322"/>
                      <a:pt x="9987" y="30286"/>
                    </a:cubicBezTo>
                    <a:lnTo>
                      <a:pt x="3401" y="719"/>
                    </a:lnTo>
                    <a:cubicBezTo>
                      <a:pt x="3401" y="719"/>
                      <a:pt x="3401" y="719"/>
                      <a:pt x="3401" y="684"/>
                    </a:cubicBezTo>
                    <a:cubicBezTo>
                      <a:pt x="2965" y="248"/>
                      <a:pt x="2340" y="0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42"/>
              <p:cNvSpPr/>
              <p:nvPr/>
            </p:nvSpPr>
            <p:spPr>
              <a:xfrm>
                <a:off x="7677525" y="2795550"/>
                <a:ext cx="46550" cy="35650"/>
              </a:xfrm>
              <a:custGeom>
                <a:rect b="b" l="l" r="r" t="t"/>
                <a:pathLst>
                  <a:path extrusionOk="0" h="1426" w="1862">
                    <a:moveTo>
                      <a:pt x="1232" y="0"/>
                    </a:moveTo>
                    <a:cubicBezTo>
                      <a:pt x="1130" y="0"/>
                      <a:pt x="1027" y="12"/>
                      <a:pt x="931" y="24"/>
                    </a:cubicBezTo>
                    <a:cubicBezTo>
                      <a:pt x="716" y="60"/>
                      <a:pt x="466" y="60"/>
                      <a:pt x="358" y="310"/>
                    </a:cubicBezTo>
                    <a:cubicBezTo>
                      <a:pt x="287" y="454"/>
                      <a:pt x="287" y="633"/>
                      <a:pt x="358" y="776"/>
                    </a:cubicBezTo>
                    <a:cubicBezTo>
                      <a:pt x="430" y="883"/>
                      <a:pt x="573" y="955"/>
                      <a:pt x="681" y="955"/>
                    </a:cubicBezTo>
                    <a:cubicBezTo>
                      <a:pt x="824" y="955"/>
                      <a:pt x="967" y="847"/>
                      <a:pt x="1039" y="740"/>
                    </a:cubicBezTo>
                    <a:cubicBezTo>
                      <a:pt x="1074" y="633"/>
                      <a:pt x="1110" y="525"/>
                      <a:pt x="1074" y="382"/>
                    </a:cubicBezTo>
                    <a:cubicBezTo>
                      <a:pt x="1074" y="346"/>
                      <a:pt x="1039" y="346"/>
                      <a:pt x="1003" y="346"/>
                    </a:cubicBezTo>
                    <a:cubicBezTo>
                      <a:pt x="1003" y="346"/>
                      <a:pt x="967" y="382"/>
                      <a:pt x="967" y="418"/>
                    </a:cubicBezTo>
                    <a:cubicBezTo>
                      <a:pt x="1003" y="489"/>
                      <a:pt x="967" y="597"/>
                      <a:pt x="931" y="704"/>
                    </a:cubicBezTo>
                    <a:cubicBezTo>
                      <a:pt x="878" y="776"/>
                      <a:pt x="788" y="812"/>
                      <a:pt x="699" y="812"/>
                    </a:cubicBezTo>
                    <a:cubicBezTo>
                      <a:pt x="609" y="812"/>
                      <a:pt x="520" y="776"/>
                      <a:pt x="466" y="704"/>
                    </a:cubicBezTo>
                    <a:cubicBezTo>
                      <a:pt x="430" y="561"/>
                      <a:pt x="430" y="454"/>
                      <a:pt x="466" y="346"/>
                    </a:cubicBezTo>
                    <a:cubicBezTo>
                      <a:pt x="502" y="167"/>
                      <a:pt x="645" y="131"/>
                      <a:pt x="895" y="131"/>
                    </a:cubicBezTo>
                    <a:cubicBezTo>
                      <a:pt x="1004" y="118"/>
                      <a:pt x="1117" y="104"/>
                      <a:pt x="1222" y="104"/>
                    </a:cubicBezTo>
                    <a:cubicBezTo>
                      <a:pt x="1395" y="104"/>
                      <a:pt x="1545" y="141"/>
                      <a:pt x="1611" y="275"/>
                    </a:cubicBezTo>
                    <a:cubicBezTo>
                      <a:pt x="1719" y="525"/>
                      <a:pt x="1683" y="776"/>
                      <a:pt x="1540" y="991"/>
                    </a:cubicBezTo>
                    <a:cubicBezTo>
                      <a:pt x="1422" y="1207"/>
                      <a:pt x="1195" y="1315"/>
                      <a:pt x="902" y="1315"/>
                    </a:cubicBezTo>
                    <a:cubicBezTo>
                      <a:pt x="662" y="1315"/>
                      <a:pt x="378" y="1243"/>
                      <a:pt x="72" y="1098"/>
                    </a:cubicBezTo>
                    <a:cubicBezTo>
                      <a:pt x="72" y="1080"/>
                      <a:pt x="63" y="1071"/>
                      <a:pt x="50" y="1071"/>
                    </a:cubicBezTo>
                    <a:cubicBezTo>
                      <a:pt x="36" y="1071"/>
                      <a:pt x="18" y="1080"/>
                      <a:pt x="1" y="1098"/>
                    </a:cubicBezTo>
                    <a:cubicBezTo>
                      <a:pt x="1" y="1134"/>
                      <a:pt x="1" y="1169"/>
                      <a:pt x="36" y="1169"/>
                    </a:cubicBezTo>
                    <a:cubicBezTo>
                      <a:pt x="287" y="1313"/>
                      <a:pt x="609" y="1384"/>
                      <a:pt x="931" y="1420"/>
                    </a:cubicBezTo>
                    <a:cubicBezTo>
                      <a:pt x="961" y="1424"/>
                      <a:pt x="990" y="1426"/>
                      <a:pt x="1020" y="1426"/>
                    </a:cubicBezTo>
                    <a:cubicBezTo>
                      <a:pt x="1275" y="1426"/>
                      <a:pt x="1519" y="1290"/>
                      <a:pt x="1647" y="1098"/>
                    </a:cubicBezTo>
                    <a:cubicBezTo>
                      <a:pt x="1826" y="847"/>
                      <a:pt x="1862" y="525"/>
                      <a:pt x="1754" y="239"/>
                    </a:cubicBezTo>
                    <a:cubicBezTo>
                      <a:pt x="1635" y="48"/>
                      <a:pt x="1436" y="0"/>
                      <a:pt x="1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2"/>
              <p:cNvSpPr/>
              <p:nvPr/>
            </p:nvSpPr>
            <p:spPr>
              <a:xfrm>
                <a:off x="7850225" y="2870350"/>
                <a:ext cx="130675" cy="775950"/>
              </a:xfrm>
              <a:custGeom>
                <a:rect b="b" l="l" r="r" t="t"/>
                <a:pathLst>
                  <a:path extrusionOk="0" h="31038" w="5227">
                    <a:moveTo>
                      <a:pt x="2620" y="1"/>
                    </a:moveTo>
                    <a:cubicBezTo>
                      <a:pt x="1664" y="1"/>
                      <a:pt x="718" y="355"/>
                      <a:pt x="1" y="969"/>
                    </a:cubicBezTo>
                    <a:lnTo>
                      <a:pt x="1" y="31037"/>
                    </a:lnTo>
                    <a:lnTo>
                      <a:pt x="5227" y="31037"/>
                    </a:lnTo>
                    <a:lnTo>
                      <a:pt x="5227" y="969"/>
                    </a:lnTo>
                    <a:cubicBezTo>
                      <a:pt x="4511" y="361"/>
                      <a:pt x="3652" y="39"/>
                      <a:pt x="2757" y="3"/>
                    </a:cubicBezTo>
                    <a:cubicBezTo>
                      <a:pt x="2711" y="1"/>
                      <a:pt x="2665" y="1"/>
                      <a:pt x="2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42"/>
              <p:cNvSpPr/>
              <p:nvPr/>
            </p:nvSpPr>
            <p:spPr>
              <a:xfrm>
                <a:off x="7839500" y="2869450"/>
                <a:ext cx="132475" cy="778625"/>
              </a:xfrm>
              <a:custGeom>
                <a:rect b="b" l="l" r="r" t="t"/>
                <a:pathLst>
                  <a:path extrusionOk="0" h="31145" w="5299">
                    <a:moveTo>
                      <a:pt x="2647" y="108"/>
                    </a:moveTo>
                    <a:cubicBezTo>
                      <a:pt x="2696" y="108"/>
                      <a:pt x="2744" y="109"/>
                      <a:pt x="2792" y="111"/>
                    </a:cubicBezTo>
                    <a:cubicBezTo>
                      <a:pt x="3687" y="111"/>
                      <a:pt x="4546" y="433"/>
                      <a:pt x="5191" y="1005"/>
                    </a:cubicBezTo>
                    <a:lnTo>
                      <a:pt x="5191" y="31037"/>
                    </a:lnTo>
                    <a:lnTo>
                      <a:pt x="108" y="31037"/>
                    </a:lnTo>
                    <a:lnTo>
                      <a:pt x="108" y="1041"/>
                    </a:lnTo>
                    <a:cubicBezTo>
                      <a:pt x="822" y="429"/>
                      <a:pt x="1730" y="108"/>
                      <a:pt x="2647" y="108"/>
                    </a:cubicBezTo>
                    <a:close/>
                    <a:moveTo>
                      <a:pt x="2517" y="1"/>
                    </a:moveTo>
                    <a:cubicBezTo>
                      <a:pt x="1595" y="1"/>
                      <a:pt x="684" y="355"/>
                      <a:pt x="0" y="970"/>
                    </a:cubicBezTo>
                    <a:cubicBezTo>
                      <a:pt x="0" y="970"/>
                      <a:pt x="0" y="970"/>
                      <a:pt x="0" y="1005"/>
                    </a:cubicBezTo>
                    <a:lnTo>
                      <a:pt x="0" y="31073"/>
                    </a:lnTo>
                    <a:cubicBezTo>
                      <a:pt x="0" y="31109"/>
                      <a:pt x="36" y="31145"/>
                      <a:pt x="72" y="31145"/>
                    </a:cubicBezTo>
                    <a:lnTo>
                      <a:pt x="5262" y="31145"/>
                    </a:lnTo>
                    <a:cubicBezTo>
                      <a:pt x="5262" y="31109"/>
                      <a:pt x="5298" y="31109"/>
                      <a:pt x="5262" y="31073"/>
                    </a:cubicBezTo>
                    <a:lnTo>
                      <a:pt x="5262" y="1005"/>
                    </a:lnTo>
                    <a:cubicBezTo>
                      <a:pt x="5298" y="970"/>
                      <a:pt x="5298" y="970"/>
                      <a:pt x="5262" y="970"/>
                    </a:cubicBezTo>
                    <a:cubicBezTo>
                      <a:pt x="4582" y="361"/>
                      <a:pt x="3687" y="3"/>
                      <a:pt x="2792" y="3"/>
                    </a:cubicBezTo>
                    <a:lnTo>
                      <a:pt x="2649" y="3"/>
                    </a:lnTo>
                    <a:cubicBezTo>
                      <a:pt x="2605" y="2"/>
                      <a:pt x="2561" y="1"/>
                      <a:pt x="25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2"/>
              <p:cNvSpPr/>
              <p:nvPr/>
            </p:nvSpPr>
            <p:spPr>
              <a:xfrm>
                <a:off x="7877075" y="2876000"/>
                <a:ext cx="74300" cy="35600"/>
              </a:xfrm>
              <a:custGeom>
                <a:rect b="b" l="l" r="r" t="t"/>
                <a:pathLst>
                  <a:path extrusionOk="0" h="1424" w="2972">
                    <a:moveTo>
                      <a:pt x="1470" y="0"/>
                    </a:moveTo>
                    <a:cubicBezTo>
                      <a:pt x="1235" y="0"/>
                      <a:pt x="1010" y="74"/>
                      <a:pt x="824" y="207"/>
                    </a:cubicBezTo>
                    <a:cubicBezTo>
                      <a:pt x="681" y="314"/>
                      <a:pt x="574" y="493"/>
                      <a:pt x="645" y="672"/>
                    </a:cubicBezTo>
                    <a:cubicBezTo>
                      <a:pt x="717" y="743"/>
                      <a:pt x="824" y="815"/>
                      <a:pt x="967" y="851"/>
                    </a:cubicBezTo>
                    <a:cubicBezTo>
                      <a:pt x="1021" y="860"/>
                      <a:pt x="1075" y="864"/>
                      <a:pt x="1128" y="864"/>
                    </a:cubicBezTo>
                    <a:cubicBezTo>
                      <a:pt x="1289" y="864"/>
                      <a:pt x="1450" y="824"/>
                      <a:pt x="1612" y="743"/>
                    </a:cubicBezTo>
                    <a:cubicBezTo>
                      <a:pt x="1719" y="672"/>
                      <a:pt x="1791" y="529"/>
                      <a:pt x="1791" y="386"/>
                    </a:cubicBezTo>
                    <a:cubicBezTo>
                      <a:pt x="1791" y="386"/>
                      <a:pt x="1791" y="350"/>
                      <a:pt x="1755" y="350"/>
                    </a:cubicBezTo>
                    <a:cubicBezTo>
                      <a:pt x="1744" y="339"/>
                      <a:pt x="1734" y="335"/>
                      <a:pt x="1724" y="335"/>
                    </a:cubicBezTo>
                    <a:cubicBezTo>
                      <a:pt x="1701" y="335"/>
                      <a:pt x="1683" y="360"/>
                      <a:pt x="1683" y="386"/>
                    </a:cubicBezTo>
                    <a:cubicBezTo>
                      <a:pt x="1683" y="493"/>
                      <a:pt x="1612" y="600"/>
                      <a:pt x="1540" y="636"/>
                    </a:cubicBezTo>
                    <a:cubicBezTo>
                      <a:pt x="1406" y="717"/>
                      <a:pt x="1272" y="757"/>
                      <a:pt x="1122" y="757"/>
                    </a:cubicBezTo>
                    <a:cubicBezTo>
                      <a:pt x="1072" y="757"/>
                      <a:pt x="1021" y="752"/>
                      <a:pt x="967" y="743"/>
                    </a:cubicBezTo>
                    <a:cubicBezTo>
                      <a:pt x="896" y="743"/>
                      <a:pt x="788" y="672"/>
                      <a:pt x="752" y="600"/>
                    </a:cubicBezTo>
                    <a:cubicBezTo>
                      <a:pt x="681" y="529"/>
                      <a:pt x="788" y="350"/>
                      <a:pt x="896" y="278"/>
                    </a:cubicBezTo>
                    <a:cubicBezTo>
                      <a:pt x="1074" y="160"/>
                      <a:pt x="1325" y="90"/>
                      <a:pt x="1569" y="90"/>
                    </a:cubicBezTo>
                    <a:cubicBezTo>
                      <a:pt x="1620" y="90"/>
                      <a:pt x="1670" y="93"/>
                      <a:pt x="1719" y="99"/>
                    </a:cubicBezTo>
                    <a:cubicBezTo>
                      <a:pt x="2077" y="135"/>
                      <a:pt x="2650" y="207"/>
                      <a:pt x="2757" y="386"/>
                    </a:cubicBezTo>
                    <a:cubicBezTo>
                      <a:pt x="2829" y="600"/>
                      <a:pt x="2650" y="887"/>
                      <a:pt x="2399" y="1066"/>
                    </a:cubicBezTo>
                    <a:cubicBezTo>
                      <a:pt x="2176" y="1225"/>
                      <a:pt x="1867" y="1306"/>
                      <a:pt x="1515" y="1306"/>
                    </a:cubicBezTo>
                    <a:cubicBezTo>
                      <a:pt x="1076" y="1306"/>
                      <a:pt x="569" y="1180"/>
                      <a:pt x="72" y="922"/>
                    </a:cubicBezTo>
                    <a:cubicBezTo>
                      <a:pt x="37" y="922"/>
                      <a:pt x="1" y="922"/>
                      <a:pt x="1" y="958"/>
                    </a:cubicBezTo>
                    <a:cubicBezTo>
                      <a:pt x="1" y="994"/>
                      <a:pt x="1" y="1030"/>
                      <a:pt x="37" y="1030"/>
                    </a:cubicBezTo>
                    <a:cubicBezTo>
                      <a:pt x="502" y="1280"/>
                      <a:pt x="1003" y="1388"/>
                      <a:pt x="1540" y="1424"/>
                    </a:cubicBezTo>
                    <a:cubicBezTo>
                      <a:pt x="1862" y="1424"/>
                      <a:pt x="2184" y="1352"/>
                      <a:pt x="2435" y="1173"/>
                    </a:cubicBezTo>
                    <a:cubicBezTo>
                      <a:pt x="2685" y="1030"/>
                      <a:pt x="2972" y="636"/>
                      <a:pt x="2829" y="350"/>
                    </a:cubicBezTo>
                    <a:cubicBezTo>
                      <a:pt x="2685" y="63"/>
                      <a:pt x="2148" y="28"/>
                      <a:pt x="1719" y="28"/>
                    </a:cubicBezTo>
                    <a:cubicBezTo>
                      <a:pt x="1636" y="9"/>
                      <a:pt x="1552" y="0"/>
                      <a:pt x="1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2"/>
              <p:cNvSpPr/>
              <p:nvPr/>
            </p:nvSpPr>
            <p:spPr>
              <a:xfrm>
                <a:off x="7577300" y="3034050"/>
                <a:ext cx="159300" cy="592550"/>
              </a:xfrm>
              <a:custGeom>
                <a:rect b="b" l="l" r="r" t="t"/>
                <a:pathLst>
                  <a:path extrusionOk="0" h="23702" w="6372">
                    <a:moveTo>
                      <a:pt x="2102" y="1"/>
                    </a:moveTo>
                    <a:cubicBezTo>
                      <a:pt x="2046" y="1"/>
                      <a:pt x="1990" y="2"/>
                      <a:pt x="1933" y="5"/>
                    </a:cubicBezTo>
                    <a:cubicBezTo>
                      <a:pt x="1218" y="41"/>
                      <a:pt x="502" y="363"/>
                      <a:pt x="1" y="900"/>
                    </a:cubicBezTo>
                    <a:lnTo>
                      <a:pt x="2578" y="23702"/>
                    </a:lnTo>
                    <a:lnTo>
                      <a:pt x="6372" y="23415"/>
                    </a:lnTo>
                    <a:cubicBezTo>
                      <a:pt x="5513" y="15791"/>
                      <a:pt x="4654" y="8202"/>
                      <a:pt x="3795" y="578"/>
                    </a:cubicBezTo>
                    <a:cubicBezTo>
                      <a:pt x="3302" y="184"/>
                      <a:pt x="2719" y="1"/>
                      <a:pt x="2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42"/>
              <p:cNvSpPr/>
              <p:nvPr/>
            </p:nvSpPr>
            <p:spPr>
              <a:xfrm>
                <a:off x="7569250" y="3033275"/>
                <a:ext cx="162000" cy="595125"/>
              </a:xfrm>
              <a:custGeom>
                <a:rect b="b" l="l" r="r" t="t"/>
                <a:pathLst>
                  <a:path extrusionOk="0" h="23805" w="6480">
                    <a:moveTo>
                      <a:pt x="2116" y="104"/>
                    </a:moveTo>
                    <a:cubicBezTo>
                      <a:pt x="2737" y="104"/>
                      <a:pt x="3297" y="313"/>
                      <a:pt x="3795" y="645"/>
                    </a:cubicBezTo>
                    <a:lnTo>
                      <a:pt x="6372" y="23410"/>
                    </a:lnTo>
                    <a:lnTo>
                      <a:pt x="2685" y="23697"/>
                    </a:lnTo>
                    <a:lnTo>
                      <a:pt x="108" y="967"/>
                    </a:lnTo>
                    <a:cubicBezTo>
                      <a:pt x="609" y="430"/>
                      <a:pt x="1289" y="144"/>
                      <a:pt x="1969" y="108"/>
                    </a:cubicBezTo>
                    <a:cubicBezTo>
                      <a:pt x="2018" y="105"/>
                      <a:pt x="2067" y="104"/>
                      <a:pt x="2116" y="104"/>
                    </a:cubicBezTo>
                    <a:close/>
                    <a:moveTo>
                      <a:pt x="1969" y="1"/>
                    </a:moveTo>
                    <a:cubicBezTo>
                      <a:pt x="1217" y="36"/>
                      <a:pt x="501" y="359"/>
                      <a:pt x="0" y="896"/>
                    </a:cubicBezTo>
                    <a:cubicBezTo>
                      <a:pt x="0" y="931"/>
                      <a:pt x="0" y="931"/>
                      <a:pt x="0" y="931"/>
                    </a:cubicBezTo>
                    <a:lnTo>
                      <a:pt x="2578" y="23768"/>
                    </a:lnTo>
                    <a:cubicBezTo>
                      <a:pt x="2578" y="23795"/>
                      <a:pt x="2597" y="23802"/>
                      <a:pt x="2622" y="23804"/>
                    </a:cubicBezTo>
                    <a:lnTo>
                      <a:pt x="2622" y="23804"/>
                    </a:lnTo>
                    <a:lnTo>
                      <a:pt x="6408" y="23518"/>
                    </a:lnTo>
                    <a:lnTo>
                      <a:pt x="6443" y="23518"/>
                    </a:lnTo>
                    <a:cubicBezTo>
                      <a:pt x="6479" y="23482"/>
                      <a:pt x="6479" y="23482"/>
                      <a:pt x="6443" y="23482"/>
                    </a:cubicBezTo>
                    <a:lnTo>
                      <a:pt x="3902" y="645"/>
                    </a:lnTo>
                    <a:cubicBezTo>
                      <a:pt x="3902" y="645"/>
                      <a:pt x="3902" y="609"/>
                      <a:pt x="3902" y="609"/>
                    </a:cubicBezTo>
                    <a:cubicBezTo>
                      <a:pt x="3365" y="215"/>
                      <a:pt x="2757" y="1"/>
                      <a:pt x="2112" y="1"/>
                    </a:cubicBezTo>
                    <a:close/>
                    <a:moveTo>
                      <a:pt x="2622" y="23804"/>
                    </a:moveTo>
                    <a:lnTo>
                      <a:pt x="2613" y="23804"/>
                    </a:lnTo>
                    <a:lnTo>
                      <a:pt x="2649" y="23804"/>
                    </a:lnTo>
                    <a:cubicBezTo>
                      <a:pt x="2640" y="23804"/>
                      <a:pt x="2631" y="23804"/>
                      <a:pt x="2622" y="2380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2"/>
              <p:cNvSpPr/>
              <p:nvPr/>
            </p:nvSpPr>
            <p:spPr>
              <a:xfrm>
                <a:off x="7597000" y="3037525"/>
                <a:ext cx="55500" cy="28000"/>
              </a:xfrm>
              <a:custGeom>
                <a:rect b="b" l="l" r="r" t="t"/>
                <a:pathLst>
                  <a:path extrusionOk="0" h="1120" w="2220">
                    <a:moveTo>
                      <a:pt x="1071" y="1"/>
                    </a:moveTo>
                    <a:cubicBezTo>
                      <a:pt x="885" y="1"/>
                      <a:pt x="686" y="75"/>
                      <a:pt x="537" y="224"/>
                    </a:cubicBezTo>
                    <a:cubicBezTo>
                      <a:pt x="430" y="296"/>
                      <a:pt x="394" y="439"/>
                      <a:pt x="465" y="582"/>
                    </a:cubicBezTo>
                    <a:cubicBezTo>
                      <a:pt x="537" y="654"/>
                      <a:pt x="644" y="726"/>
                      <a:pt x="716" y="726"/>
                    </a:cubicBezTo>
                    <a:cubicBezTo>
                      <a:pt x="895" y="726"/>
                      <a:pt x="1074" y="690"/>
                      <a:pt x="1181" y="582"/>
                    </a:cubicBezTo>
                    <a:cubicBezTo>
                      <a:pt x="1253" y="511"/>
                      <a:pt x="1289" y="403"/>
                      <a:pt x="1289" y="296"/>
                    </a:cubicBezTo>
                    <a:cubicBezTo>
                      <a:pt x="1289" y="296"/>
                      <a:pt x="1289" y="260"/>
                      <a:pt x="1253" y="260"/>
                    </a:cubicBezTo>
                    <a:cubicBezTo>
                      <a:pt x="1217" y="260"/>
                      <a:pt x="1181" y="296"/>
                      <a:pt x="1181" y="296"/>
                    </a:cubicBezTo>
                    <a:cubicBezTo>
                      <a:pt x="1181" y="368"/>
                      <a:pt x="1145" y="475"/>
                      <a:pt x="1110" y="511"/>
                    </a:cubicBezTo>
                    <a:cubicBezTo>
                      <a:pt x="1002" y="582"/>
                      <a:pt x="859" y="618"/>
                      <a:pt x="752" y="618"/>
                    </a:cubicBezTo>
                    <a:cubicBezTo>
                      <a:pt x="680" y="618"/>
                      <a:pt x="609" y="582"/>
                      <a:pt x="573" y="511"/>
                    </a:cubicBezTo>
                    <a:cubicBezTo>
                      <a:pt x="501" y="475"/>
                      <a:pt x="573" y="368"/>
                      <a:pt x="609" y="296"/>
                    </a:cubicBezTo>
                    <a:cubicBezTo>
                      <a:pt x="757" y="177"/>
                      <a:pt x="930" y="108"/>
                      <a:pt x="1086" y="108"/>
                    </a:cubicBezTo>
                    <a:cubicBezTo>
                      <a:pt x="1119" y="108"/>
                      <a:pt x="1151" y="111"/>
                      <a:pt x="1181" y="117"/>
                    </a:cubicBezTo>
                    <a:cubicBezTo>
                      <a:pt x="1468" y="117"/>
                      <a:pt x="1897" y="117"/>
                      <a:pt x="1969" y="260"/>
                    </a:cubicBezTo>
                    <a:cubicBezTo>
                      <a:pt x="2040" y="403"/>
                      <a:pt x="1933" y="654"/>
                      <a:pt x="1754" y="797"/>
                    </a:cubicBezTo>
                    <a:cubicBezTo>
                      <a:pt x="1593" y="940"/>
                      <a:pt x="1351" y="1012"/>
                      <a:pt x="1060" y="1012"/>
                    </a:cubicBezTo>
                    <a:cubicBezTo>
                      <a:pt x="770" y="1012"/>
                      <a:pt x="430" y="940"/>
                      <a:pt x="72" y="797"/>
                    </a:cubicBezTo>
                    <a:cubicBezTo>
                      <a:pt x="72" y="797"/>
                      <a:pt x="36" y="797"/>
                      <a:pt x="0" y="833"/>
                    </a:cubicBezTo>
                    <a:cubicBezTo>
                      <a:pt x="0" y="869"/>
                      <a:pt x="36" y="904"/>
                      <a:pt x="36" y="904"/>
                    </a:cubicBezTo>
                    <a:cubicBezTo>
                      <a:pt x="358" y="1048"/>
                      <a:pt x="680" y="1119"/>
                      <a:pt x="1038" y="1119"/>
                    </a:cubicBezTo>
                    <a:cubicBezTo>
                      <a:pt x="1324" y="1119"/>
                      <a:pt x="1611" y="1048"/>
                      <a:pt x="1861" y="869"/>
                    </a:cubicBezTo>
                    <a:cubicBezTo>
                      <a:pt x="2005" y="726"/>
                      <a:pt x="2219" y="439"/>
                      <a:pt x="2076" y="189"/>
                    </a:cubicBezTo>
                    <a:cubicBezTo>
                      <a:pt x="1969" y="28"/>
                      <a:pt x="1700" y="7"/>
                      <a:pt x="1437" y="7"/>
                    </a:cubicBezTo>
                    <a:cubicBezTo>
                      <a:pt x="1349" y="7"/>
                      <a:pt x="1262" y="10"/>
                      <a:pt x="1181" y="10"/>
                    </a:cubicBezTo>
                    <a:cubicBezTo>
                      <a:pt x="1145" y="4"/>
                      <a:pt x="1109" y="1"/>
                      <a:pt x="10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2"/>
              <p:cNvSpPr/>
              <p:nvPr/>
            </p:nvSpPr>
            <p:spPr>
              <a:xfrm>
                <a:off x="7534350" y="3274900"/>
                <a:ext cx="492200" cy="588850"/>
              </a:xfrm>
              <a:custGeom>
                <a:rect b="b" l="l" r="r" t="t"/>
                <a:pathLst>
                  <a:path extrusionOk="0" h="23554" w="19688">
                    <a:moveTo>
                      <a:pt x="12600" y="2219"/>
                    </a:moveTo>
                    <a:lnTo>
                      <a:pt x="12636" y="3401"/>
                    </a:lnTo>
                    <a:cubicBezTo>
                      <a:pt x="11741" y="3723"/>
                      <a:pt x="10775" y="3866"/>
                      <a:pt x="9844" y="3866"/>
                    </a:cubicBezTo>
                    <a:cubicBezTo>
                      <a:pt x="8913" y="3866"/>
                      <a:pt x="7983" y="3723"/>
                      <a:pt x="7052" y="3401"/>
                    </a:cubicBezTo>
                    <a:lnTo>
                      <a:pt x="7052" y="2219"/>
                    </a:lnTo>
                    <a:close/>
                    <a:moveTo>
                      <a:pt x="0" y="0"/>
                    </a:moveTo>
                    <a:lnTo>
                      <a:pt x="0" y="23553"/>
                    </a:lnTo>
                    <a:lnTo>
                      <a:pt x="19688" y="23553"/>
                    </a:lnTo>
                    <a:lnTo>
                      <a:pt x="1968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2"/>
              <p:cNvSpPr/>
              <p:nvPr/>
            </p:nvSpPr>
            <p:spPr>
              <a:xfrm>
                <a:off x="6006800" y="3378700"/>
                <a:ext cx="78775" cy="95775"/>
              </a:xfrm>
              <a:custGeom>
                <a:rect b="b" l="l" r="r" t="t"/>
                <a:pathLst>
                  <a:path extrusionOk="0" h="3831" w="3151">
                    <a:moveTo>
                      <a:pt x="1" y="0"/>
                    </a:moveTo>
                    <a:lnTo>
                      <a:pt x="1" y="3830"/>
                    </a:lnTo>
                    <a:lnTo>
                      <a:pt x="3151" y="3830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5" name="Google Shape;1475;p42"/>
            <p:cNvGrpSpPr/>
            <p:nvPr/>
          </p:nvGrpSpPr>
          <p:grpSpPr>
            <a:xfrm>
              <a:off x="5826050" y="1619350"/>
              <a:ext cx="2200500" cy="2244400"/>
              <a:chOff x="5826050" y="1619350"/>
              <a:chExt cx="2200500" cy="2244400"/>
            </a:xfrm>
          </p:grpSpPr>
          <p:sp>
            <p:nvSpPr>
              <p:cNvPr id="1476" name="Google Shape;1476;p42"/>
              <p:cNvSpPr/>
              <p:nvPr/>
            </p:nvSpPr>
            <p:spPr>
              <a:xfrm>
                <a:off x="7801107" y="3608367"/>
                <a:ext cx="42593" cy="6829"/>
              </a:xfrm>
              <a:custGeom>
                <a:rect b="b" l="l" r="r" t="t"/>
                <a:pathLst>
                  <a:path extrusionOk="0" h="574" w="3580">
                    <a:moveTo>
                      <a:pt x="286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30"/>
                      <a:pt x="143" y="574"/>
                      <a:pt x="286" y="574"/>
                    </a:cubicBezTo>
                    <a:lnTo>
                      <a:pt x="3293" y="574"/>
                    </a:lnTo>
                    <a:cubicBezTo>
                      <a:pt x="3436" y="574"/>
                      <a:pt x="3579" y="466"/>
                      <a:pt x="3579" y="287"/>
                    </a:cubicBezTo>
                    <a:cubicBezTo>
                      <a:pt x="3579" y="108"/>
                      <a:pt x="3436" y="1"/>
                      <a:pt x="3293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2"/>
              <p:cNvSpPr/>
              <p:nvPr/>
            </p:nvSpPr>
            <p:spPr>
              <a:xfrm>
                <a:off x="6090025" y="2842675"/>
                <a:ext cx="336500" cy="247750"/>
              </a:xfrm>
              <a:custGeom>
                <a:rect b="b" l="l" r="r" t="t"/>
                <a:pathLst>
                  <a:path extrusionOk="0" h="9910" w="13460">
                    <a:moveTo>
                      <a:pt x="11419" y="0"/>
                    </a:moveTo>
                    <a:lnTo>
                      <a:pt x="716" y="6372"/>
                    </a:lnTo>
                    <a:cubicBezTo>
                      <a:pt x="1" y="7016"/>
                      <a:pt x="1" y="8233"/>
                      <a:pt x="609" y="9056"/>
                    </a:cubicBezTo>
                    <a:cubicBezTo>
                      <a:pt x="978" y="9596"/>
                      <a:pt x="1572" y="9910"/>
                      <a:pt x="2195" y="9910"/>
                    </a:cubicBezTo>
                    <a:cubicBezTo>
                      <a:pt x="2357" y="9910"/>
                      <a:pt x="2522" y="9888"/>
                      <a:pt x="2685" y="9844"/>
                    </a:cubicBezTo>
                    <a:cubicBezTo>
                      <a:pt x="7016" y="9128"/>
                      <a:pt x="10846" y="6766"/>
                      <a:pt x="13459" y="3293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2"/>
              <p:cNvSpPr/>
              <p:nvPr/>
            </p:nvSpPr>
            <p:spPr>
              <a:xfrm>
                <a:off x="6847975" y="3100400"/>
                <a:ext cx="103825" cy="731125"/>
              </a:xfrm>
              <a:custGeom>
                <a:rect b="b" l="l" r="r" t="t"/>
                <a:pathLst>
                  <a:path extrusionOk="0" h="29245" w="4153">
                    <a:moveTo>
                      <a:pt x="1" y="0"/>
                    </a:moveTo>
                    <a:lnTo>
                      <a:pt x="1" y="29245"/>
                    </a:lnTo>
                    <a:lnTo>
                      <a:pt x="4153" y="29245"/>
                    </a:lnTo>
                    <a:lnTo>
                      <a:pt x="41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2"/>
              <p:cNvSpPr/>
              <p:nvPr/>
            </p:nvSpPr>
            <p:spPr>
              <a:xfrm>
                <a:off x="6853350" y="2671275"/>
                <a:ext cx="128000" cy="392925"/>
              </a:xfrm>
              <a:custGeom>
                <a:rect b="b" l="l" r="r" t="t"/>
                <a:pathLst>
                  <a:path extrusionOk="0" h="15717" w="5120">
                    <a:moveTo>
                      <a:pt x="4541" y="1"/>
                    </a:moveTo>
                    <a:cubicBezTo>
                      <a:pt x="4367" y="1"/>
                      <a:pt x="4212" y="129"/>
                      <a:pt x="4153" y="306"/>
                    </a:cubicBezTo>
                    <a:lnTo>
                      <a:pt x="36" y="15197"/>
                    </a:lnTo>
                    <a:cubicBezTo>
                      <a:pt x="1" y="15411"/>
                      <a:pt x="108" y="15626"/>
                      <a:pt x="323" y="15662"/>
                    </a:cubicBezTo>
                    <a:lnTo>
                      <a:pt x="466" y="15698"/>
                    </a:lnTo>
                    <a:cubicBezTo>
                      <a:pt x="504" y="15710"/>
                      <a:pt x="542" y="15716"/>
                      <a:pt x="579" y="15716"/>
                    </a:cubicBezTo>
                    <a:cubicBezTo>
                      <a:pt x="751" y="15716"/>
                      <a:pt x="902" y="15588"/>
                      <a:pt x="931" y="15411"/>
                    </a:cubicBezTo>
                    <a:lnTo>
                      <a:pt x="5048" y="556"/>
                    </a:lnTo>
                    <a:cubicBezTo>
                      <a:pt x="5119" y="342"/>
                      <a:pt x="4976" y="91"/>
                      <a:pt x="4761" y="55"/>
                    </a:cubicBezTo>
                    <a:lnTo>
                      <a:pt x="4654" y="20"/>
                    </a:lnTo>
                    <a:cubicBezTo>
                      <a:pt x="4616" y="7"/>
                      <a:pt x="4578" y="1"/>
                      <a:pt x="45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2"/>
              <p:cNvSpPr/>
              <p:nvPr/>
            </p:nvSpPr>
            <p:spPr>
              <a:xfrm>
                <a:off x="6458700" y="3044900"/>
                <a:ext cx="410775" cy="22400"/>
              </a:xfrm>
              <a:custGeom>
                <a:rect b="b" l="l" r="r" t="t"/>
                <a:pathLst>
                  <a:path extrusionOk="0" h="896" w="16431">
                    <a:moveTo>
                      <a:pt x="610" y="1"/>
                    </a:moveTo>
                    <a:cubicBezTo>
                      <a:pt x="1" y="1"/>
                      <a:pt x="1" y="896"/>
                      <a:pt x="610" y="896"/>
                    </a:cubicBezTo>
                    <a:lnTo>
                      <a:pt x="15858" y="896"/>
                    </a:lnTo>
                    <a:cubicBezTo>
                      <a:pt x="16431" y="896"/>
                      <a:pt x="16431" y="1"/>
                      <a:pt x="15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2"/>
              <p:cNvSpPr/>
              <p:nvPr/>
            </p:nvSpPr>
            <p:spPr>
              <a:xfrm>
                <a:off x="6672875" y="2828875"/>
                <a:ext cx="146500" cy="145225"/>
              </a:xfrm>
              <a:custGeom>
                <a:rect b="b" l="l" r="r" t="t"/>
                <a:pathLst>
                  <a:path extrusionOk="0" h="5809" w="5860">
                    <a:moveTo>
                      <a:pt x="2962" y="2085"/>
                    </a:moveTo>
                    <a:cubicBezTo>
                      <a:pt x="3162" y="2085"/>
                      <a:pt x="3367" y="2165"/>
                      <a:pt x="3533" y="2342"/>
                    </a:cubicBezTo>
                    <a:cubicBezTo>
                      <a:pt x="4070" y="2843"/>
                      <a:pt x="3712" y="3702"/>
                      <a:pt x="2960" y="3702"/>
                    </a:cubicBezTo>
                    <a:cubicBezTo>
                      <a:pt x="2530" y="3702"/>
                      <a:pt x="2172" y="3344"/>
                      <a:pt x="2172" y="2915"/>
                    </a:cubicBezTo>
                    <a:cubicBezTo>
                      <a:pt x="2172" y="2412"/>
                      <a:pt x="2557" y="2085"/>
                      <a:pt x="2962" y="2085"/>
                    </a:cubicBezTo>
                    <a:close/>
                    <a:moveTo>
                      <a:pt x="2574" y="0"/>
                    </a:moveTo>
                    <a:cubicBezTo>
                      <a:pt x="2450" y="0"/>
                      <a:pt x="2332" y="91"/>
                      <a:pt x="2351" y="266"/>
                    </a:cubicBezTo>
                    <a:cubicBezTo>
                      <a:pt x="2351" y="397"/>
                      <a:pt x="2245" y="475"/>
                      <a:pt x="2137" y="475"/>
                    </a:cubicBezTo>
                    <a:cubicBezTo>
                      <a:pt x="2069" y="475"/>
                      <a:pt x="2000" y="443"/>
                      <a:pt x="1958" y="373"/>
                    </a:cubicBezTo>
                    <a:cubicBezTo>
                      <a:pt x="1913" y="318"/>
                      <a:pt x="1852" y="293"/>
                      <a:pt x="1790" y="293"/>
                    </a:cubicBezTo>
                    <a:cubicBezTo>
                      <a:pt x="1653" y="293"/>
                      <a:pt x="1515" y="415"/>
                      <a:pt x="1564" y="588"/>
                    </a:cubicBezTo>
                    <a:cubicBezTo>
                      <a:pt x="1564" y="624"/>
                      <a:pt x="1564" y="624"/>
                      <a:pt x="1564" y="660"/>
                    </a:cubicBezTo>
                    <a:cubicBezTo>
                      <a:pt x="1564" y="789"/>
                      <a:pt x="1470" y="882"/>
                      <a:pt x="1364" y="882"/>
                    </a:cubicBezTo>
                    <a:cubicBezTo>
                      <a:pt x="1323" y="882"/>
                      <a:pt x="1281" y="868"/>
                      <a:pt x="1242" y="839"/>
                    </a:cubicBezTo>
                    <a:cubicBezTo>
                      <a:pt x="1206" y="803"/>
                      <a:pt x="1134" y="803"/>
                      <a:pt x="1099" y="767"/>
                    </a:cubicBezTo>
                    <a:cubicBezTo>
                      <a:pt x="920" y="767"/>
                      <a:pt x="812" y="982"/>
                      <a:pt x="920" y="1125"/>
                    </a:cubicBezTo>
                    <a:cubicBezTo>
                      <a:pt x="955" y="1161"/>
                      <a:pt x="955" y="1232"/>
                      <a:pt x="955" y="1268"/>
                    </a:cubicBezTo>
                    <a:cubicBezTo>
                      <a:pt x="955" y="1393"/>
                      <a:pt x="847" y="1490"/>
                      <a:pt x="725" y="1490"/>
                    </a:cubicBezTo>
                    <a:cubicBezTo>
                      <a:pt x="707" y="1490"/>
                      <a:pt x="688" y="1488"/>
                      <a:pt x="669" y="1483"/>
                    </a:cubicBezTo>
                    <a:lnTo>
                      <a:pt x="597" y="1483"/>
                    </a:lnTo>
                    <a:cubicBezTo>
                      <a:pt x="383" y="1483"/>
                      <a:pt x="311" y="1734"/>
                      <a:pt x="490" y="1877"/>
                    </a:cubicBezTo>
                    <a:cubicBezTo>
                      <a:pt x="526" y="1913"/>
                      <a:pt x="562" y="1984"/>
                      <a:pt x="562" y="2056"/>
                    </a:cubicBezTo>
                    <a:cubicBezTo>
                      <a:pt x="562" y="2163"/>
                      <a:pt x="490" y="2271"/>
                      <a:pt x="347" y="2271"/>
                    </a:cubicBezTo>
                    <a:cubicBezTo>
                      <a:pt x="335" y="2269"/>
                      <a:pt x="324" y="2268"/>
                      <a:pt x="314" y="2268"/>
                    </a:cubicBezTo>
                    <a:cubicBezTo>
                      <a:pt x="55" y="2268"/>
                      <a:pt x="0" y="2666"/>
                      <a:pt x="275" y="2700"/>
                    </a:cubicBezTo>
                    <a:cubicBezTo>
                      <a:pt x="490" y="2772"/>
                      <a:pt x="490" y="3058"/>
                      <a:pt x="275" y="3130"/>
                    </a:cubicBezTo>
                    <a:cubicBezTo>
                      <a:pt x="204" y="3130"/>
                      <a:pt x="132" y="3237"/>
                      <a:pt x="132" y="3309"/>
                    </a:cubicBezTo>
                    <a:cubicBezTo>
                      <a:pt x="101" y="3433"/>
                      <a:pt x="178" y="3530"/>
                      <a:pt x="293" y="3530"/>
                    </a:cubicBezTo>
                    <a:cubicBezTo>
                      <a:pt x="310" y="3530"/>
                      <a:pt x="328" y="3528"/>
                      <a:pt x="347" y="3523"/>
                    </a:cubicBezTo>
                    <a:cubicBezTo>
                      <a:pt x="562" y="3523"/>
                      <a:pt x="633" y="3810"/>
                      <a:pt x="454" y="3953"/>
                    </a:cubicBezTo>
                    <a:cubicBezTo>
                      <a:pt x="418" y="3989"/>
                      <a:pt x="383" y="4024"/>
                      <a:pt x="383" y="4096"/>
                    </a:cubicBezTo>
                    <a:cubicBezTo>
                      <a:pt x="383" y="4237"/>
                      <a:pt x="471" y="4333"/>
                      <a:pt x="579" y="4333"/>
                    </a:cubicBezTo>
                    <a:cubicBezTo>
                      <a:pt x="608" y="4333"/>
                      <a:pt x="638" y="4326"/>
                      <a:pt x="669" y="4311"/>
                    </a:cubicBezTo>
                    <a:lnTo>
                      <a:pt x="741" y="4311"/>
                    </a:lnTo>
                    <a:cubicBezTo>
                      <a:pt x="920" y="4311"/>
                      <a:pt x="1027" y="4526"/>
                      <a:pt x="920" y="4669"/>
                    </a:cubicBezTo>
                    <a:cubicBezTo>
                      <a:pt x="884" y="4705"/>
                      <a:pt x="848" y="4740"/>
                      <a:pt x="848" y="4812"/>
                    </a:cubicBezTo>
                    <a:cubicBezTo>
                      <a:pt x="848" y="4934"/>
                      <a:pt x="947" y="5006"/>
                      <a:pt x="1056" y="5006"/>
                    </a:cubicBezTo>
                    <a:cubicBezTo>
                      <a:pt x="1107" y="5006"/>
                      <a:pt x="1160" y="4990"/>
                      <a:pt x="1206" y="4955"/>
                    </a:cubicBezTo>
                    <a:cubicBezTo>
                      <a:pt x="1242" y="4955"/>
                      <a:pt x="1278" y="4919"/>
                      <a:pt x="1349" y="4919"/>
                    </a:cubicBezTo>
                    <a:cubicBezTo>
                      <a:pt x="1492" y="4919"/>
                      <a:pt x="1600" y="5063"/>
                      <a:pt x="1564" y="5206"/>
                    </a:cubicBezTo>
                    <a:cubicBezTo>
                      <a:pt x="1564" y="5241"/>
                      <a:pt x="1564" y="5277"/>
                      <a:pt x="1564" y="5277"/>
                    </a:cubicBezTo>
                    <a:cubicBezTo>
                      <a:pt x="1564" y="5417"/>
                      <a:pt x="1669" y="5511"/>
                      <a:pt x="1783" y="5511"/>
                    </a:cubicBezTo>
                    <a:cubicBezTo>
                      <a:pt x="1844" y="5511"/>
                      <a:pt x="1907" y="5483"/>
                      <a:pt x="1958" y="5420"/>
                    </a:cubicBezTo>
                    <a:cubicBezTo>
                      <a:pt x="1996" y="5356"/>
                      <a:pt x="2059" y="5328"/>
                      <a:pt x="2122" y="5328"/>
                    </a:cubicBezTo>
                    <a:cubicBezTo>
                      <a:pt x="2235" y="5328"/>
                      <a:pt x="2351" y="5414"/>
                      <a:pt x="2351" y="5528"/>
                    </a:cubicBezTo>
                    <a:cubicBezTo>
                      <a:pt x="2332" y="5707"/>
                      <a:pt x="2455" y="5808"/>
                      <a:pt x="2575" y="5808"/>
                    </a:cubicBezTo>
                    <a:cubicBezTo>
                      <a:pt x="2671" y="5808"/>
                      <a:pt x="2765" y="5743"/>
                      <a:pt x="2781" y="5599"/>
                    </a:cubicBezTo>
                    <a:cubicBezTo>
                      <a:pt x="2817" y="5510"/>
                      <a:pt x="2906" y="5465"/>
                      <a:pt x="2996" y="5465"/>
                    </a:cubicBezTo>
                    <a:cubicBezTo>
                      <a:pt x="3085" y="5465"/>
                      <a:pt x="3175" y="5510"/>
                      <a:pt x="3210" y="5599"/>
                    </a:cubicBezTo>
                    <a:cubicBezTo>
                      <a:pt x="3246" y="5707"/>
                      <a:pt x="3318" y="5778"/>
                      <a:pt x="3425" y="5778"/>
                    </a:cubicBezTo>
                    <a:cubicBezTo>
                      <a:pt x="3533" y="5778"/>
                      <a:pt x="3640" y="5671"/>
                      <a:pt x="3640" y="5528"/>
                    </a:cubicBezTo>
                    <a:cubicBezTo>
                      <a:pt x="3640" y="5414"/>
                      <a:pt x="3742" y="5328"/>
                      <a:pt x="3853" y="5328"/>
                    </a:cubicBezTo>
                    <a:cubicBezTo>
                      <a:pt x="3916" y="5328"/>
                      <a:pt x="3982" y="5356"/>
                      <a:pt x="4034" y="5420"/>
                    </a:cubicBezTo>
                    <a:cubicBezTo>
                      <a:pt x="4070" y="5492"/>
                      <a:pt x="4141" y="5492"/>
                      <a:pt x="4213" y="5492"/>
                    </a:cubicBezTo>
                    <a:cubicBezTo>
                      <a:pt x="4225" y="5495"/>
                      <a:pt x="4238" y="5497"/>
                      <a:pt x="4250" y="5497"/>
                    </a:cubicBezTo>
                    <a:cubicBezTo>
                      <a:pt x="4374" y="5497"/>
                      <a:pt x="4460" y="5336"/>
                      <a:pt x="4428" y="5206"/>
                    </a:cubicBezTo>
                    <a:cubicBezTo>
                      <a:pt x="4428" y="5206"/>
                      <a:pt x="4428" y="5170"/>
                      <a:pt x="4428" y="5134"/>
                    </a:cubicBezTo>
                    <a:cubicBezTo>
                      <a:pt x="4428" y="5001"/>
                      <a:pt x="4526" y="4928"/>
                      <a:pt x="4635" y="4928"/>
                    </a:cubicBezTo>
                    <a:cubicBezTo>
                      <a:pt x="4673" y="4928"/>
                      <a:pt x="4713" y="4937"/>
                      <a:pt x="4750" y="4955"/>
                    </a:cubicBezTo>
                    <a:cubicBezTo>
                      <a:pt x="4785" y="4991"/>
                      <a:pt x="4857" y="5027"/>
                      <a:pt x="4893" y="5027"/>
                    </a:cubicBezTo>
                    <a:cubicBezTo>
                      <a:pt x="5072" y="5027"/>
                      <a:pt x="5179" y="4812"/>
                      <a:pt x="5072" y="4669"/>
                    </a:cubicBezTo>
                    <a:cubicBezTo>
                      <a:pt x="5036" y="4633"/>
                      <a:pt x="5036" y="4597"/>
                      <a:pt x="5036" y="4526"/>
                    </a:cubicBezTo>
                    <a:cubicBezTo>
                      <a:pt x="5036" y="4414"/>
                      <a:pt x="5123" y="4324"/>
                      <a:pt x="5230" y="4324"/>
                    </a:cubicBezTo>
                    <a:cubicBezTo>
                      <a:pt x="5260" y="4324"/>
                      <a:pt x="5291" y="4331"/>
                      <a:pt x="5322" y="4347"/>
                    </a:cubicBezTo>
                    <a:lnTo>
                      <a:pt x="5394" y="4347"/>
                    </a:lnTo>
                    <a:cubicBezTo>
                      <a:pt x="5609" y="4347"/>
                      <a:pt x="5680" y="4060"/>
                      <a:pt x="5501" y="3953"/>
                    </a:cubicBezTo>
                    <a:cubicBezTo>
                      <a:pt x="5466" y="3881"/>
                      <a:pt x="5430" y="3845"/>
                      <a:pt x="5430" y="3738"/>
                    </a:cubicBezTo>
                    <a:cubicBezTo>
                      <a:pt x="5430" y="3631"/>
                      <a:pt x="5501" y="3523"/>
                      <a:pt x="5645" y="3523"/>
                    </a:cubicBezTo>
                    <a:cubicBezTo>
                      <a:pt x="5659" y="3528"/>
                      <a:pt x="5673" y="3530"/>
                      <a:pt x="5687" y="3530"/>
                    </a:cubicBezTo>
                    <a:cubicBezTo>
                      <a:pt x="5778" y="3530"/>
                      <a:pt x="5859" y="3433"/>
                      <a:pt x="5859" y="3309"/>
                    </a:cubicBezTo>
                    <a:cubicBezTo>
                      <a:pt x="5859" y="3237"/>
                      <a:pt x="5788" y="3130"/>
                      <a:pt x="5716" y="3094"/>
                    </a:cubicBezTo>
                    <a:cubicBezTo>
                      <a:pt x="5501" y="3058"/>
                      <a:pt x="5501" y="2772"/>
                      <a:pt x="5716" y="2700"/>
                    </a:cubicBezTo>
                    <a:cubicBezTo>
                      <a:pt x="5788" y="2664"/>
                      <a:pt x="5859" y="2593"/>
                      <a:pt x="5859" y="2485"/>
                    </a:cubicBezTo>
                    <a:cubicBezTo>
                      <a:pt x="5859" y="2378"/>
                      <a:pt x="5752" y="2271"/>
                      <a:pt x="5645" y="2271"/>
                    </a:cubicBezTo>
                    <a:cubicBezTo>
                      <a:pt x="5501" y="2271"/>
                      <a:pt x="5430" y="2163"/>
                      <a:pt x="5430" y="2056"/>
                    </a:cubicBezTo>
                    <a:cubicBezTo>
                      <a:pt x="5430" y="1984"/>
                      <a:pt x="5466" y="1913"/>
                      <a:pt x="5501" y="1877"/>
                    </a:cubicBezTo>
                    <a:cubicBezTo>
                      <a:pt x="5573" y="1841"/>
                      <a:pt x="5609" y="1769"/>
                      <a:pt x="5609" y="1698"/>
                    </a:cubicBezTo>
                    <a:cubicBezTo>
                      <a:pt x="5609" y="1573"/>
                      <a:pt x="5501" y="1476"/>
                      <a:pt x="5379" y="1476"/>
                    </a:cubicBezTo>
                    <a:cubicBezTo>
                      <a:pt x="5360" y="1476"/>
                      <a:pt x="5341" y="1478"/>
                      <a:pt x="5322" y="1483"/>
                    </a:cubicBezTo>
                    <a:lnTo>
                      <a:pt x="5251" y="1483"/>
                    </a:lnTo>
                    <a:cubicBezTo>
                      <a:pt x="5072" y="1483"/>
                      <a:pt x="4964" y="1268"/>
                      <a:pt x="5072" y="1125"/>
                    </a:cubicBezTo>
                    <a:cubicBezTo>
                      <a:pt x="5108" y="1089"/>
                      <a:pt x="5108" y="1053"/>
                      <a:pt x="5108" y="1018"/>
                    </a:cubicBezTo>
                    <a:cubicBezTo>
                      <a:pt x="5108" y="888"/>
                      <a:pt x="4995" y="796"/>
                      <a:pt x="4878" y="796"/>
                    </a:cubicBezTo>
                    <a:cubicBezTo>
                      <a:pt x="4834" y="796"/>
                      <a:pt x="4789" y="809"/>
                      <a:pt x="4750" y="839"/>
                    </a:cubicBezTo>
                    <a:cubicBezTo>
                      <a:pt x="4714" y="839"/>
                      <a:pt x="4678" y="875"/>
                      <a:pt x="4642" y="875"/>
                    </a:cubicBezTo>
                    <a:cubicBezTo>
                      <a:pt x="4499" y="875"/>
                      <a:pt x="4392" y="731"/>
                      <a:pt x="4428" y="588"/>
                    </a:cubicBezTo>
                    <a:cubicBezTo>
                      <a:pt x="4477" y="415"/>
                      <a:pt x="4339" y="293"/>
                      <a:pt x="4201" y="293"/>
                    </a:cubicBezTo>
                    <a:cubicBezTo>
                      <a:pt x="4140" y="293"/>
                      <a:pt x="4078" y="318"/>
                      <a:pt x="4034" y="373"/>
                    </a:cubicBezTo>
                    <a:cubicBezTo>
                      <a:pt x="3998" y="445"/>
                      <a:pt x="3926" y="481"/>
                      <a:pt x="3855" y="481"/>
                    </a:cubicBezTo>
                    <a:cubicBezTo>
                      <a:pt x="3747" y="481"/>
                      <a:pt x="3640" y="373"/>
                      <a:pt x="3640" y="266"/>
                    </a:cubicBezTo>
                    <a:cubicBezTo>
                      <a:pt x="3640" y="123"/>
                      <a:pt x="3533" y="51"/>
                      <a:pt x="3425" y="51"/>
                    </a:cubicBezTo>
                    <a:cubicBezTo>
                      <a:pt x="3318" y="51"/>
                      <a:pt x="3246" y="87"/>
                      <a:pt x="3210" y="194"/>
                    </a:cubicBezTo>
                    <a:cubicBezTo>
                      <a:pt x="3175" y="284"/>
                      <a:pt x="3085" y="329"/>
                      <a:pt x="3000" y="329"/>
                    </a:cubicBezTo>
                    <a:cubicBezTo>
                      <a:pt x="2915" y="329"/>
                      <a:pt x="2835" y="284"/>
                      <a:pt x="2817" y="194"/>
                    </a:cubicBezTo>
                    <a:cubicBezTo>
                      <a:pt x="2784" y="64"/>
                      <a:pt x="2677" y="0"/>
                      <a:pt x="2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2"/>
              <p:cNvSpPr/>
              <p:nvPr/>
            </p:nvSpPr>
            <p:spPr>
              <a:xfrm>
                <a:off x="7110175" y="1988050"/>
                <a:ext cx="228850" cy="224750"/>
              </a:xfrm>
              <a:custGeom>
                <a:rect b="b" l="l" r="r" t="t"/>
                <a:pathLst>
                  <a:path extrusionOk="0" h="8990" w="9154">
                    <a:moveTo>
                      <a:pt x="4576" y="2705"/>
                    </a:moveTo>
                    <a:cubicBezTo>
                      <a:pt x="5017" y="2705"/>
                      <a:pt x="5467" y="2866"/>
                      <a:pt x="5835" y="3223"/>
                    </a:cubicBezTo>
                    <a:cubicBezTo>
                      <a:pt x="6945" y="4368"/>
                      <a:pt x="6157" y="6301"/>
                      <a:pt x="4547" y="6301"/>
                    </a:cubicBezTo>
                    <a:cubicBezTo>
                      <a:pt x="3580" y="6301"/>
                      <a:pt x="2757" y="5478"/>
                      <a:pt x="2757" y="4512"/>
                    </a:cubicBezTo>
                    <a:cubicBezTo>
                      <a:pt x="2757" y="3419"/>
                      <a:pt x="3646" y="2705"/>
                      <a:pt x="4576" y="2705"/>
                    </a:cubicBezTo>
                    <a:close/>
                    <a:moveTo>
                      <a:pt x="3926" y="1"/>
                    </a:moveTo>
                    <a:cubicBezTo>
                      <a:pt x="3793" y="1"/>
                      <a:pt x="3652" y="103"/>
                      <a:pt x="3652" y="288"/>
                    </a:cubicBezTo>
                    <a:lnTo>
                      <a:pt x="3652" y="896"/>
                    </a:lnTo>
                    <a:cubicBezTo>
                      <a:pt x="3652" y="1036"/>
                      <a:pt x="3531" y="1130"/>
                      <a:pt x="3407" y="1130"/>
                    </a:cubicBezTo>
                    <a:cubicBezTo>
                      <a:pt x="3340" y="1130"/>
                      <a:pt x="3272" y="1102"/>
                      <a:pt x="3222" y="1039"/>
                    </a:cubicBezTo>
                    <a:lnTo>
                      <a:pt x="2828" y="538"/>
                    </a:lnTo>
                    <a:cubicBezTo>
                      <a:pt x="2781" y="443"/>
                      <a:pt x="2701" y="403"/>
                      <a:pt x="2622" y="403"/>
                    </a:cubicBezTo>
                    <a:cubicBezTo>
                      <a:pt x="2463" y="403"/>
                      <a:pt x="2303" y="562"/>
                      <a:pt x="2399" y="753"/>
                    </a:cubicBezTo>
                    <a:lnTo>
                      <a:pt x="2578" y="1362"/>
                    </a:lnTo>
                    <a:cubicBezTo>
                      <a:pt x="2635" y="1532"/>
                      <a:pt x="2488" y="1680"/>
                      <a:pt x="2336" y="1680"/>
                    </a:cubicBezTo>
                    <a:cubicBezTo>
                      <a:pt x="2297" y="1680"/>
                      <a:pt x="2257" y="1670"/>
                      <a:pt x="2220" y="1648"/>
                    </a:cubicBezTo>
                    <a:lnTo>
                      <a:pt x="1719" y="1254"/>
                    </a:lnTo>
                    <a:cubicBezTo>
                      <a:pt x="1668" y="1218"/>
                      <a:pt x="1615" y="1202"/>
                      <a:pt x="1565" y="1202"/>
                    </a:cubicBezTo>
                    <a:cubicBezTo>
                      <a:pt x="1371" y="1202"/>
                      <a:pt x="1218" y="1441"/>
                      <a:pt x="1361" y="1612"/>
                    </a:cubicBezTo>
                    <a:lnTo>
                      <a:pt x="1719" y="2113"/>
                    </a:lnTo>
                    <a:cubicBezTo>
                      <a:pt x="1845" y="2303"/>
                      <a:pt x="1721" y="2520"/>
                      <a:pt x="1518" y="2520"/>
                    </a:cubicBezTo>
                    <a:cubicBezTo>
                      <a:pt x="1491" y="2520"/>
                      <a:pt x="1462" y="2516"/>
                      <a:pt x="1432" y="2507"/>
                    </a:cubicBezTo>
                    <a:lnTo>
                      <a:pt x="860" y="2328"/>
                    </a:lnTo>
                    <a:cubicBezTo>
                      <a:pt x="815" y="2308"/>
                      <a:pt x="773" y="2299"/>
                      <a:pt x="734" y="2299"/>
                    </a:cubicBezTo>
                    <a:cubicBezTo>
                      <a:pt x="496" y="2299"/>
                      <a:pt x="394" y="2634"/>
                      <a:pt x="609" y="2758"/>
                    </a:cubicBezTo>
                    <a:lnTo>
                      <a:pt x="1110" y="3116"/>
                    </a:lnTo>
                    <a:cubicBezTo>
                      <a:pt x="1289" y="3259"/>
                      <a:pt x="1218" y="3581"/>
                      <a:pt x="967" y="3581"/>
                    </a:cubicBezTo>
                    <a:lnTo>
                      <a:pt x="359" y="3581"/>
                    </a:lnTo>
                    <a:cubicBezTo>
                      <a:pt x="346" y="3579"/>
                      <a:pt x="333" y="3579"/>
                      <a:pt x="321" y="3579"/>
                    </a:cubicBezTo>
                    <a:cubicBezTo>
                      <a:pt x="34" y="3579"/>
                      <a:pt x="12" y="3979"/>
                      <a:pt x="287" y="4082"/>
                    </a:cubicBezTo>
                    <a:lnTo>
                      <a:pt x="860" y="4261"/>
                    </a:lnTo>
                    <a:cubicBezTo>
                      <a:pt x="1110" y="4333"/>
                      <a:pt x="1110" y="4655"/>
                      <a:pt x="860" y="4726"/>
                    </a:cubicBezTo>
                    <a:lnTo>
                      <a:pt x="287" y="4941"/>
                    </a:lnTo>
                    <a:cubicBezTo>
                      <a:pt x="1" y="5013"/>
                      <a:pt x="36" y="5406"/>
                      <a:pt x="359" y="5406"/>
                    </a:cubicBezTo>
                    <a:lnTo>
                      <a:pt x="967" y="5406"/>
                    </a:lnTo>
                    <a:cubicBezTo>
                      <a:pt x="1218" y="5406"/>
                      <a:pt x="1289" y="5729"/>
                      <a:pt x="1110" y="5872"/>
                    </a:cubicBezTo>
                    <a:lnTo>
                      <a:pt x="609" y="6230"/>
                    </a:lnTo>
                    <a:cubicBezTo>
                      <a:pt x="394" y="6353"/>
                      <a:pt x="496" y="6688"/>
                      <a:pt x="711" y="6688"/>
                    </a:cubicBezTo>
                    <a:cubicBezTo>
                      <a:pt x="746" y="6688"/>
                      <a:pt x="784" y="6679"/>
                      <a:pt x="824" y="6659"/>
                    </a:cubicBezTo>
                    <a:lnTo>
                      <a:pt x="1432" y="6480"/>
                    </a:lnTo>
                    <a:cubicBezTo>
                      <a:pt x="1458" y="6472"/>
                      <a:pt x="1484" y="6468"/>
                      <a:pt x="1508" y="6468"/>
                    </a:cubicBezTo>
                    <a:cubicBezTo>
                      <a:pt x="1693" y="6468"/>
                      <a:pt x="1845" y="6685"/>
                      <a:pt x="1719" y="6874"/>
                    </a:cubicBezTo>
                    <a:lnTo>
                      <a:pt x="1361" y="7375"/>
                    </a:lnTo>
                    <a:cubicBezTo>
                      <a:pt x="1215" y="7550"/>
                      <a:pt x="1377" y="7772"/>
                      <a:pt x="1558" y="7772"/>
                    </a:cubicBezTo>
                    <a:cubicBezTo>
                      <a:pt x="1600" y="7772"/>
                      <a:pt x="1643" y="7760"/>
                      <a:pt x="1683" y="7733"/>
                    </a:cubicBezTo>
                    <a:lnTo>
                      <a:pt x="2184" y="7339"/>
                    </a:lnTo>
                    <a:cubicBezTo>
                      <a:pt x="2228" y="7317"/>
                      <a:pt x="2274" y="7307"/>
                      <a:pt x="2318" y="7307"/>
                    </a:cubicBezTo>
                    <a:cubicBezTo>
                      <a:pt x="2488" y="7307"/>
                      <a:pt x="2635" y="7455"/>
                      <a:pt x="2578" y="7626"/>
                    </a:cubicBezTo>
                    <a:lnTo>
                      <a:pt x="2399" y="8234"/>
                    </a:lnTo>
                    <a:cubicBezTo>
                      <a:pt x="2303" y="8425"/>
                      <a:pt x="2463" y="8584"/>
                      <a:pt x="2622" y="8584"/>
                    </a:cubicBezTo>
                    <a:cubicBezTo>
                      <a:pt x="2701" y="8584"/>
                      <a:pt x="2781" y="8544"/>
                      <a:pt x="2828" y="8449"/>
                    </a:cubicBezTo>
                    <a:lnTo>
                      <a:pt x="3186" y="7948"/>
                    </a:lnTo>
                    <a:cubicBezTo>
                      <a:pt x="3249" y="7885"/>
                      <a:pt x="3325" y="7857"/>
                      <a:pt x="3397" y="7857"/>
                    </a:cubicBezTo>
                    <a:cubicBezTo>
                      <a:pt x="3531" y="7857"/>
                      <a:pt x="3652" y="7952"/>
                      <a:pt x="3652" y="8091"/>
                    </a:cubicBezTo>
                    <a:lnTo>
                      <a:pt x="3652" y="8735"/>
                    </a:lnTo>
                    <a:cubicBezTo>
                      <a:pt x="3652" y="8896"/>
                      <a:pt x="3787" y="8989"/>
                      <a:pt x="3919" y="8989"/>
                    </a:cubicBezTo>
                    <a:cubicBezTo>
                      <a:pt x="4021" y="8989"/>
                      <a:pt x="4121" y="8932"/>
                      <a:pt x="4153" y="8807"/>
                    </a:cubicBezTo>
                    <a:lnTo>
                      <a:pt x="4332" y="8198"/>
                    </a:lnTo>
                    <a:cubicBezTo>
                      <a:pt x="4368" y="8091"/>
                      <a:pt x="4466" y="8037"/>
                      <a:pt x="4564" y="8037"/>
                    </a:cubicBezTo>
                    <a:cubicBezTo>
                      <a:pt x="4663" y="8037"/>
                      <a:pt x="4761" y="8091"/>
                      <a:pt x="4797" y="8198"/>
                    </a:cubicBezTo>
                    <a:lnTo>
                      <a:pt x="5012" y="8807"/>
                    </a:lnTo>
                    <a:cubicBezTo>
                      <a:pt x="5043" y="8932"/>
                      <a:pt x="5143" y="8989"/>
                      <a:pt x="5243" y="8989"/>
                    </a:cubicBezTo>
                    <a:cubicBezTo>
                      <a:pt x="5371" y="8989"/>
                      <a:pt x="5497" y="8896"/>
                      <a:pt x="5477" y="8735"/>
                    </a:cubicBezTo>
                    <a:lnTo>
                      <a:pt x="5477" y="8091"/>
                    </a:lnTo>
                    <a:cubicBezTo>
                      <a:pt x="5500" y="7952"/>
                      <a:pt x="5629" y="7857"/>
                      <a:pt x="5756" y="7857"/>
                    </a:cubicBezTo>
                    <a:cubicBezTo>
                      <a:pt x="5824" y="7857"/>
                      <a:pt x="5892" y="7885"/>
                      <a:pt x="5943" y="7948"/>
                    </a:cubicBezTo>
                    <a:lnTo>
                      <a:pt x="6301" y="8449"/>
                    </a:lnTo>
                    <a:cubicBezTo>
                      <a:pt x="6356" y="8516"/>
                      <a:pt x="6430" y="8545"/>
                      <a:pt x="6502" y="8545"/>
                    </a:cubicBezTo>
                    <a:cubicBezTo>
                      <a:pt x="6661" y="8545"/>
                      <a:pt x="6815" y="8406"/>
                      <a:pt x="6766" y="8234"/>
                    </a:cubicBezTo>
                    <a:lnTo>
                      <a:pt x="6551" y="7626"/>
                    </a:lnTo>
                    <a:cubicBezTo>
                      <a:pt x="6497" y="7465"/>
                      <a:pt x="6625" y="7324"/>
                      <a:pt x="6783" y="7324"/>
                    </a:cubicBezTo>
                    <a:cubicBezTo>
                      <a:pt x="6835" y="7324"/>
                      <a:pt x="6891" y="7339"/>
                      <a:pt x="6945" y="7375"/>
                    </a:cubicBezTo>
                    <a:lnTo>
                      <a:pt x="7446" y="7733"/>
                    </a:lnTo>
                    <a:cubicBezTo>
                      <a:pt x="7486" y="7760"/>
                      <a:pt x="7529" y="7772"/>
                      <a:pt x="7571" y="7772"/>
                    </a:cubicBezTo>
                    <a:cubicBezTo>
                      <a:pt x="7753" y="7772"/>
                      <a:pt x="7920" y="7550"/>
                      <a:pt x="7804" y="7375"/>
                    </a:cubicBezTo>
                    <a:lnTo>
                      <a:pt x="7446" y="6874"/>
                    </a:lnTo>
                    <a:cubicBezTo>
                      <a:pt x="7294" y="6691"/>
                      <a:pt x="7426" y="6457"/>
                      <a:pt x="7601" y="6457"/>
                    </a:cubicBezTo>
                    <a:cubicBezTo>
                      <a:pt x="7632" y="6457"/>
                      <a:pt x="7664" y="6464"/>
                      <a:pt x="7697" y="6480"/>
                    </a:cubicBezTo>
                    <a:lnTo>
                      <a:pt x="8305" y="6659"/>
                    </a:lnTo>
                    <a:cubicBezTo>
                      <a:pt x="8345" y="6679"/>
                      <a:pt x="8384" y="6688"/>
                      <a:pt x="8420" y="6688"/>
                    </a:cubicBezTo>
                    <a:cubicBezTo>
                      <a:pt x="8642" y="6688"/>
                      <a:pt x="8766" y="6353"/>
                      <a:pt x="8520" y="6230"/>
                    </a:cubicBezTo>
                    <a:lnTo>
                      <a:pt x="8019" y="5872"/>
                    </a:lnTo>
                    <a:cubicBezTo>
                      <a:pt x="7840" y="5693"/>
                      <a:pt x="7947" y="5406"/>
                      <a:pt x="8162" y="5406"/>
                    </a:cubicBezTo>
                    <a:lnTo>
                      <a:pt x="8806" y="5406"/>
                    </a:lnTo>
                    <a:cubicBezTo>
                      <a:pt x="8817" y="5408"/>
                      <a:pt x="8827" y="5408"/>
                      <a:pt x="8837" y="5408"/>
                    </a:cubicBezTo>
                    <a:cubicBezTo>
                      <a:pt x="9097" y="5408"/>
                      <a:pt x="9154" y="4974"/>
                      <a:pt x="8878" y="4905"/>
                    </a:cubicBezTo>
                    <a:lnTo>
                      <a:pt x="8269" y="4726"/>
                    </a:lnTo>
                    <a:cubicBezTo>
                      <a:pt x="8054" y="4655"/>
                      <a:pt x="8054" y="4333"/>
                      <a:pt x="8269" y="4261"/>
                    </a:cubicBezTo>
                    <a:lnTo>
                      <a:pt x="8878" y="4046"/>
                    </a:lnTo>
                    <a:cubicBezTo>
                      <a:pt x="9153" y="3977"/>
                      <a:pt x="9098" y="3579"/>
                      <a:pt x="8839" y="3579"/>
                    </a:cubicBezTo>
                    <a:cubicBezTo>
                      <a:pt x="8829" y="3579"/>
                      <a:pt x="8818" y="3579"/>
                      <a:pt x="8806" y="3581"/>
                    </a:cubicBezTo>
                    <a:lnTo>
                      <a:pt x="8162" y="3581"/>
                    </a:lnTo>
                    <a:cubicBezTo>
                      <a:pt x="7947" y="3545"/>
                      <a:pt x="7840" y="3259"/>
                      <a:pt x="8019" y="3116"/>
                    </a:cubicBezTo>
                    <a:lnTo>
                      <a:pt x="8520" y="2758"/>
                    </a:lnTo>
                    <a:cubicBezTo>
                      <a:pt x="8773" y="2600"/>
                      <a:pt x="8635" y="2274"/>
                      <a:pt x="8402" y="2274"/>
                    </a:cubicBezTo>
                    <a:cubicBezTo>
                      <a:pt x="8371" y="2274"/>
                      <a:pt x="8338" y="2280"/>
                      <a:pt x="8305" y="2292"/>
                    </a:cubicBezTo>
                    <a:lnTo>
                      <a:pt x="7697" y="2507"/>
                    </a:lnTo>
                    <a:cubicBezTo>
                      <a:pt x="7673" y="2515"/>
                      <a:pt x="7650" y="2518"/>
                      <a:pt x="7628" y="2518"/>
                    </a:cubicBezTo>
                    <a:cubicBezTo>
                      <a:pt x="7440" y="2518"/>
                      <a:pt x="7286" y="2273"/>
                      <a:pt x="7446" y="2113"/>
                    </a:cubicBezTo>
                    <a:lnTo>
                      <a:pt x="7804" y="1612"/>
                    </a:lnTo>
                    <a:cubicBezTo>
                      <a:pt x="7944" y="1416"/>
                      <a:pt x="7777" y="1198"/>
                      <a:pt x="7595" y="1198"/>
                    </a:cubicBezTo>
                    <a:cubicBezTo>
                      <a:pt x="7545" y="1198"/>
                      <a:pt x="7493" y="1215"/>
                      <a:pt x="7446" y="1254"/>
                    </a:cubicBezTo>
                    <a:lnTo>
                      <a:pt x="6945" y="1612"/>
                    </a:lnTo>
                    <a:cubicBezTo>
                      <a:pt x="6891" y="1648"/>
                      <a:pt x="6835" y="1664"/>
                      <a:pt x="6783" y="1664"/>
                    </a:cubicBezTo>
                    <a:cubicBezTo>
                      <a:pt x="6625" y="1664"/>
                      <a:pt x="6497" y="1523"/>
                      <a:pt x="6551" y="1362"/>
                    </a:cubicBezTo>
                    <a:lnTo>
                      <a:pt x="6766" y="753"/>
                    </a:lnTo>
                    <a:cubicBezTo>
                      <a:pt x="6814" y="562"/>
                      <a:pt x="6670" y="419"/>
                      <a:pt x="6517" y="419"/>
                    </a:cubicBezTo>
                    <a:cubicBezTo>
                      <a:pt x="6440" y="419"/>
                      <a:pt x="6360" y="455"/>
                      <a:pt x="6301" y="538"/>
                    </a:cubicBezTo>
                    <a:lnTo>
                      <a:pt x="5943" y="1039"/>
                    </a:lnTo>
                    <a:cubicBezTo>
                      <a:pt x="5892" y="1102"/>
                      <a:pt x="5824" y="1130"/>
                      <a:pt x="5757" y="1130"/>
                    </a:cubicBezTo>
                    <a:cubicBezTo>
                      <a:pt x="5634" y="1130"/>
                      <a:pt x="5513" y="1036"/>
                      <a:pt x="5513" y="896"/>
                    </a:cubicBezTo>
                    <a:lnTo>
                      <a:pt x="5513" y="288"/>
                    </a:lnTo>
                    <a:cubicBezTo>
                      <a:pt x="5513" y="103"/>
                      <a:pt x="5372" y="1"/>
                      <a:pt x="5238" y="1"/>
                    </a:cubicBezTo>
                    <a:cubicBezTo>
                      <a:pt x="5138" y="1"/>
                      <a:pt x="5042" y="58"/>
                      <a:pt x="5012" y="180"/>
                    </a:cubicBezTo>
                    <a:lnTo>
                      <a:pt x="4833" y="789"/>
                    </a:lnTo>
                    <a:cubicBezTo>
                      <a:pt x="4779" y="896"/>
                      <a:pt x="4672" y="950"/>
                      <a:pt x="4569" y="950"/>
                    </a:cubicBezTo>
                    <a:cubicBezTo>
                      <a:pt x="4466" y="950"/>
                      <a:pt x="4368" y="896"/>
                      <a:pt x="4332" y="789"/>
                    </a:cubicBezTo>
                    <a:lnTo>
                      <a:pt x="4153" y="180"/>
                    </a:lnTo>
                    <a:cubicBezTo>
                      <a:pt x="4122" y="58"/>
                      <a:pt x="4026" y="1"/>
                      <a:pt x="3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2"/>
              <p:cNvSpPr/>
              <p:nvPr/>
            </p:nvSpPr>
            <p:spPr>
              <a:xfrm>
                <a:off x="6320000" y="3067275"/>
                <a:ext cx="1084625" cy="53725"/>
              </a:xfrm>
              <a:custGeom>
                <a:rect b="b" l="l" r="r" t="t"/>
                <a:pathLst>
                  <a:path extrusionOk="0" h="2149" w="43385">
                    <a:moveTo>
                      <a:pt x="896" y="1"/>
                    </a:moveTo>
                    <a:cubicBezTo>
                      <a:pt x="395" y="1"/>
                      <a:pt x="1" y="395"/>
                      <a:pt x="1" y="932"/>
                    </a:cubicBezTo>
                    <a:lnTo>
                      <a:pt x="1" y="1218"/>
                    </a:lnTo>
                    <a:cubicBezTo>
                      <a:pt x="1" y="1719"/>
                      <a:pt x="395" y="2149"/>
                      <a:pt x="896" y="2149"/>
                    </a:cubicBezTo>
                    <a:lnTo>
                      <a:pt x="42453" y="2149"/>
                    </a:lnTo>
                    <a:cubicBezTo>
                      <a:pt x="42955" y="2149"/>
                      <a:pt x="43384" y="1719"/>
                      <a:pt x="43384" y="1218"/>
                    </a:cubicBezTo>
                    <a:lnTo>
                      <a:pt x="43384" y="932"/>
                    </a:lnTo>
                    <a:cubicBezTo>
                      <a:pt x="43384" y="395"/>
                      <a:pt x="42955" y="1"/>
                      <a:pt x="42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2"/>
              <p:cNvSpPr/>
              <p:nvPr/>
            </p:nvSpPr>
            <p:spPr>
              <a:xfrm>
                <a:off x="6269000" y="1745975"/>
                <a:ext cx="698025" cy="866750"/>
              </a:xfrm>
              <a:custGeom>
                <a:rect b="b" l="l" r="r" t="t"/>
                <a:pathLst>
                  <a:path extrusionOk="0" h="34670" w="27921">
                    <a:moveTo>
                      <a:pt x="15308" y="1"/>
                    </a:moveTo>
                    <a:cubicBezTo>
                      <a:pt x="13733" y="1"/>
                      <a:pt x="12115" y="302"/>
                      <a:pt x="10524" y="951"/>
                    </a:cubicBezTo>
                    <a:cubicBezTo>
                      <a:pt x="2220" y="4315"/>
                      <a:pt x="0" y="15054"/>
                      <a:pt x="6265" y="21461"/>
                    </a:cubicBezTo>
                    <a:cubicBezTo>
                      <a:pt x="7553" y="25864"/>
                      <a:pt x="8878" y="30266"/>
                      <a:pt x="10166" y="34669"/>
                    </a:cubicBezTo>
                    <a:lnTo>
                      <a:pt x="20439" y="34669"/>
                    </a:lnTo>
                    <a:cubicBezTo>
                      <a:pt x="21835" y="30123"/>
                      <a:pt x="23267" y="25613"/>
                      <a:pt x="24699" y="21067"/>
                    </a:cubicBezTo>
                    <a:lnTo>
                      <a:pt x="24627" y="21067"/>
                    </a:lnTo>
                    <a:cubicBezTo>
                      <a:pt x="26739" y="18776"/>
                      <a:pt x="27885" y="15770"/>
                      <a:pt x="27920" y="12655"/>
                    </a:cubicBezTo>
                    <a:cubicBezTo>
                      <a:pt x="27920" y="5414"/>
                      <a:pt x="21990" y="1"/>
                      <a:pt x="15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2"/>
              <p:cNvSpPr/>
              <p:nvPr/>
            </p:nvSpPr>
            <p:spPr>
              <a:xfrm>
                <a:off x="6186675" y="1720425"/>
                <a:ext cx="847525" cy="840400"/>
              </a:xfrm>
              <a:custGeom>
                <a:rect b="b" l="l" r="r" t="t"/>
                <a:pathLst>
                  <a:path extrusionOk="0" h="33616" w="33901">
                    <a:moveTo>
                      <a:pt x="16994" y="0"/>
                    </a:moveTo>
                    <a:cubicBezTo>
                      <a:pt x="16890" y="0"/>
                      <a:pt x="16786" y="1"/>
                      <a:pt x="16681" y="4"/>
                    </a:cubicBezTo>
                    <a:cubicBezTo>
                      <a:pt x="5477" y="254"/>
                      <a:pt x="0" y="13749"/>
                      <a:pt x="7804" y="21767"/>
                    </a:cubicBezTo>
                    <a:lnTo>
                      <a:pt x="11276" y="33508"/>
                    </a:lnTo>
                    <a:cubicBezTo>
                      <a:pt x="11312" y="33579"/>
                      <a:pt x="11383" y="33615"/>
                      <a:pt x="11455" y="33615"/>
                    </a:cubicBezTo>
                    <a:lnTo>
                      <a:pt x="11526" y="33615"/>
                    </a:lnTo>
                    <a:cubicBezTo>
                      <a:pt x="11598" y="33615"/>
                      <a:pt x="11669" y="33508"/>
                      <a:pt x="11634" y="33436"/>
                    </a:cubicBezTo>
                    <a:lnTo>
                      <a:pt x="8162" y="21731"/>
                    </a:lnTo>
                    <a:cubicBezTo>
                      <a:pt x="8162" y="21695"/>
                      <a:pt x="8162" y="21624"/>
                      <a:pt x="8126" y="21588"/>
                    </a:cubicBezTo>
                    <a:cubicBezTo>
                      <a:pt x="502" y="13821"/>
                      <a:pt x="5835" y="684"/>
                      <a:pt x="16717" y="433"/>
                    </a:cubicBezTo>
                    <a:cubicBezTo>
                      <a:pt x="16806" y="432"/>
                      <a:pt x="16896" y="431"/>
                      <a:pt x="16985" y="431"/>
                    </a:cubicBezTo>
                    <a:cubicBezTo>
                      <a:pt x="27695" y="431"/>
                      <a:pt x="33444" y="13171"/>
                      <a:pt x="26202" y="21194"/>
                    </a:cubicBezTo>
                    <a:cubicBezTo>
                      <a:pt x="26166" y="21230"/>
                      <a:pt x="26166" y="21302"/>
                      <a:pt x="26202" y="21337"/>
                    </a:cubicBezTo>
                    <a:lnTo>
                      <a:pt x="23768" y="29141"/>
                    </a:lnTo>
                    <a:cubicBezTo>
                      <a:pt x="23732" y="29212"/>
                      <a:pt x="23768" y="29320"/>
                      <a:pt x="23876" y="29355"/>
                    </a:cubicBezTo>
                    <a:cubicBezTo>
                      <a:pt x="23947" y="29355"/>
                      <a:pt x="24054" y="29320"/>
                      <a:pt x="24090" y="29248"/>
                    </a:cubicBezTo>
                    <a:lnTo>
                      <a:pt x="26560" y="21337"/>
                    </a:lnTo>
                    <a:cubicBezTo>
                      <a:pt x="26560" y="21337"/>
                      <a:pt x="26560" y="21337"/>
                      <a:pt x="26560" y="21302"/>
                    </a:cubicBezTo>
                    <a:cubicBezTo>
                      <a:pt x="33900" y="13004"/>
                      <a:pt x="27963" y="0"/>
                      <a:pt x="16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2"/>
              <p:cNvSpPr/>
              <p:nvPr/>
            </p:nvSpPr>
            <p:spPr>
              <a:xfrm>
                <a:off x="6451225" y="2588475"/>
                <a:ext cx="317125" cy="52075"/>
              </a:xfrm>
              <a:custGeom>
                <a:rect b="b" l="l" r="r" t="t"/>
                <a:pathLst>
                  <a:path extrusionOk="0" h="2083" w="12685">
                    <a:moveTo>
                      <a:pt x="1382" y="355"/>
                    </a:moveTo>
                    <a:cubicBezTo>
                      <a:pt x="1414" y="355"/>
                      <a:pt x="1447" y="357"/>
                      <a:pt x="1481" y="361"/>
                    </a:cubicBezTo>
                    <a:lnTo>
                      <a:pt x="11432" y="361"/>
                    </a:lnTo>
                    <a:cubicBezTo>
                      <a:pt x="12255" y="432"/>
                      <a:pt x="12255" y="1685"/>
                      <a:pt x="11432" y="1757"/>
                    </a:cubicBezTo>
                    <a:lnTo>
                      <a:pt x="1481" y="1757"/>
                    </a:lnTo>
                    <a:cubicBezTo>
                      <a:pt x="1458" y="1758"/>
                      <a:pt x="1436" y="1759"/>
                      <a:pt x="1414" y="1759"/>
                    </a:cubicBezTo>
                    <a:cubicBezTo>
                      <a:pt x="476" y="1759"/>
                      <a:pt x="466" y="355"/>
                      <a:pt x="1382" y="355"/>
                    </a:cubicBezTo>
                    <a:close/>
                    <a:moveTo>
                      <a:pt x="1378" y="1"/>
                    </a:moveTo>
                    <a:cubicBezTo>
                      <a:pt x="11" y="1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9"/>
                    </a:cubicBezTo>
                    <a:lnTo>
                      <a:pt x="11432" y="2079"/>
                    </a:lnTo>
                    <a:cubicBezTo>
                      <a:pt x="12685" y="2007"/>
                      <a:pt x="12685" y="110"/>
                      <a:pt x="11432" y="3"/>
                    </a:cubicBezTo>
                    <a:lnTo>
                      <a:pt x="1445" y="3"/>
                    </a:lnTo>
                    <a:cubicBezTo>
                      <a:pt x="1422" y="2"/>
                      <a:pt x="1400" y="1"/>
                      <a:pt x="1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2"/>
              <p:cNvSpPr/>
              <p:nvPr/>
            </p:nvSpPr>
            <p:spPr>
              <a:xfrm>
                <a:off x="6451225" y="2631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79" y="359"/>
                    </a:moveTo>
                    <a:cubicBezTo>
                      <a:pt x="1400" y="359"/>
                      <a:pt x="1423" y="360"/>
                      <a:pt x="1445" y="362"/>
                    </a:cubicBezTo>
                    <a:lnTo>
                      <a:pt x="11432" y="362"/>
                    </a:lnTo>
                    <a:cubicBezTo>
                      <a:pt x="12255" y="433"/>
                      <a:pt x="12255" y="1686"/>
                      <a:pt x="11432" y="1758"/>
                    </a:cubicBezTo>
                    <a:lnTo>
                      <a:pt x="1445" y="1758"/>
                    </a:lnTo>
                    <a:cubicBezTo>
                      <a:pt x="1423" y="1759"/>
                      <a:pt x="1400" y="1760"/>
                      <a:pt x="1379" y="1760"/>
                    </a:cubicBezTo>
                    <a:cubicBezTo>
                      <a:pt x="465" y="1760"/>
                      <a:pt x="465" y="359"/>
                      <a:pt x="1379" y="359"/>
                    </a:cubicBezTo>
                    <a:close/>
                    <a:moveTo>
                      <a:pt x="1345" y="0"/>
                    </a:moveTo>
                    <a:cubicBezTo>
                      <a:pt x="1" y="0"/>
                      <a:pt x="11" y="2082"/>
                      <a:pt x="1378" y="2082"/>
                    </a:cubicBezTo>
                    <a:cubicBezTo>
                      <a:pt x="1400" y="2082"/>
                      <a:pt x="1422" y="2081"/>
                      <a:pt x="1445" y="2080"/>
                    </a:cubicBezTo>
                    <a:lnTo>
                      <a:pt x="11432" y="2080"/>
                    </a:lnTo>
                    <a:cubicBezTo>
                      <a:pt x="12685" y="1973"/>
                      <a:pt x="12685" y="75"/>
                      <a:pt x="11432" y="4"/>
                    </a:cubicBezTo>
                    <a:lnTo>
                      <a:pt x="1445" y="4"/>
                    </a:lnTo>
                    <a:cubicBezTo>
                      <a:pt x="1411" y="1"/>
                      <a:pt x="1378" y="0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2"/>
              <p:cNvSpPr/>
              <p:nvPr/>
            </p:nvSpPr>
            <p:spPr>
              <a:xfrm>
                <a:off x="6451225" y="2674400"/>
                <a:ext cx="317125" cy="52050"/>
              </a:xfrm>
              <a:custGeom>
                <a:rect b="b" l="l" r="r" t="t"/>
                <a:pathLst>
                  <a:path extrusionOk="0" h="2082" w="12685">
                    <a:moveTo>
                      <a:pt x="1382" y="355"/>
                    </a:moveTo>
                    <a:cubicBezTo>
                      <a:pt x="1414" y="355"/>
                      <a:pt x="1447" y="356"/>
                      <a:pt x="1481" y="360"/>
                    </a:cubicBezTo>
                    <a:lnTo>
                      <a:pt x="11432" y="360"/>
                    </a:lnTo>
                    <a:cubicBezTo>
                      <a:pt x="12255" y="431"/>
                      <a:pt x="12255" y="1684"/>
                      <a:pt x="11432" y="1756"/>
                    </a:cubicBezTo>
                    <a:lnTo>
                      <a:pt x="1481" y="1756"/>
                    </a:lnTo>
                    <a:cubicBezTo>
                      <a:pt x="1458" y="1757"/>
                      <a:pt x="1436" y="1758"/>
                      <a:pt x="1414" y="1758"/>
                    </a:cubicBezTo>
                    <a:cubicBezTo>
                      <a:pt x="476" y="1758"/>
                      <a:pt x="466" y="355"/>
                      <a:pt x="1382" y="355"/>
                    </a:cubicBezTo>
                    <a:close/>
                    <a:moveTo>
                      <a:pt x="1378" y="0"/>
                    </a:moveTo>
                    <a:cubicBezTo>
                      <a:pt x="11" y="0"/>
                      <a:pt x="1" y="2082"/>
                      <a:pt x="1345" y="2082"/>
                    </a:cubicBezTo>
                    <a:cubicBezTo>
                      <a:pt x="1378" y="2082"/>
                      <a:pt x="1411" y="2081"/>
                      <a:pt x="1445" y="2078"/>
                    </a:cubicBezTo>
                    <a:lnTo>
                      <a:pt x="11432" y="2078"/>
                    </a:lnTo>
                    <a:cubicBezTo>
                      <a:pt x="12685" y="2006"/>
                      <a:pt x="12685" y="109"/>
                      <a:pt x="11432" y="2"/>
                    </a:cubicBezTo>
                    <a:lnTo>
                      <a:pt x="1445" y="2"/>
                    </a:lnTo>
                    <a:cubicBezTo>
                      <a:pt x="1422" y="1"/>
                      <a:pt x="1400" y="0"/>
                      <a:pt x="1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2"/>
              <p:cNvSpPr/>
              <p:nvPr/>
            </p:nvSpPr>
            <p:spPr>
              <a:xfrm>
                <a:off x="6451500" y="2718200"/>
                <a:ext cx="316850" cy="51200"/>
              </a:xfrm>
              <a:custGeom>
                <a:rect b="b" l="l" r="r" t="t"/>
                <a:pathLst>
                  <a:path extrusionOk="0" h="2048" w="12674">
                    <a:moveTo>
                      <a:pt x="1401" y="324"/>
                    </a:moveTo>
                    <a:cubicBezTo>
                      <a:pt x="1424" y="324"/>
                      <a:pt x="1447" y="324"/>
                      <a:pt x="1470" y="326"/>
                    </a:cubicBezTo>
                    <a:lnTo>
                      <a:pt x="11421" y="326"/>
                    </a:lnTo>
                    <a:cubicBezTo>
                      <a:pt x="12244" y="398"/>
                      <a:pt x="12244" y="1650"/>
                      <a:pt x="11421" y="1722"/>
                    </a:cubicBezTo>
                    <a:lnTo>
                      <a:pt x="1470" y="1722"/>
                    </a:lnTo>
                    <a:cubicBezTo>
                      <a:pt x="1447" y="1724"/>
                      <a:pt x="1424" y="1724"/>
                      <a:pt x="1401" y="1724"/>
                    </a:cubicBezTo>
                    <a:cubicBezTo>
                      <a:pt x="455" y="1724"/>
                      <a:pt x="455" y="324"/>
                      <a:pt x="1401" y="324"/>
                    </a:cubicBezTo>
                    <a:close/>
                    <a:moveTo>
                      <a:pt x="1334" y="0"/>
                    </a:moveTo>
                    <a:cubicBezTo>
                      <a:pt x="0" y="0"/>
                      <a:pt x="0" y="2048"/>
                      <a:pt x="1334" y="2048"/>
                    </a:cubicBezTo>
                    <a:cubicBezTo>
                      <a:pt x="1367" y="2048"/>
                      <a:pt x="1400" y="2047"/>
                      <a:pt x="1434" y="2044"/>
                    </a:cubicBezTo>
                    <a:lnTo>
                      <a:pt x="11421" y="2044"/>
                    </a:lnTo>
                    <a:cubicBezTo>
                      <a:pt x="12674" y="1973"/>
                      <a:pt x="12674" y="75"/>
                      <a:pt x="11421" y="4"/>
                    </a:cubicBezTo>
                    <a:lnTo>
                      <a:pt x="1434" y="4"/>
                    </a:lnTo>
                    <a:cubicBezTo>
                      <a:pt x="1400" y="1"/>
                      <a:pt x="1367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2"/>
              <p:cNvSpPr/>
              <p:nvPr/>
            </p:nvSpPr>
            <p:spPr>
              <a:xfrm>
                <a:off x="6490025" y="2096350"/>
                <a:ext cx="272075" cy="462675"/>
              </a:xfrm>
              <a:custGeom>
                <a:rect b="b" l="l" r="r" t="t"/>
                <a:pathLst>
                  <a:path extrusionOk="0" h="18507" w="10883">
                    <a:moveTo>
                      <a:pt x="5800" y="1"/>
                    </a:moveTo>
                    <a:cubicBezTo>
                      <a:pt x="5728" y="1"/>
                      <a:pt x="5656" y="1"/>
                      <a:pt x="5621" y="72"/>
                    </a:cubicBezTo>
                    <a:cubicBezTo>
                      <a:pt x="4833" y="1003"/>
                      <a:pt x="3759" y="1683"/>
                      <a:pt x="2542" y="1933"/>
                    </a:cubicBezTo>
                    <a:cubicBezTo>
                      <a:pt x="2242" y="1991"/>
                      <a:pt x="1929" y="2019"/>
                      <a:pt x="1615" y="2019"/>
                    </a:cubicBezTo>
                    <a:cubicBezTo>
                      <a:pt x="1143" y="2019"/>
                      <a:pt x="667" y="1955"/>
                      <a:pt x="216" y="1826"/>
                    </a:cubicBezTo>
                    <a:cubicBezTo>
                      <a:pt x="180" y="1826"/>
                      <a:pt x="108" y="1826"/>
                      <a:pt x="72" y="1862"/>
                    </a:cubicBezTo>
                    <a:cubicBezTo>
                      <a:pt x="37" y="1898"/>
                      <a:pt x="1" y="1969"/>
                      <a:pt x="37" y="2041"/>
                    </a:cubicBezTo>
                    <a:lnTo>
                      <a:pt x="2506" y="18327"/>
                    </a:lnTo>
                    <a:cubicBezTo>
                      <a:pt x="2506" y="18435"/>
                      <a:pt x="2578" y="18471"/>
                      <a:pt x="2685" y="18471"/>
                    </a:cubicBezTo>
                    <a:lnTo>
                      <a:pt x="2685" y="18506"/>
                    </a:lnTo>
                    <a:cubicBezTo>
                      <a:pt x="2793" y="18471"/>
                      <a:pt x="2864" y="18399"/>
                      <a:pt x="2829" y="18292"/>
                    </a:cubicBezTo>
                    <a:lnTo>
                      <a:pt x="395" y="2220"/>
                    </a:lnTo>
                    <a:lnTo>
                      <a:pt x="395" y="2220"/>
                    </a:lnTo>
                    <a:cubicBezTo>
                      <a:pt x="797" y="2308"/>
                      <a:pt x="1200" y="2350"/>
                      <a:pt x="1599" y="2350"/>
                    </a:cubicBezTo>
                    <a:cubicBezTo>
                      <a:pt x="3153" y="2350"/>
                      <a:pt x="4638" y="1698"/>
                      <a:pt x="5692" y="502"/>
                    </a:cubicBezTo>
                    <a:cubicBezTo>
                      <a:pt x="6086" y="1468"/>
                      <a:pt x="6909" y="2184"/>
                      <a:pt x="7947" y="2399"/>
                    </a:cubicBezTo>
                    <a:cubicBezTo>
                      <a:pt x="8149" y="2441"/>
                      <a:pt x="8355" y="2461"/>
                      <a:pt x="8561" y="2461"/>
                    </a:cubicBezTo>
                    <a:cubicBezTo>
                      <a:pt x="9232" y="2461"/>
                      <a:pt x="9905" y="2245"/>
                      <a:pt x="10453" y="1862"/>
                    </a:cubicBezTo>
                    <a:lnTo>
                      <a:pt x="10453" y="1862"/>
                    </a:lnTo>
                    <a:lnTo>
                      <a:pt x="7160" y="17862"/>
                    </a:lnTo>
                    <a:cubicBezTo>
                      <a:pt x="7139" y="17987"/>
                      <a:pt x="7239" y="18063"/>
                      <a:pt x="7334" y="18063"/>
                    </a:cubicBezTo>
                    <a:cubicBezTo>
                      <a:pt x="7402" y="18063"/>
                      <a:pt x="7467" y="18024"/>
                      <a:pt x="7482" y="17934"/>
                    </a:cubicBezTo>
                    <a:lnTo>
                      <a:pt x="10882" y="1468"/>
                    </a:lnTo>
                    <a:cubicBezTo>
                      <a:pt x="10882" y="1397"/>
                      <a:pt x="10847" y="1325"/>
                      <a:pt x="10775" y="1289"/>
                    </a:cubicBezTo>
                    <a:cubicBezTo>
                      <a:pt x="10760" y="1274"/>
                      <a:pt x="10733" y="1266"/>
                      <a:pt x="10704" y="1266"/>
                    </a:cubicBezTo>
                    <a:cubicBezTo>
                      <a:pt x="10663" y="1266"/>
                      <a:pt x="10617" y="1283"/>
                      <a:pt x="10596" y="1325"/>
                    </a:cubicBezTo>
                    <a:cubicBezTo>
                      <a:pt x="10050" y="1842"/>
                      <a:pt x="9319" y="2129"/>
                      <a:pt x="8570" y="2129"/>
                    </a:cubicBezTo>
                    <a:cubicBezTo>
                      <a:pt x="8387" y="2129"/>
                      <a:pt x="8202" y="2112"/>
                      <a:pt x="8019" y="2077"/>
                    </a:cubicBezTo>
                    <a:cubicBezTo>
                      <a:pt x="7017" y="1862"/>
                      <a:pt x="6193" y="1110"/>
                      <a:pt x="5907" y="108"/>
                    </a:cubicBezTo>
                    <a:cubicBezTo>
                      <a:pt x="5907" y="36"/>
                      <a:pt x="5835" y="1"/>
                      <a:pt x="5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2"/>
              <p:cNvSpPr/>
              <p:nvPr/>
            </p:nvSpPr>
            <p:spPr>
              <a:xfrm>
                <a:off x="6870350" y="2301175"/>
                <a:ext cx="145900" cy="244425"/>
              </a:xfrm>
              <a:custGeom>
                <a:rect b="b" l="l" r="r" t="t"/>
                <a:pathLst>
                  <a:path extrusionOk="0" h="9777" w="5836">
                    <a:moveTo>
                      <a:pt x="1755" y="1"/>
                    </a:moveTo>
                    <a:cubicBezTo>
                      <a:pt x="1742" y="1"/>
                      <a:pt x="1730" y="2"/>
                      <a:pt x="1719" y="5"/>
                    </a:cubicBezTo>
                    <a:cubicBezTo>
                      <a:pt x="1576" y="76"/>
                      <a:pt x="1468" y="613"/>
                      <a:pt x="1468" y="792"/>
                    </a:cubicBezTo>
                    <a:cubicBezTo>
                      <a:pt x="1432" y="1365"/>
                      <a:pt x="1540" y="1902"/>
                      <a:pt x="1862" y="2367"/>
                    </a:cubicBezTo>
                    <a:cubicBezTo>
                      <a:pt x="895" y="2904"/>
                      <a:pt x="215" y="3870"/>
                      <a:pt x="108" y="4980"/>
                    </a:cubicBezTo>
                    <a:lnTo>
                      <a:pt x="108" y="4944"/>
                    </a:lnTo>
                    <a:cubicBezTo>
                      <a:pt x="1" y="5481"/>
                      <a:pt x="1" y="6054"/>
                      <a:pt x="72" y="6591"/>
                    </a:cubicBezTo>
                    <a:cubicBezTo>
                      <a:pt x="359" y="7915"/>
                      <a:pt x="1218" y="9061"/>
                      <a:pt x="2363" y="9777"/>
                    </a:cubicBezTo>
                    <a:lnTo>
                      <a:pt x="5692" y="7342"/>
                    </a:lnTo>
                    <a:cubicBezTo>
                      <a:pt x="5799" y="6806"/>
                      <a:pt x="5835" y="6233"/>
                      <a:pt x="5835" y="5660"/>
                    </a:cubicBezTo>
                    <a:cubicBezTo>
                      <a:pt x="5835" y="5338"/>
                      <a:pt x="5835" y="3083"/>
                      <a:pt x="5262" y="2976"/>
                    </a:cubicBezTo>
                    <a:cubicBezTo>
                      <a:pt x="5247" y="2972"/>
                      <a:pt x="5230" y="2969"/>
                      <a:pt x="5210" y="2969"/>
                    </a:cubicBezTo>
                    <a:cubicBezTo>
                      <a:pt x="5040" y="2969"/>
                      <a:pt x="4686" y="3155"/>
                      <a:pt x="4045" y="4372"/>
                    </a:cubicBezTo>
                    <a:cubicBezTo>
                      <a:pt x="3616" y="3369"/>
                      <a:pt x="3151" y="2367"/>
                      <a:pt x="2721" y="1365"/>
                    </a:cubicBezTo>
                    <a:cubicBezTo>
                      <a:pt x="2186" y="261"/>
                      <a:pt x="1932" y="1"/>
                      <a:pt x="1755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2"/>
              <p:cNvSpPr/>
              <p:nvPr/>
            </p:nvSpPr>
            <p:spPr>
              <a:xfrm>
                <a:off x="6912300" y="2357600"/>
                <a:ext cx="35025" cy="56450"/>
              </a:xfrm>
              <a:custGeom>
                <a:rect b="b" l="l" r="r" t="t"/>
                <a:pathLst>
                  <a:path extrusionOk="0" h="2258" w="1401">
                    <a:moveTo>
                      <a:pt x="237" y="0"/>
                    </a:moveTo>
                    <a:cubicBezTo>
                      <a:pt x="122" y="0"/>
                      <a:pt x="1" y="127"/>
                      <a:pt x="77" y="253"/>
                    </a:cubicBezTo>
                    <a:cubicBezTo>
                      <a:pt x="363" y="683"/>
                      <a:pt x="578" y="1076"/>
                      <a:pt x="792" y="1506"/>
                    </a:cubicBezTo>
                    <a:cubicBezTo>
                      <a:pt x="900" y="1757"/>
                      <a:pt x="971" y="1936"/>
                      <a:pt x="1043" y="2150"/>
                    </a:cubicBezTo>
                    <a:cubicBezTo>
                      <a:pt x="1079" y="2222"/>
                      <a:pt x="1150" y="2258"/>
                      <a:pt x="1222" y="2258"/>
                    </a:cubicBezTo>
                    <a:lnTo>
                      <a:pt x="1258" y="2258"/>
                    </a:lnTo>
                    <a:cubicBezTo>
                      <a:pt x="1365" y="2222"/>
                      <a:pt x="1401" y="2115"/>
                      <a:pt x="1365" y="2043"/>
                    </a:cubicBezTo>
                    <a:cubicBezTo>
                      <a:pt x="1294" y="1828"/>
                      <a:pt x="1186" y="1613"/>
                      <a:pt x="1079" y="1399"/>
                    </a:cubicBezTo>
                    <a:cubicBezTo>
                      <a:pt x="900" y="933"/>
                      <a:pt x="649" y="504"/>
                      <a:pt x="363" y="74"/>
                    </a:cubicBezTo>
                    <a:cubicBezTo>
                      <a:pt x="331" y="22"/>
                      <a:pt x="285" y="0"/>
                      <a:pt x="237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2"/>
              <p:cNvSpPr/>
              <p:nvPr/>
            </p:nvSpPr>
            <p:spPr>
              <a:xfrm>
                <a:off x="6881975" y="2411350"/>
                <a:ext cx="62675" cy="49250"/>
              </a:xfrm>
              <a:custGeom>
                <a:rect b="b" l="l" r="r" t="t"/>
                <a:pathLst>
                  <a:path extrusionOk="0" h="1970" w="2507">
                    <a:moveTo>
                      <a:pt x="2363" y="0"/>
                    </a:moveTo>
                    <a:cubicBezTo>
                      <a:pt x="2256" y="0"/>
                      <a:pt x="2184" y="72"/>
                      <a:pt x="2184" y="179"/>
                    </a:cubicBezTo>
                    <a:cubicBezTo>
                      <a:pt x="2184" y="287"/>
                      <a:pt x="2149" y="358"/>
                      <a:pt x="2041" y="394"/>
                    </a:cubicBezTo>
                    <a:cubicBezTo>
                      <a:pt x="2005" y="430"/>
                      <a:pt x="1961" y="448"/>
                      <a:pt x="1916" y="448"/>
                    </a:cubicBezTo>
                    <a:cubicBezTo>
                      <a:pt x="1871" y="448"/>
                      <a:pt x="1826" y="430"/>
                      <a:pt x="1791" y="394"/>
                    </a:cubicBezTo>
                    <a:cubicBezTo>
                      <a:pt x="1761" y="372"/>
                      <a:pt x="1729" y="362"/>
                      <a:pt x="1699" y="362"/>
                    </a:cubicBezTo>
                    <a:cubicBezTo>
                      <a:pt x="1585" y="362"/>
                      <a:pt x="1491" y="503"/>
                      <a:pt x="1576" y="645"/>
                    </a:cubicBezTo>
                    <a:cubicBezTo>
                      <a:pt x="1612" y="716"/>
                      <a:pt x="1612" y="788"/>
                      <a:pt x="1612" y="895"/>
                    </a:cubicBezTo>
                    <a:cubicBezTo>
                      <a:pt x="1576" y="1003"/>
                      <a:pt x="1469" y="1074"/>
                      <a:pt x="1361" y="1074"/>
                    </a:cubicBezTo>
                    <a:cubicBezTo>
                      <a:pt x="1290" y="1074"/>
                      <a:pt x="1182" y="1038"/>
                      <a:pt x="1146" y="1003"/>
                    </a:cubicBezTo>
                    <a:cubicBezTo>
                      <a:pt x="1104" y="961"/>
                      <a:pt x="1063" y="943"/>
                      <a:pt x="1021" y="943"/>
                    </a:cubicBezTo>
                    <a:cubicBezTo>
                      <a:pt x="991" y="943"/>
                      <a:pt x="961" y="952"/>
                      <a:pt x="932" y="967"/>
                    </a:cubicBezTo>
                    <a:cubicBezTo>
                      <a:pt x="860" y="1003"/>
                      <a:pt x="824" y="1074"/>
                      <a:pt x="860" y="1146"/>
                    </a:cubicBezTo>
                    <a:cubicBezTo>
                      <a:pt x="860" y="1217"/>
                      <a:pt x="860" y="1325"/>
                      <a:pt x="860" y="1396"/>
                    </a:cubicBezTo>
                    <a:cubicBezTo>
                      <a:pt x="860" y="1396"/>
                      <a:pt x="788" y="1611"/>
                      <a:pt x="645" y="1647"/>
                    </a:cubicBezTo>
                    <a:cubicBezTo>
                      <a:pt x="502" y="1647"/>
                      <a:pt x="395" y="1539"/>
                      <a:pt x="359" y="1432"/>
                    </a:cubicBezTo>
                    <a:cubicBezTo>
                      <a:pt x="332" y="1352"/>
                      <a:pt x="265" y="1311"/>
                      <a:pt x="203" y="1311"/>
                    </a:cubicBezTo>
                    <a:cubicBezTo>
                      <a:pt x="182" y="1311"/>
                      <a:pt x="162" y="1316"/>
                      <a:pt x="144" y="1325"/>
                    </a:cubicBezTo>
                    <a:cubicBezTo>
                      <a:pt x="73" y="1361"/>
                      <a:pt x="1" y="1468"/>
                      <a:pt x="37" y="1539"/>
                    </a:cubicBezTo>
                    <a:cubicBezTo>
                      <a:pt x="144" y="1790"/>
                      <a:pt x="359" y="1969"/>
                      <a:pt x="609" y="1969"/>
                    </a:cubicBezTo>
                    <a:cubicBezTo>
                      <a:pt x="681" y="1969"/>
                      <a:pt x="717" y="1969"/>
                      <a:pt x="753" y="1933"/>
                    </a:cubicBezTo>
                    <a:cubicBezTo>
                      <a:pt x="967" y="1897"/>
                      <a:pt x="1146" y="1683"/>
                      <a:pt x="1182" y="1468"/>
                    </a:cubicBezTo>
                    <a:lnTo>
                      <a:pt x="1182" y="1396"/>
                    </a:lnTo>
                    <a:cubicBezTo>
                      <a:pt x="1230" y="1407"/>
                      <a:pt x="1278" y="1412"/>
                      <a:pt x="1326" y="1412"/>
                    </a:cubicBezTo>
                    <a:cubicBezTo>
                      <a:pt x="1595" y="1412"/>
                      <a:pt x="1837" y="1246"/>
                      <a:pt x="1898" y="1003"/>
                    </a:cubicBezTo>
                    <a:cubicBezTo>
                      <a:pt x="1934" y="931"/>
                      <a:pt x="1934" y="859"/>
                      <a:pt x="1934" y="752"/>
                    </a:cubicBezTo>
                    <a:cubicBezTo>
                      <a:pt x="2041" y="752"/>
                      <a:pt x="2113" y="752"/>
                      <a:pt x="2184" y="680"/>
                    </a:cubicBezTo>
                    <a:cubicBezTo>
                      <a:pt x="2399" y="609"/>
                      <a:pt x="2507" y="394"/>
                      <a:pt x="2507" y="179"/>
                    </a:cubicBezTo>
                    <a:cubicBezTo>
                      <a:pt x="2507" y="108"/>
                      <a:pt x="2435" y="0"/>
                      <a:pt x="2363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2"/>
              <p:cNvSpPr/>
              <p:nvPr/>
            </p:nvSpPr>
            <p:spPr>
              <a:xfrm>
                <a:off x="6892725" y="2378150"/>
                <a:ext cx="33125" cy="43075"/>
              </a:xfrm>
              <a:custGeom>
                <a:rect b="b" l="l" r="r" t="t"/>
                <a:pathLst>
                  <a:path extrusionOk="0" h="1723" w="1325">
                    <a:moveTo>
                      <a:pt x="200" y="1"/>
                    </a:moveTo>
                    <a:cubicBezTo>
                      <a:pt x="168" y="1"/>
                      <a:pt x="135" y="12"/>
                      <a:pt x="108" y="40"/>
                    </a:cubicBezTo>
                    <a:cubicBezTo>
                      <a:pt x="36" y="75"/>
                      <a:pt x="0" y="183"/>
                      <a:pt x="72" y="290"/>
                    </a:cubicBezTo>
                    <a:lnTo>
                      <a:pt x="1003" y="1650"/>
                    </a:lnTo>
                    <a:cubicBezTo>
                      <a:pt x="1039" y="1686"/>
                      <a:pt x="1074" y="1722"/>
                      <a:pt x="1146" y="1722"/>
                    </a:cubicBezTo>
                    <a:cubicBezTo>
                      <a:pt x="1182" y="1722"/>
                      <a:pt x="1218" y="1686"/>
                      <a:pt x="1218" y="1686"/>
                    </a:cubicBezTo>
                    <a:cubicBezTo>
                      <a:pt x="1289" y="1615"/>
                      <a:pt x="1325" y="1543"/>
                      <a:pt x="1289" y="1436"/>
                    </a:cubicBezTo>
                    <a:lnTo>
                      <a:pt x="323" y="75"/>
                    </a:lnTo>
                    <a:cubicBezTo>
                      <a:pt x="301" y="31"/>
                      <a:pt x="251" y="1"/>
                      <a:pt x="200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2"/>
              <p:cNvSpPr/>
              <p:nvPr/>
            </p:nvSpPr>
            <p:spPr>
              <a:xfrm>
                <a:off x="6879300" y="2401800"/>
                <a:ext cx="30450" cy="35525"/>
              </a:xfrm>
              <a:custGeom>
                <a:rect b="b" l="l" r="r" t="t"/>
                <a:pathLst>
                  <a:path extrusionOk="0" h="1421" w="1218">
                    <a:moveTo>
                      <a:pt x="208" y="1"/>
                    </a:moveTo>
                    <a:cubicBezTo>
                      <a:pt x="173" y="1"/>
                      <a:pt x="138" y="10"/>
                      <a:pt x="108" y="24"/>
                    </a:cubicBezTo>
                    <a:cubicBezTo>
                      <a:pt x="36" y="96"/>
                      <a:pt x="1" y="203"/>
                      <a:pt x="72" y="275"/>
                    </a:cubicBezTo>
                    <a:lnTo>
                      <a:pt x="895" y="1349"/>
                    </a:lnTo>
                    <a:cubicBezTo>
                      <a:pt x="931" y="1420"/>
                      <a:pt x="967" y="1420"/>
                      <a:pt x="1039" y="1420"/>
                    </a:cubicBezTo>
                    <a:cubicBezTo>
                      <a:pt x="1074" y="1420"/>
                      <a:pt x="1110" y="1420"/>
                      <a:pt x="1110" y="1385"/>
                    </a:cubicBezTo>
                    <a:cubicBezTo>
                      <a:pt x="1218" y="1349"/>
                      <a:pt x="1218" y="1241"/>
                      <a:pt x="1146" y="1170"/>
                    </a:cubicBezTo>
                    <a:lnTo>
                      <a:pt x="323" y="60"/>
                    </a:lnTo>
                    <a:cubicBezTo>
                      <a:pt x="302" y="18"/>
                      <a:pt x="256" y="1"/>
                      <a:pt x="208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2"/>
              <p:cNvSpPr/>
              <p:nvPr/>
            </p:nvSpPr>
            <p:spPr>
              <a:xfrm>
                <a:off x="7024275" y="2521825"/>
                <a:ext cx="257750" cy="305100"/>
              </a:xfrm>
              <a:custGeom>
                <a:rect b="b" l="l" r="r" t="t"/>
                <a:pathLst>
                  <a:path extrusionOk="0" h="12204" w="10310">
                    <a:moveTo>
                      <a:pt x="8980" y="0"/>
                    </a:moveTo>
                    <a:cubicBezTo>
                      <a:pt x="7783" y="0"/>
                      <a:pt x="5823" y="991"/>
                      <a:pt x="5405" y="1487"/>
                    </a:cubicBezTo>
                    <a:cubicBezTo>
                      <a:pt x="5405" y="1487"/>
                      <a:pt x="4940" y="1989"/>
                      <a:pt x="3902" y="3349"/>
                    </a:cubicBezTo>
                    <a:cubicBezTo>
                      <a:pt x="3759" y="3564"/>
                      <a:pt x="3616" y="3743"/>
                      <a:pt x="3472" y="3957"/>
                    </a:cubicBezTo>
                    <a:cubicBezTo>
                      <a:pt x="3079" y="4458"/>
                      <a:pt x="2685" y="5031"/>
                      <a:pt x="2184" y="5675"/>
                    </a:cubicBezTo>
                    <a:cubicBezTo>
                      <a:pt x="2041" y="5926"/>
                      <a:pt x="1862" y="6177"/>
                      <a:pt x="1718" y="6356"/>
                    </a:cubicBezTo>
                    <a:lnTo>
                      <a:pt x="931" y="7501"/>
                    </a:lnTo>
                    <a:cubicBezTo>
                      <a:pt x="680" y="7859"/>
                      <a:pt x="430" y="8217"/>
                      <a:pt x="179" y="8611"/>
                    </a:cubicBezTo>
                    <a:lnTo>
                      <a:pt x="0" y="8933"/>
                    </a:lnTo>
                    <a:cubicBezTo>
                      <a:pt x="25" y="8931"/>
                      <a:pt x="49" y="8931"/>
                      <a:pt x="74" y="8931"/>
                    </a:cubicBezTo>
                    <a:cubicBezTo>
                      <a:pt x="726" y="8931"/>
                      <a:pt x="1330" y="9388"/>
                      <a:pt x="1468" y="10078"/>
                    </a:cubicBezTo>
                    <a:cubicBezTo>
                      <a:pt x="1504" y="10973"/>
                      <a:pt x="895" y="11796"/>
                      <a:pt x="0" y="12011"/>
                    </a:cubicBezTo>
                    <a:cubicBezTo>
                      <a:pt x="72" y="12047"/>
                      <a:pt x="179" y="12118"/>
                      <a:pt x="287" y="12118"/>
                    </a:cubicBezTo>
                    <a:cubicBezTo>
                      <a:pt x="287" y="12118"/>
                      <a:pt x="322" y="12154"/>
                      <a:pt x="358" y="12190"/>
                    </a:cubicBezTo>
                    <a:cubicBezTo>
                      <a:pt x="457" y="12199"/>
                      <a:pt x="555" y="12203"/>
                      <a:pt x="654" y="12203"/>
                    </a:cubicBezTo>
                    <a:cubicBezTo>
                      <a:pt x="949" y="12203"/>
                      <a:pt x="1244" y="12163"/>
                      <a:pt x="1539" y="12083"/>
                    </a:cubicBezTo>
                    <a:cubicBezTo>
                      <a:pt x="2148" y="11868"/>
                      <a:pt x="2649" y="11510"/>
                      <a:pt x="3079" y="11045"/>
                    </a:cubicBezTo>
                    <a:cubicBezTo>
                      <a:pt x="3401" y="10722"/>
                      <a:pt x="3687" y="10365"/>
                      <a:pt x="3938" y="10007"/>
                    </a:cubicBezTo>
                    <a:cubicBezTo>
                      <a:pt x="4081" y="9792"/>
                      <a:pt x="4296" y="9577"/>
                      <a:pt x="4439" y="9398"/>
                    </a:cubicBezTo>
                    <a:lnTo>
                      <a:pt x="4439" y="9362"/>
                    </a:lnTo>
                    <a:lnTo>
                      <a:pt x="4582" y="9219"/>
                    </a:lnTo>
                    <a:cubicBezTo>
                      <a:pt x="4654" y="9076"/>
                      <a:pt x="4761" y="8969"/>
                      <a:pt x="4833" y="8861"/>
                    </a:cubicBezTo>
                    <a:cubicBezTo>
                      <a:pt x="4940" y="8754"/>
                      <a:pt x="5047" y="8646"/>
                      <a:pt x="5119" y="8539"/>
                    </a:cubicBezTo>
                    <a:cubicBezTo>
                      <a:pt x="5334" y="8288"/>
                      <a:pt x="5477" y="8074"/>
                      <a:pt x="5656" y="7859"/>
                    </a:cubicBezTo>
                    <a:cubicBezTo>
                      <a:pt x="5978" y="7501"/>
                      <a:pt x="6264" y="7143"/>
                      <a:pt x="6551" y="6749"/>
                    </a:cubicBezTo>
                    <a:cubicBezTo>
                      <a:pt x="6658" y="6606"/>
                      <a:pt x="6766" y="6499"/>
                      <a:pt x="6873" y="6391"/>
                    </a:cubicBezTo>
                    <a:lnTo>
                      <a:pt x="6873" y="6356"/>
                    </a:lnTo>
                    <a:cubicBezTo>
                      <a:pt x="6980" y="6248"/>
                      <a:pt x="7052" y="6105"/>
                      <a:pt x="7159" y="5998"/>
                    </a:cubicBezTo>
                    <a:lnTo>
                      <a:pt x="7660" y="5353"/>
                    </a:lnTo>
                    <a:lnTo>
                      <a:pt x="7732" y="5246"/>
                    </a:lnTo>
                    <a:cubicBezTo>
                      <a:pt x="8018" y="4924"/>
                      <a:pt x="8269" y="4602"/>
                      <a:pt x="8555" y="4279"/>
                    </a:cubicBezTo>
                    <a:lnTo>
                      <a:pt x="8663" y="4172"/>
                    </a:lnTo>
                    <a:cubicBezTo>
                      <a:pt x="9844" y="3170"/>
                      <a:pt x="10309" y="1666"/>
                      <a:pt x="9880" y="485"/>
                    </a:cubicBezTo>
                    <a:cubicBezTo>
                      <a:pt x="9763" y="137"/>
                      <a:pt x="9424" y="0"/>
                      <a:pt x="8980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2"/>
              <p:cNvSpPr/>
              <p:nvPr/>
            </p:nvSpPr>
            <p:spPr>
              <a:xfrm>
                <a:off x="7152225" y="2571525"/>
                <a:ext cx="89525" cy="81450"/>
              </a:xfrm>
              <a:custGeom>
                <a:rect b="b" l="l" r="r" t="t"/>
                <a:pathLst>
                  <a:path extrusionOk="0" h="3258" w="3581">
                    <a:moveTo>
                      <a:pt x="1" y="1"/>
                    </a:moveTo>
                    <a:cubicBezTo>
                      <a:pt x="896" y="1074"/>
                      <a:pt x="1755" y="2148"/>
                      <a:pt x="2650" y="3258"/>
                    </a:cubicBezTo>
                    <a:cubicBezTo>
                      <a:pt x="2936" y="2900"/>
                      <a:pt x="3187" y="2578"/>
                      <a:pt x="3473" y="2291"/>
                    </a:cubicBezTo>
                    <a:lnTo>
                      <a:pt x="3580" y="2184"/>
                    </a:lnTo>
                    <a:cubicBezTo>
                      <a:pt x="3509" y="2077"/>
                      <a:pt x="3473" y="2005"/>
                      <a:pt x="3401" y="18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42"/>
              <p:cNvSpPr/>
              <p:nvPr/>
            </p:nvSpPr>
            <p:spPr>
              <a:xfrm>
                <a:off x="7147775" y="2501325"/>
                <a:ext cx="143675" cy="145400"/>
              </a:xfrm>
              <a:custGeom>
                <a:rect b="b" l="l" r="r" t="t"/>
                <a:pathLst>
                  <a:path extrusionOk="0" h="5816" w="5747">
                    <a:moveTo>
                      <a:pt x="3390" y="1"/>
                    </a:moveTo>
                    <a:cubicBezTo>
                      <a:pt x="2984" y="1"/>
                      <a:pt x="2565" y="126"/>
                      <a:pt x="2183" y="410"/>
                    </a:cubicBezTo>
                    <a:lnTo>
                      <a:pt x="0" y="2665"/>
                    </a:lnTo>
                    <a:lnTo>
                      <a:pt x="4474" y="5815"/>
                    </a:lnTo>
                    <a:cubicBezTo>
                      <a:pt x="4761" y="4741"/>
                      <a:pt x="5083" y="3668"/>
                      <a:pt x="5369" y="2558"/>
                    </a:cubicBezTo>
                    <a:cubicBezTo>
                      <a:pt x="5746" y="1158"/>
                      <a:pt x="4624" y="1"/>
                      <a:pt x="33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42"/>
              <p:cNvSpPr/>
              <p:nvPr/>
            </p:nvSpPr>
            <p:spPr>
              <a:xfrm>
                <a:off x="7279300" y="3248050"/>
                <a:ext cx="185275" cy="509600"/>
              </a:xfrm>
              <a:custGeom>
                <a:rect b="b" l="l" r="r" t="t"/>
                <a:pathLst>
                  <a:path extrusionOk="0" h="20384" w="7411">
                    <a:moveTo>
                      <a:pt x="1" y="0"/>
                    </a:moveTo>
                    <a:lnTo>
                      <a:pt x="323" y="2792"/>
                    </a:lnTo>
                    <a:lnTo>
                      <a:pt x="323" y="3329"/>
                    </a:lnTo>
                    <a:lnTo>
                      <a:pt x="645" y="15714"/>
                    </a:lnTo>
                    <a:lnTo>
                      <a:pt x="717" y="18041"/>
                    </a:lnTo>
                    <a:cubicBezTo>
                      <a:pt x="717" y="18542"/>
                      <a:pt x="753" y="19043"/>
                      <a:pt x="753" y="19544"/>
                    </a:cubicBezTo>
                    <a:cubicBezTo>
                      <a:pt x="1738" y="20105"/>
                      <a:pt x="2836" y="20383"/>
                      <a:pt x="3933" y="20383"/>
                    </a:cubicBezTo>
                    <a:cubicBezTo>
                      <a:pt x="5146" y="20383"/>
                      <a:pt x="6357" y="20042"/>
                      <a:pt x="7410" y="19365"/>
                    </a:cubicBezTo>
                    <a:lnTo>
                      <a:pt x="7410" y="18864"/>
                    </a:lnTo>
                    <a:lnTo>
                      <a:pt x="7375" y="17182"/>
                    </a:lnTo>
                    <a:lnTo>
                      <a:pt x="7375" y="16788"/>
                    </a:lnTo>
                    <a:lnTo>
                      <a:pt x="7375" y="16430"/>
                    </a:lnTo>
                    <a:lnTo>
                      <a:pt x="7339" y="15643"/>
                    </a:lnTo>
                    <a:lnTo>
                      <a:pt x="7339" y="15034"/>
                    </a:lnTo>
                    <a:lnTo>
                      <a:pt x="7339" y="14963"/>
                    </a:lnTo>
                    <a:lnTo>
                      <a:pt x="7267" y="11705"/>
                    </a:lnTo>
                    <a:lnTo>
                      <a:pt x="7267" y="11168"/>
                    </a:lnTo>
                    <a:lnTo>
                      <a:pt x="7267" y="10524"/>
                    </a:lnTo>
                    <a:lnTo>
                      <a:pt x="7267" y="9772"/>
                    </a:lnTo>
                    <a:lnTo>
                      <a:pt x="7267" y="9056"/>
                    </a:lnTo>
                    <a:lnTo>
                      <a:pt x="7267" y="8913"/>
                    </a:lnTo>
                    <a:lnTo>
                      <a:pt x="7160" y="5513"/>
                    </a:lnTo>
                    <a:lnTo>
                      <a:pt x="7160" y="4761"/>
                    </a:lnTo>
                    <a:lnTo>
                      <a:pt x="7160" y="4618"/>
                    </a:lnTo>
                    <a:lnTo>
                      <a:pt x="7124" y="2900"/>
                    </a:lnTo>
                    <a:lnTo>
                      <a:pt x="7124" y="2613"/>
                    </a:lnTo>
                    <a:lnTo>
                      <a:pt x="5120" y="2649"/>
                    </a:lnTo>
                    <a:lnTo>
                      <a:pt x="4332" y="26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2"/>
              <p:cNvSpPr/>
              <p:nvPr/>
            </p:nvSpPr>
            <p:spPr>
              <a:xfrm>
                <a:off x="7103025" y="3718750"/>
                <a:ext cx="412550" cy="140525"/>
              </a:xfrm>
              <a:custGeom>
                <a:rect b="b" l="l" r="r" t="t"/>
                <a:pathLst>
                  <a:path extrusionOk="0" h="5621" w="16502">
                    <a:moveTo>
                      <a:pt x="14533" y="0"/>
                    </a:moveTo>
                    <a:cubicBezTo>
                      <a:pt x="14282" y="144"/>
                      <a:pt x="14032" y="215"/>
                      <a:pt x="13745" y="251"/>
                    </a:cubicBezTo>
                    <a:cubicBezTo>
                      <a:pt x="13602" y="287"/>
                      <a:pt x="13423" y="287"/>
                      <a:pt x="13244" y="287"/>
                    </a:cubicBezTo>
                    <a:cubicBezTo>
                      <a:pt x="11025" y="358"/>
                      <a:pt x="9987" y="358"/>
                      <a:pt x="9486" y="358"/>
                    </a:cubicBezTo>
                    <a:cubicBezTo>
                      <a:pt x="9414" y="323"/>
                      <a:pt x="9092" y="323"/>
                      <a:pt x="8663" y="323"/>
                    </a:cubicBezTo>
                    <a:cubicBezTo>
                      <a:pt x="8484" y="323"/>
                      <a:pt x="8305" y="287"/>
                      <a:pt x="8090" y="287"/>
                    </a:cubicBezTo>
                    <a:lnTo>
                      <a:pt x="7947" y="287"/>
                    </a:lnTo>
                    <a:cubicBezTo>
                      <a:pt x="7660" y="251"/>
                      <a:pt x="7338" y="251"/>
                      <a:pt x="7052" y="251"/>
                    </a:cubicBezTo>
                    <a:lnTo>
                      <a:pt x="6873" y="251"/>
                    </a:lnTo>
                    <a:cubicBezTo>
                      <a:pt x="3365" y="323"/>
                      <a:pt x="752" y="1683"/>
                      <a:pt x="179" y="3580"/>
                    </a:cubicBezTo>
                    <a:cubicBezTo>
                      <a:pt x="0" y="4260"/>
                      <a:pt x="0" y="4976"/>
                      <a:pt x="251" y="5620"/>
                    </a:cubicBezTo>
                    <a:cubicBezTo>
                      <a:pt x="5548" y="5584"/>
                      <a:pt x="10846" y="5477"/>
                      <a:pt x="16108" y="5405"/>
                    </a:cubicBezTo>
                    <a:cubicBezTo>
                      <a:pt x="16215" y="5334"/>
                      <a:pt x="16287" y="5226"/>
                      <a:pt x="16359" y="5119"/>
                    </a:cubicBezTo>
                    <a:cubicBezTo>
                      <a:pt x="16430" y="5047"/>
                      <a:pt x="16502" y="4904"/>
                      <a:pt x="16502" y="4797"/>
                    </a:cubicBezTo>
                    <a:cubicBezTo>
                      <a:pt x="16466" y="4403"/>
                      <a:pt x="16287" y="4081"/>
                      <a:pt x="16001" y="3866"/>
                    </a:cubicBezTo>
                    <a:cubicBezTo>
                      <a:pt x="15893" y="3759"/>
                      <a:pt x="15822" y="3687"/>
                      <a:pt x="15714" y="3580"/>
                    </a:cubicBezTo>
                    <a:cubicBezTo>
                      <a:pt x="15714" y="3544"/>
                      <a:pt x="15678" y="3508"/>
                      <a:pt x="15643" y="3472"/>
                    </a:cubicBezTo>
                    <a:lnTo>
                      <a:pt x="15643" y="3401"/>
                    </a:lnTo>
                    <a:cubicBezTo>
                      <a:pt x="15643" y="3365"/>
                      <a:pt x="15607" y="3329"/>
                      <a:pt x="15607" y="3294"/>
                    </a:cubicBezTo>
                    <a:cubicBezTo>
                      <a:pt x="15499" y="3115"/>
                      <a:pt x="15428" y="2936"/>
                      <a:pt x="15356" y="2757"/>
                    </a:cubicBezTo>
                    <a:cubicBezTo>
                      <a:pt x="15356" y="2685"/>
                      <a:pt x="15356" y="2649"/>
                      <a:pt x="15320" y="2542"/>
                    </a:cubicBezTo>
                    <a:cubicBezTo>
                      <a:pt x="15249" y="2434"/>
                      <a:pt x="15249" y="2291"/>
                      <a:pt x="15213" y="2184"/>
                    </a:cubicBezTo>
                    <a:cubicBezTo>
                      <a:pt x="15034" y="1611"/>
                      <a:pt x="14855" y="1074"/>
                      <a:pt x="14855" y="1074"/>
                    </a:cubicBezTo>
                    <a:cubicBezTo>
                      <a:pt x="14855" y="1038"/>
                      <a:pt x="14855" y="1003"/>
                      <a:pt x="14855" y="967"/>
                    </a:cubicBezTo>
                    <a:cubicBezTo>
                      <a:pt x="14819" y="788"/>
                      <a:pt x="14748" y="609"/>
                      <a:pt x="14676" y="358"/>
                    </a:cubicBezTo>
                    <a:cubicBezTo>
                      <a:pt x="14640" y="323"/>
                      <a:pt x="14640" y="287"/>
                      <a:pt x="14640" y="287"/>
                    </a:cubicBezTo>
                    <a:cubicBezTo>
                      <a:pt x="14676" y="251"/>
                      <a:pt x="14676" y="251"/>
                      <a:pt x="14640" y="251"/>
                    </a:cubicBezTo>
                    <a:cubicBezTo>
                      <a:pt x="14640" y="144"/>
                      <a:pt x="14605" y="72"/>
                      <a:pt x="14533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2"/>
              <p:cNvSpPr/>
              <p:nvPr/>
            </p:nvSpPr>
            <p:spPr>
              <a:xfrm>
                <a:off x="7103025" y="3717050"/>
                <a:ext cx="412550" cy="142225"/>
              </a:xfrm>
              <a:custGeom>
                <a:rect b="b" l="l" r="r" t="t"/>
                <a:pathLst>
                  <a:path extrusionOk="0" h="5689" w="16502">
                    <a:moveTo>
                      <a:pt x="7495" y="0"/>
                    </a:moveTo>
                    <a:cubicBezTo>
                      <a:pt x="7348" y="0"/>
                      <a:pt x="7099" y="142"/>
                      <a:pt x="6873" y="283"/>
                    </a:cubicBezTo>
                    <a:cubicBezTo>
                      <a:pt x="5405" y="319"/>
                      <a:pt x="3973" y="605"/>
                      <a:pt x="2649" y="1178"/>
                    </a:cubicBezTo>
                    <a:cubicBezTo>
                      <a:pt x="1360" y="1787"/>
                      <a:pt x="466" y="2646"/>
                      <a:pt x="179" y="3648"/>
                    </a:cubicBezTo>
                    <a:cubicBezTo>
                      <a:pt x="0" y="4328"/>
                      <a:pt x="0" y="5044"/>
                      <a:pt x="251" y="5688"/>
                    </a:cubicBezTo>
                    <a:cubicBezTo>
                      <a:pt x="5548" y="5652"/>
                      <a:pt x="10846" y="5545"/>
                      <a:pt x="16108" y="5473"/>
                    </a:cubicBezTo>
                    <a:cubicBezTo>
                      <a:pt x="16215" y="5402"/>
                      <a:pt x="16287" y="5294"/>
                      <a:pt x="16359" y="5187"/>
                    </a:cubicBezTo>
                    <a:cubicBezTo>
                      <a:pt x="16430" y="5115"/>
                      <a:pt x="16502" y="4972"/>
                      <a:pt x="16502" y="4865"/>
                    </a:cubicBezTo>
                    <a:cubicBezTo>
                      <a:pt x="16502" y="4686"/>
                      <a:pt x="16466" y="4507"/>
                      <a:pt x="16359" y="4364"/>
                    </a:cubicBezTo>
                    <a:cubicBezTo>
                      <a:pt x="16251" y="4185"/>
                      <a:pt x="16144" y="4042"/>
                      <a:pt x="16001" y="3934"/>
                    </a:cubicBezTo>
                    <a:cubicBezTo>
                      <a:pt x="15893" y="3827"/>
                      <a:pt x="15786" y="3719"/>
                      <a:pt x="15714" y="3612"/>
                    </a:cubicBezTo>
                    <a:cubicBezTo>
                      <a:pt x="15678" y="3576"/>
                      <a:pt x="15678" y="3540"/>
                      <a:pt x="15643" y="3505"/>
                    </a:cubicBezTo>
                    <a:lnTo>
                      <a:pt x="15643" y="3469"/>
                    </a:lnTo>
                    <a:cubicBezTo>
                      <a:pt x="15607" y="3433"/>
                      <a:pt x="15607" y="3362"/>
                      <a:pt x="15571" y="3326"/>
                    </a:cubicBezTo>
                    <a:cubicBezTo>
                      <a:pt x="15499" y="3147"/>
                      <a:pt x="15428" y="2968"/>
                      <a:pt x="15356" y="2789"/>
                    </a:cubicBezTo>
                    <a:cubicBezTo>
                      <a:pt x="14101" y="2427"/>
                      <a:pt x="12795" y="2242"/>
                      <a:pt x="11483" y="2242"/>
                    </a:cubicBezTo>
                    <a:cubicBezTo>
                      <a:pt x="10588" y="2242"/>
                      <a:pt x="9691" y="2328"/>
                      <a:pt x="8806" y="2502"/>
                    </a:cubicBezTo>
                    <a:cubicBezTo>
                      <a:pt x="8157" y="2623"/>
                      <a:pt x="7396" y="2839"/>
                      <a:pt x="6879" y="2839"/>
                    </a:cubicBezTo>
                    <a:cubicBezTo>
                      <a:pt x="6625" y="2839"/>
                      <a:pt x="6430" y="2787"/>
                      <a:pt x="6336" y="2646"/>
                    </a:cubicBezTo>
                    <a:cubicBezTo>
                      <a:pt x="5978" y="2001"/>
                      <a:pt x="7804" y="247"/>
                      <a:pt x="7589" y="33"/>
                    </a:cubicBezTo>
                    <a:cubicBezTo>
                      <a:pt x="7566" y="10"/>
                      <a:pt x="7534" y="0"/>
                      <a:pt x="7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2"/>
              <p:cNvSpPr/>
              <p:nvPr/>
            </p:nvSpPr>
            <p:spPr>
              <a:xfrm>
                <a:off x="7218450" y="3313375"/>
                <a:ext cx="440300" cy="70725"/>
              </a:xfrm>
              <a:custGeom>
                <a:rect b="b" l="l" r="r" t="t"/>
                <a:pathLst>
                  <a:path extrusionOk="0" h="2829" w="17612">
                    <a:moveTo>
                      <a:pt x="1791" y="0"/>
                    </a:moveTo>
                    <a:cubicBezTo>
                      <a:pt x="1" y="108"/>
                      <a:pt x="1" y="2721"/>
                      <a:pt x="1791" y="2828"/>
                    </a:cubicBezTo>
                    <a:lnTo>
                      <a:pt x="15751" y="2828"/>
                    </a:lnTo>
                    <a:cubicBezTo>
                      <a:pt x="17612" y="2828"/>
                      <a:pt x="17612" y="0"/>
                      <a:pt x="15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2"/>
              <p:cNvSpPr/>
              <p:nvPr/>
            </p:nvSpPr>
            <p:spPr>
              <a:xfrm>
                <a:off x="6900775" y="2484725"/>
                <a:ext cx="182575" cy="352650"/>
              </a:xfrm>
              <a:custGeom>
                <a:rect b="b" l="l" r="r" t="t"/>
                <a:pathLst>
                  <a:path extrusionOk="0" h="14106" w="7303">
                    <a:moveTo>
                      <a:pt x="4475" y="0"/>
                    </a:moveTo>
                    <a:lnTo>
                      <a:pt x="609" y="931"/>
                    </a:lnTo>
                    <a:cubicBezTo>
                      <a:pt x="1" y="5191"/>
                      <a:pt x="1039" y="9558"/>
                      <a:pt x="3437" y="13137"/>
                    </a:cubicBezTo>
                    <a:cubicBezTo>
                      <a:pt x="3872" y="13798"/>
                      <a:pt x="4547" y="14106"/>
                      <a:pt x="5216" y="14106"/>
                    </a:cubicBezTo>
                    <a:cubicBezTo>
                      <a:pt x="6141" y="14106"/>
                      <a:pt x="7053" y="13517"/>
                      <a:pt x="7303" y="12457"/>
                    </a:cubicBezTo>
                    <a:lnTo>
                      <a:pt x="4475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2"/>
              <p:cNvSpPr/>
              <p:nvPr/>
            </p:nvSpPr>
            <p:spPr>
              <a:xfrm>
                <a:off x="7171025" y="2459675"/>
                <a:ext cx="417050" cy="457300"/>
              </a:xfrm>
              <a:custGeom>
                <a:rect b="b" l="l" r="r" t="t"/>
                <a:pathLst>
                  <a:path extrusionOk="0" h="18292" w="16682">
                    <a:moveTo>
                      <a:pt x="2041" y="0"/>
                    </a:moveTo>
                    <a:cubicBezTo>
                      <a:pt x="1289" y="108"/>
                      <a:pt x="609" y="394"/>
                      <a:pt x="1" y="824"/>
                    </a:cubicBezTo>
                    <a:cubicBezTo>
                      <a:pt x="1719" y="7338"/>
                      <a:pt x="5012" y="13352"/>
                      <a:pt x="9594" y="18291"/>
                    </a:cubicBezTo>
                    <a:lnTo>
                      <a:pt x="16574" y="17540"/>
                    </a:lnTo>
                    <a:cubicBezTo>
                      <a:pt x="16681" y="16537"/>
                      <a:pt x="16502" y="15464"/>
                      <a:pt x="16001" y="14569"/>
                    </a:cubicBezTo>
                    <a:cubicBezTo>
                      <a:pt x="13495" y="11311"/>
                      <a:pt x="10775" y="8233"/>
                      <a:pt x="7876" y="5298"/>
                    </a:cubicBezTo>
                    <a:cubicBezTo>
                      <a:pt x="5943" y="3365"/>
                      <a:pt x="4010" y="1611"/>
                      <a:pt x="2148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2"/>
              <p:cNvSpPr/>
              <p:nvPr/>
            </p:nvSpPr>
            <p:spPr>
              <a:xfrm>
                <a:off x="7380425" y="3150500"/>
                <a:ext cx="444775" cy="170950"/>
              </a:xfrm>
              <a:custGeom>
                <a:rect b="b" l="l" r="r" t="t"/>
                <a:pathLst>
                  <a:path extrusionOk="0" h="6838" w="17791">
                    <a:moveTo>
                      <a:pt x="72" y="1"/>
                    </a:moveTo>
                    <a:lnTo>
                      <a:pt x="72" y="37"/>
                    </a:lnTo>
                    <a:lnTo>
                      <a:pt x="36" y="1755"/>
                    </a:lnTo>
                    <a:lnTo>
                      <a:pt x="36" y="2542"/>
                    </a:lnTo>
                    <a:lnTo>
                      <a:pt x="1" y="6587"/>
                    </a:lnTo>
                    <a:lnTo>
                      <a:pt x="538" y="6587"/>
                    </a:lnTo>
                    <a:lnTo>
                      <a:pt x="12923" y="6766"/>
                    </a:lnTo>
                    <a:lnTo>
                      <a:pt x="15249" y="6802"/>
                    </a:lnTo>
                    <a:lnTo>
                      <a:pt x="16717" y="6838"/>
                    </a:lnTo>
                    <a:cubicBezTo>
                      <a:pt x="17433" y="5656"/>
                      <a:pt x="17791" y="4296"/>
                      <a:pt x="17683" y="2936"/>
                    </a:cubicBezTo>
                    <a:cubicBezTo>
                      <a:pt x="17612" y="1969"/>
                      <a:pt x="17325" y="1003"/>
                      <a:pt x="16824" y="144"/>
                    </a:cubicBezTo>
                    <a:lnTo>
                      <a:pt x="12457" y="144"/>
                    </a:lnTo>
                    <a:lnTo>
                      <a:pt x="9164" y="108"/>
                    </a:lnTo>
                    <a:lnTo>
                      <a:pt x="6408" y="108"/>
                    </a:lnTo>
                    <a:lnTo>
                      <a:pt x="2972" y="72"/>
                    </a:lnTo>
                    <a:lnTo>
                      <a:pt x="2256" y="37"/>
                    </a:lnTo>
                    <a:lnTo>
                      <a:pt x="2077" y="3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2"/>
              <p:cNvSpPr/>
              <p:nvPr/>
            </p:nvSpPr>
            <p:spPr>
              <a:xfrm>
                <a:off x="7784025" y="3114700"/>
                <a:ext cx="140500" cy="410325"/>
              </a:xfrm>
              <a:custGeom>
                <a:rect b="b" l="l" r="r" t="t"/>
                <a:pathLst>
                  <a:path extrusionOk="0" h="16413" w="5620">
                    <a:moveTo>
                      <a:pt x="5011" y="1"/>
                    </a:moveTo>
                    <a:cubicBezTo>
                      <a:pt x="4653" y="1"/>
                      <a:pt x="4296" y="144"/>
                      <a:pt x="4081" y="431"/>
                    </a:cubicBezTo>
                    <a:cubicBezTo>
                      <a:pt x="3973" y="538"/>
                      <a:pt x="3866" y="609"/>
                      <a:pt x="3759" y="681"/>
                    </a:cubicBezTo>
                    <a:lnTo>
                      <a:pt x="3651" y="753"/>
                    </a:lnTo>
                    <a:lnTo>
                      <a:pt x="3580" y="753"/>
                    </a:lnTo>
                    <a:cubicBezTo>
                      <a:pt x="3544" y="788"/>
                      <a:pt x="3508" y="788"/>
                      <a:pt x="3472" y="824"/>
                    </a:cubicBezTo>
                    <a:cubicBezTo>
                      <a:pt x="3293" y="896"/>
                      <a:pt x="3114" y="967"/>
                      <a:pt x="2935" y="1039"/>
                    </a:cubicBezTo>
                    <a:lnTo>
                      <a:pt x="2721" y="1075"/>
                    </a:lnTo>
                    <a:lnTo>
                      <a:pt x="2363" y="1182"/>
                    </a:lnTo>
                    <a:cubicBezTo>
                      <a:pt x="1790" y="1325"/>
                      <a:pt x="1217" y="1433"/>
                      <a:pt x="1217" y="1433"/>
                    </a:cubicBezTo>
                    <a:cubicBezTo>
                      <a:pt x="1199" y="1451"/>
                      <a:pt x="1181" y="1460"/>
                      <a:pt x="1163" y="1460"/>
                    </a:cubicBezTo>
                    <a:cubicBezTo>
                      <a:pt x="1146" y="1460"/>
                      <a:pt x="1128" y="1451"/>
                      <a:pt x="1110" y="1433"/>
                    </a:cubicBezTo>
                    <a:cubicBezTo>
                      <a:pt x="931" y="1504"/>
                      <a:pt x="752" y="1540"/>
                      <a:pt x="501" y="1612"/>
                    </a:cubicBezTo>
                    <a:cubicBezTo>
                      <a:pt x="465" y="1648"/>
                      <a:pt x="394" y="1648"/>
                      <a:pt x="394" y="1648"/>
                    </a:cubicBezTo>
                    <a:cubicBezTo>
                      <a:pt x="286" y="1648"/>
                      <a:pt x="215" y="1683"/>
                      <a:pt x="143" y="1719"/>
                    </a:cubicBezTo>
                    <a:cubicBezTo>
                      <a:pt x="251" y="1970"/>
                      <a:pt x="322" y="2256"/>
                      <a:pt x="358" y="2542"/>
                    </a:cubicBezTo>
                    <a:cubicBezTo>
                      <a:pt x="358" y="2686"/>
                      <a:pt x="358" y="2865"/>
                      <a:pt x="358" y="3044"/>
                    </a:cubicBezTo>
                    <a:cubicBezTo>
                      <a:pt x="358" y="5263"/>
                      <a:pt x="322" y="6301"/>
                      <a:pt x="251" y="6802"/>
                    </a:cubicBezTo>
                    <a:cubicBezTo>
                      <a:pt x="251" y="6874"/>
                      <a:pt x="251" y="7196"/>
                      <a:pt x="215" y="7625"/>
                    </a:cubicBezTo>
                    <a:cubicBezTo>
                      <a:pt x="179" y="7804"/>
                      <a:pt x="143" y="7983"/>
                      <a:pt x="143" y="8198"/>
                    </a:cubicBezTo>
                    <a:lnTo>
                      <a:pt x="143" y="8341"/>
                    </a:lnTo>
                    <a:cubicBezTo>
                      <a:pt x="108" y="8627"/>
                      <a:pt x="72" y="8950"/>
                      <a:pt x="72" y="9236"/>
                    </a:cubicBezTo>
                    <a:lnTo>
                      <a:pt x="72" y="9415"/>
                    </a:lnTo>
                    <a:cubicBezTo>
                      <a:pt x="0" y="12923"/>
                      <a:pt x="1253" y="15607"/>
                      <a:pt x="3150" y="16252"/>
                    </a:cubicBezTo>
                    <a:cubicBezTo>
                      <a:pt x="3472" y="16359"/>
                      <a:pt x="3812" y="16413"/>
                      <a:pt x="4157" y="16413"/>
                    </a:cubicBezTo>
                    <a:cubicBezTo>
                      <a:pt x="4501" y="16413"/>
                      <a:pt x="4850" y="16359"/>
                      <a:pt x="5190" y="16252"/>
                    </a:cubicBezTo>
                    <a:cubicBezTo>
                      <a:pt x="5334" y="10990"/>
                      <a:pt x="5477" y="5692"/>
                      <a:pt x="5620" y="395"/>
                    </a:cubicBezTo>
                    <a:cubicBezTo>
                      <a:pt x="5548" y="323"/>
                      <a:pt x="5441" y="216"/>
                      <a:pt x="5369" y="144"/>
                    </a:cubicBezTo>
                    <a:cubicBezTo>
                      <a:pt x="5262" y="73"/>
                      <a:pt x="5155" y="1"/>
                      <a:pt x="5011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2"/>
              <p:cNvSpPr/>
              <p:nvPr/>
            </p:nvSpPr>
            <p:spPr>
              <a:xfrm>
                <a:off x="7777750" y="3114475"/>
                <a:ext cx="146775" cy="410550"/>
              </a:xfrm>
              <a:custGeom>
                <a:rect b="b" l="l" r="r" t="t"/>
                <a:pathLst>
                  <a:path extrusionOk="0" h="16422" w="5871">
                    <a:moveTo>
                      <a:pt x="5180" y="0"/>
                    </a:moveTo>
                    <a:cubicBezTo>
                      <a:pt x="5055" y="0"/>
                      <a:pt x="4914" y="59"/>
                      <a:pt x="4797" y="117"/>
                    </a:cubicBezTo>
                    <a:cubicBezTo>
                      <a:pt x="4618" y="225"/>
                      <a:pt x="4475" y="332"/>
                      <a:pt x="4332" y="475"/>
                    </a:cubicBezTo>
                    <a:cubicBezTo>
                      <a:pt x="4224" y="547"/>
                      <a:pt x="4117" y="654"/>
                      <a:pt x="4010" y="726"/>
                    </a:cubicBezTo>
                    <a:lnTo>
                      <a:pt x="3902" y="797"/>
                    </a:lnTo>
                    <a:lnTo>
                      <a:pt x="3866" y="797"/>
                    </a:lnTo>
                    <a:cubicBezTo>
                      <a:pt x="3831" y="833"/>
                      <a:pt x="3759" y="833"/>
                      <a:pt x="3723" y="869"/>
                    </a:cubicBezTo>
                    <a:cubicBezTo>
                      <a:pt x="3544" y="941"/>
                      <a:pt x="3365" y="1012"/>
                      <a:pt x="3186" y="1048"/>
                    </a:cubicBezTo>
                    <a:cubicBezTo>
                      <a:pt x="2470" y="3160"/>
                      <a:pt x="2291" y="5379"/>
                      <a:pt x="2614" y="7563"/>
                    </a:cubicBezTo>
                    <a:cubicBezTo>
                      <a:pt x="2757" y="8565"/>
                      <a:pt x="3079" y="9782"/>
                      <a:pt x="2649" y="10032"/>
                    </a:cubicBezTo>
                    <a:cubicBezTo>
                      <a:pt x="2594" y="10063"/>
                      <a:pt x="2530" y="10078"/>
                      <a:pt x="2460" y="10078"/>
                    </a:cubicBezTo>
                    <a:cubicBezTo>
                      <a:pt x="1768" y="10078"/>
                      <a:pt x="466" y="8691"/>
                      <a:pt x="125" y="8691"/>
                    </a:cubicBezTo>
                    <a:cubicBezTo>
                      <a:pt x="103" y="8691"/>
                      <a:pt x="86" y="8697"/>
                      <a:pt x="72" y="8708"/>
                    </a:cubicBezTo>
                    <a:cubicBezTo>
                      <a:pt x="1" y="8780"/>
                      <a:pt x="180" y="9138"/>
                      <a:pt x="323" y="9424"/>
                    </a:cubicBezTo>
                    <a:cubicBezTo>
                      <a:pt x="287" y="10856"/>
                      <a:pt x="502" y="12323"/>
                      <a:pt x="1039" y="13684"/>
                    </a:cubicBezTo>
                    <a:cubicBezTo>
                      <a:pt x="1576" y="15008"/>
                      <a:pt x="2363" y="15903"/>
                      <a:pt x="3401" y="16261"/>
                    </a:cubicBezTo>
                    <a:cubicBezTo>
                      <a:pt x="3723" y="16368"/>
                      <a:pt x="4063" y="16422"/>
                      <a:pt x="4408" y="16422"/>
                    </a:cubicBezTo>
                    <a:cubicBezTo>
                      <a:pt x="4752" y="16422"/>
                      <a:pt x="5101" y="16368"/>
                      <a:pt x="5441" y="16261"/>
                    </a:cubicBezTo>
                    <a:cubicBezTo>
                      <a:pt x="5585" y="10999"/>
                      <a:pt x="5728" y="5701"/>
                      <a:pt x="5871" y="404"/>
                    </a:cubicBezTo>
                    <a:cubicBezTo>
                      <a:pt x="5799" y="332"/>
                      <a:pt x="5692" y="225"/>
                      <a:pt x="5620" y="153"/>
                    </a:cubicBezTo>
                    <a:cubicBezTo>
                      <a:pt x="5513" y="82"/>
                      <a:pt x="5406" y="10"/>
                      <a:pt x="5262" y="10"/>
                    </a:cubicBezTo>
                    <a:cubicBezTo>
                      <a:pt x="5236" y="3"/>
                      <a:pt x="5209" y="0"/>
                      <a:pt x="5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2"/>
              <p:cNvSpPr/>
              <p:nvPr/>
            </p:nvSpPr>
            <p:spPr>
              <a:xfrm>
                <a:off x="7281100" y="2788075"/>
                <a:ext cx="307850" cy="476100"/>
              </a:xfrm>
              <a:custGeom>
                <a:rect b="b" l="l" r="r" t="t"/>
                <a:pathLst>
                  <a:path extrusionOk="0" h="19044" w="12314">
                    <a:moveTo>
                      <a:pt x="5942" y="1"/>
                    </a:moveTo>
                    <a:lnTo>
                      <a:pt x="4475" y="3187"/>
                    </a:lnTo>
                    <a:lnTo>
                      <a:pt x="3043" y="7589"/>
                    </a:lnTo>
                    <a:lnTo>
                      <a:pt x="2220" y="10095"/>
                    </a:lnTo>
                    <a:lnTo>
                      <a:pt x="1647" y="11777"/>
                    </a:lnTo>
                    <a:lnTo>
                      <a:pt x="394" y="15643"/>
                    </a:lnTo>
                    <a:lnTo>
                      <a:pt x="0" y="16824"/>
                    </a:lnTo>
                    <a:lnTo>
                      <a:pt x="3902" y="18113"/>
                    </a:lnTo>
                    <a:lnTo>
                      <a:pt x="6766" y="19044"/>
                    </a:lnTo>
                    <a:lnTo>
                      <a:pt x="6801" y="18936"/>
                    </a:lnTo>
                    <a:lnTo>
                      <a:pt x="7052" y="18149"/>
                    </a:lnTo>
                    <a:lnTo>
                      <a:pt x="7768" y="16037"/>
                    </a:lnTo>
                    <a:lnTo>
                      <a:pt x="8341" y="14176"/>
                    </a:lnTo>
                    <a:lnTo>
                      <a:pt x="8663" y="13281"/>
                    </a:lnTo>
                    <a:lnTo>
                      <a:pt x="9379" y="11026"/>
                    </a:lnTo>
                    <a:lnTo>
                      <a:pt x="9414" y="10954"/>
                    </a:lnTo>
                    <a:lnTo>
                      <a:pt x="12314" y="2077"/>
                    </a:lnTo>
                    <a:lnTo>
                      <a:pt x="10918" y="1612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2"/>
              <p:cNvSpPr/>
              <p:nvPr/>
            </p:nvSpPr>
            <p:spPr>
              <a:xfrm>
                <a:off x="7275725" y="3128125"/>
                <a:ext cx="190625" cy="192275"/>
              </a:xfrm>
              <a:custGeom>
                <a:rect b="b" l="l" r="r" t="t"/>
                <a:pathLst>
                  <a:path extrusionOk="0" h="7691" w="7625">
                    <a:moveTo>
                      <a:pt x="4081" y="1"/>
                    </a:moveTo>
                    <a:cubicBezTo>
                      <a:pt x="3580" y="1"/>
                      <a:pt x="3079" y="72"/>
                      <a:pt x="2614" y="287"/>
                    </a:cubicBezTo>
                    <a:cubicBezTo>
                      <a:pt x="2184" y="430"/>
                      <a:pt x="1790" y="681"/>
                      <a:pt x="1432" y="967"/>
                    </a:cubicBezTo>
                    <a:cubicBezTo>
                      <a:pt x="1182" y="1218"/>
                      <a:pt x="931" y="1468"/>
                      <a:pt x="717" y="1791"/>
                    </a:cubicBezTo>
                    <a:cubicBezTo>
                      <a:pt x="466" y="2149"/>
                      <a:pt x="287" y="2542"/>
                      <a:pt x="144" y="2936"/>
                    </a:cubicBezTo>
                    <a:cubicBezTo>
                      <a:pt x="144" y="3043"/>
                      <a:pt x="108" y="3151"/>
                      <a:pt x="72" y="3258"/>
                    </a:cubicBezTo>
                    <a:lnTo>
                      <a:pt x="72" y="3366"/>
                    </a:lnTo>
                    <a:cubicBezTo>
                      <a:pt x="36" y="3688"/>
                      <a:pt x="1" y="4010"/>
                      <a:pt x="36" y="4296"/>
                    </a:cubicBezTo>
                    <a:cubicBezTo>
                      <a:pt x="36" y="4475"/>
                      <a:pt x="72" y="4654"/>
                      <a:pt x="108" y="4833"/>
                    </a:cubicBezTo>
                    <a:cubicBezTo>
                      <a:pt x="144" y="4941"/>
                      <a:pt x="180" y="5084"/>
                      <a:pt x="215" y="5227"/>
                    </a:cubicBezTo>
                    <a:cubicBezTo>
                      <a:pt x="251" y="5299"/>
                      <a:pt x="251" y="5334"/>
                      <a:pt x="287" y="5370"/>
                    </a:cubicBezTo>
                    <a:cubicBezTo>
                      <a:pt x="830" y="6808"/>
                      <a:pt x="2195" y="7691"/>
                      <a:pt x="3635" y="7691"/>
                    </a:cubicBezTo>
                    <a:cubicBezTo>
                      <a:pt x="4094" y="7691"/>
                      <a:pt x="4562" y="7601"/>
                      <a:pt x="5012" y="7410"/>
                    </a:cubicBezTo>
                    <a:cubicBezTo>
                      <a:pt x="6086" y="7017"/>
                      <a:pt x="6909" y="6193"/>
                      <a:pt x="7339" y="5155"/>
                    </a:cubicBezTo>
                    <a:cubicBezTo>
                      <a:pt x="7482" y="4833"/>
                      <a:pt x="7553" y="4511"/>
                      <a:pt x="7625" y="4153"/>
                    </a:cubicBezTo>
                    <a:lnTo>
                      <a:pt x="7589" y="3903"/>
                    </a:lnTo>
                    <a:lnTo>
                      <a:pt x="7625" y="3616"/>
                    </a:lnTo>
                    <a:cubicBezTo>
                      <a:pt x="7625" y="3616"/>
                      <a:pt x="7625" y="3580"/>
                      <a:pt x="7625" y="3580"/>
                    </a:cubicBezTo>
                    <a:cubicBezTo>
                      <a:pt x="7625" y="3187"/>
                      <a:pt x="7553" y="2793"/>
                      <a:pt x="7446" y="2435"/>
                    </a:cubicBezTo>
                    <a:cubicBezTo>
                      <a:pt x="7374" y="2256"/>
                      <a:pt x="7339" y="2113"/>
                      <a:pt x="7231" y="1970"/>
                    </a:cubicBezTo>
                    <a:cubicBezTo>
                      <a:pt x="7052" y="1576"/>
                      <a:pt x="6766" y="1218"/>
                      <a:pt x="6444" y="932"/>
                    </a:cubicBezTo>
                    <a:cubicBezTo>
                      <a:pt x="6372" y="860"/>
                      <a:pt x="6301" y="788"/>
                      <a:pt x="6229" y="717"/>
                    </a:cubicBezTo>
                    <a:cubicBezTo>
                      <a:pt x="5620" y="287"/>
                      <a:pt x="4905" y="37"/>
                      <a:pt x="4153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2"/>
              <p:cNvSpPr/>
              <p:nvPr/>
            </p:nvSpPr>
            <p:spPr>
              <a:xfrm>
                <a:off x="7144175" y="2380925"/>
                <a:ext cx="102050" cy="152450"/>
              </a:xfrm>
              <a:custGeom>
                <a:rect b="b" l="l" r="r" t="t"/>
                <a:pathLst>
                  <a:path extrusionOk="0" h="6098" w="4082">
                    <a:moveTo>
                      <a:pt x="896" y="0"/>
                    </a:moveTo>
                    <a:lnTo>
                      <a:pt x="538" y="394"/>
                    </a:lnTo>
                    <a:lnTo>
                      <a:pt x="1" y="1038"/>
                    </a:lnTo>
                    <a:cubicBezTo>
                      <a:pt x="37" y="1146"/>
                      <a:pt x="72" y="1253"/>
                      <a:pt x="108" y="1360"/>
                    </a:cubicBezTo>
                    <a:cubicBezTo>
                      <a:pt x="144" y="1396"/>
                      <a:pt x="144" y="1432"/>
                      <a:pt x="180" y="1468"/>
                    </a:cubicBezTo>
                    <a:cubicBezTo>
                      <a:pt x="287" y="1790"/>
                      <a:pt x="430" y="2220"/>
                      <a:pt x="609" y="2649"/>
                    </a:cubicBezTo>
                    <a:lnTo>
                      <a:pt x="717" y="2971"/>
                    </a:lnTo>
                    <a:cubicBezTo>
                      <a:pt x="788" y="3079"/>
                      <a:pt x="824" y="3222"/>
                      <a:pt x="860" y="3329"/>
                    </a:cubicBezTo>
                    <a:cubicBezTo>
                      <a:pt x="1003" y="3723"/>
                      <a:pt x="1146" y="4045"/>
                      <a:pt x="1218" y="4296"/>
                    </a:cubicBezTo>
                    <a:lnTo>
                      <a:pt x="1218" y="4367"/>
                    </a:lnTo>
                    <a:lnTo>
                      <a:pt x="1361" y="4689"/>
                    </a:lnTo>
                    <a:cubicBezTo>
                      <a:pt x="1397" y="4797"/>
                      <a:pt x="1433" y="4940"/>
                      <a:pt x="1468" y="5047"/>
                    </a:cubicBezTo>
                    <a:lnTo>
                      <a:pt x="1468" y="5083"/>
                    </a:lnTo>
                    <a:cubicBezTo>
                      <a:pt x="1719" y="5763"/>
                      <a:pt x="2005" y="5942"/>
                      <a:pt x="2077" y="6014"/>
                    </a:cubicBezTo>
                    <a:cubicBezTo>
                      <a:pt x="2183" y="6070"/>
                      <a:pt x="2297" y="6098"/>
                      <a:pt x="2416" y="6098"/>
                    </a:cubicBezTo>
                    <a:cubicBezTo>
                      <a:pt x="2984" y="6098"/>
                      <a:pt x="3667" y="5466"/>
                      <a:pt x="4081" y="4224"/>
                    </a:cubicBezTo>
                    <a:cubicBezTo>
                      <a:pt x="4010" y="4045"/>
                      <a:pt x="3902" y="3866"/>
                      <a:pt x="3759" y="3723"/>
                    </a:cubicBezTo>
                    <a:cubicBezTo>
                      <a:pt x="3401" y="3186"/>
                      <a:pt x="3008" y="2649"/>
                      <a:pt x="2614" y="2148"/>
                    </a:cubicBezTo>
                    <a:cubicBezTo>
                      <a:pt x="2506" y="2005"/>
                      <a:pt x="2399" y="1862"/>
                      <a:pt x="2327" y="1754"/>
                    </a:cubicBezTo>
                    <a:lnTo>
                      <a:pt x="1612" y="788"/>
                    </a:lnTo>
                    <a:cubicBezTo>
                      <a:pt x="1504" y="645"/>
                      <a:pt x="1361" y="466"/>
                      <a:pt x="1254" y="358"/>
                    </a:cubicBezTo>
                    <a:lnTo>
                      <a:pt x="1254" y="322"/>
                    </a:lnTo>
                    <a:cubicBezTo>
                      <a:pt x="1254" y="322"/>
                      <a:pt x="1218" y="287"/>
                      <a:pt x="1218" y="287"/>
                    </a:cubicBezTo>
                    <a:cubicBezTo>
                      <a:pt x="1110" y="215"/>
                      <a:pt x="1039" y="108"/>
                      <a:pt x="967" y="36"/>
                    </a:cubicBezTo>
                    <a:cubicBezTo>
                      <a:pt x="967" y="36"/>
                      <a:pt x="931" y="36"/>
                      <a:pt x="896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2"/>
              <p:cNvSpPr/>
              <p:nvPr/>
            </p:nvSpPr>
            <p:spPr>
              <a:xfrm>
                <a:off x="7146875" y="2399700"/>
                <a:ext cx="31350" cy="47475"/>
              </a:xfrm>
              <a:custGeom>
                <a:rect b="b" l="l" r="r" t="t"/>
                <a:pathLst>
                  <a:path extrusionOk="0" h="1899" w="1254">
                    <a:moveTo>
                      <a:pt x="1253" y="1"/>
                    </a:moveTo>
                    <a:lnTo>
                      <a:pt x="1253" y="1"/>
                    </a:lnTo>
                    <a:cubicBezTo>
                      <a:pt x="788" y="37"/>
                      <a:pt x="358" y="216"/>
                      <a:pt x="36" y="538"/>
                    </a:cubicBezTo>
                    <a:lnTo>
                      <a:pt x="0" y="609"/>
                    </a:lnTo>
                    <a:cubicBezTo>
                      <a:pt x="0" y="645"/>
                      <a:pt x="0" y="645"/>
                      <a:pt x="36" y="681"/>
                    </a:cubicBezTo>
                    <a:cubicBezTo>
                      <a:pt x="143" y="1039"/>
                      <a:pt x="287" y="1469"/>
                      <a:pt x="466" y="1898"/>
                    </a:cubicBezTo>
                    <a:cubicBezTo>
                      <a:pt x="823" y="1325"/>
                      <a:pt x="1110" y="681"/>
                      <a:pt x="1253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2"/>
              <p:cNvSpPr/>
              <p:nvPr/>
            </p:nvSpPr>
            <p:spPr>
              <a:xfrm>
                <a:off x="7073500" y="2279725"/>
                <a:ext cx="123500" cy="153350"/>
              </a:xfrm>
              <a:custGeom>
                <a:rect b="b" l="l" r="r" t="t"/>
                <a:pathLst>
                  <a:path extrusionOk="0" h="6134" w="4940">
                    <a:moveTo>
                      <a:pt x="2331" y="0"/>
                    </a:moveTo>
                    <a:cubicBezTo>
                      <a:pt x="2294" y="0"/>
                      <a:pt x="2257" y="1"/>
                      <a:pt x="2219" y="3"/>
                    </a:cubicBezTo>
                    <a:lnTo>
                      <a:pt x="2076" y="3"/>
                    </a:lnTo>
                    <a:cubicBezTo>
                      <a:pt x="1396" y="75"/>
                      <a:pt x="788" y="505"/>
                      <a:pt x="465" y="1149"/>
                    </a:cubicBezTo>
                    <a:cubicBezTo>
                      <a:pt x="143" y="1722"/>
                      <a:pt x="0" y="2366"/>
                      <a:pt x="36" y="3010"/>
                    </a:cubicBezTo>
                    <a:lnTo>
                      <a:pt x="36" y="3332"/>
                    </a:lnTo>
                    <a:cubicBezTo>
                      <a:pt x="72" y="3583"/>
                      <a:pt x="143" y="3834"/>
                      <a:pt x="215" y="4084"/>
                    </a:cubicBezTo>
                    <a:cubicBezTo>
                      <a:pt x="586" y="5300"/>
                      <a:pt x="1531" y="6133"/>
                      <a:pt x="2539" y="6133"/>
                    </a:cubicBezTo>
                    <a:cubicBezTo>
                      <a:pt x="2599" y="6133"/>
                      <a:pt x="2660" y="6130"/>
                      <a:pt x="2720" y="6124"/>
                    </a:cubicBezTo>
                    <a:cubicBezTo>
                      <a:pt x="4045" y="5981"/>
                      <a:pt x="4940" y="4478"/>
                      <a:pt x="4761" y="2795"/>
                    </a:cubicBezTo>
                    <a:cubicBezTo>
                      <a:pt x="4725" y="2652"/>
                      <a:pt x="4725" y="2509"/>
                      <a:pt x="4689" y="2366"/>
                    </a:cubicBezTo>
                    <a:cubicBezTo>
                      <a:pt x="4378" y="1015"/>
                      <a:pt x="3429" y="0"/>
                      <a:pt x="2331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2"/>
              <p:cNvSpPr/>
              <p:nvPr/>
            </p:nvSpPr>
            <p:spPr>
              <a:xfrm>
                <a:off x="7067225" y="2369275"/>
                <a:ext cx="30450" cy="36725"/>
              </a:xfrm>
              <a:custGeom>
                <a:rect b="b" l="l" r="r" t="t"/>
                <a:pathLst>
                  <a:path extrusionOk="0" h="1469" w="1218">
                    <a:moveTo>
                      <a:pt x="1146" y="1"/>
                    </a:moveTo>
                    <a:cubicBezTo>
                      <a:pt x="860" y="108"/>
                      <a:pt x="609" y="180"/>
                      <a:pt x="323" y="216"/>
                    </a:cubicBezTo>
                    <a:cubicBezTo>
                      <a:pt x="251" y="216"/>
                      <a:pt x="108" y="216"/>
                      <a:pt x="36" y="323"/>
                    </a:cubicBezTo>
                    <a:cubicBezTo>
                      <a:pt x="0" y="395"/>
                      <a:pt x="0" y="430"/>
                      <a:pt x="36" y="502"/>
                    </a:cubicBezTo>
                    <a:lnTo>
                      <a:pt x="895" y="1218"/>
                    </a:lnTo>
                    <a:lnTo>
                      <a:pt x="1217" y="1469"/>
                    </a:lnTo>
                    <a:cubicBezTo>
                      <a:pt x="1182" y="967"/>
                      <a:pt x="1182" y="466"/>
                      <a:pt x="1146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2"/>
              <p:cNvSpPr/>
              <p:nvPr/>
            </p:nvSpPr>
            <p:spPr>
              <a:xfrm>
                <a:off x="7100325" y="2391650"/>
                <a:ext cx="28675" cy="25225"/>
              </a:xfrm>
              <a:custGeom>
                <a:rect b="b" l="l" r="r" t="t"/>
                <a:pathLst>
                  <a:path extrusionOk="0" h="1009" w="1147">
                    <a:moveTo>
                      <a:pt x="967" y="1"/>
                    </a:moveTo>
                    <a:cubicBezTo>
                      <a:pt x="753" y="72"/>
                      <a:pt x="538" y="180"/>
                      <a:pt x="359" y="287"/>
                    </a:cubicBezTo>
                    <a:cubicBezTo>
                      <a:pt x="216" y="395"/>
                      <a:pt x="72" y="538"/>
                      <a:pt x="1" y="681"/>
                    </a:cubicBezTo>
                    <a:cubicBezTo>
                      <a:pt x="97" y="874"/>
                      <a:pt x="309" y="1009"/>
                      <a:pt x="532" y="1009"/>
                    </a:cubicBezTo>
                    <a:cubicBezTo>
                      <a:pt x="558" y="1009"/>
                      <a:pt x="584" y="1007"/>
                      <a:pt x="609" y="1003"/>
                    </a:cubicBezTo>
                    <a:cubicBezTo>
                      <a:pt x="967" y="824"/>
                      <a:pt x="1146" y="395"/>
                      <a:pt x="9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2"/>
              <p:cNvSpPr/>
              <p:nvPr/>
            </p:nvSpPr>
            <p:spPr>
              <a:xfrm>
                <a:off x="7080575" y="2341275"/>
                <a:ext cx="20675" cy="18200"/>
              </a:xfrm>
              <a:custGeom>
                <a:rect b="b" l="l" r="r" t="t"/>
                <a:pathLst>
                  <a:path extrusionOk="0" h="728" w="827">
                    <a:moveTo>
                      <a:pt x="238" y="0"/>
                    </a:moveTo>
                    <a:cubicBezTo>
                      <a:pt x="103" y="0"/>
                      <a:pt x="0" y="160"/>
                      <a:pt x="111" y="298"/>
                    </a:cubicBezTo>
                    <a:lnTo>
                      <a:pt x="505" y="691"/>
                    </a:lnTo>
                    <a:cubicBezTo>
                      <a:pt x="540" y="727"/>
                      <a:pt x="612" y="727"/>
                      <a:pt x="648" y="727"/>
                    </a:cubicBezTo>
                    <a:cubicBezTo>
                      <a:pt x="683" y="727"/>
                      <a:pt x="719" y="727"/>
                      <a:pt x="755" y="691"/>
                    </a:cubicBezTo>
                    <a:cubicBezTo>
                      <a:pt x="827" y="620"/>
                      <a:pt x="827" y="512"/>
                      <a:pt x="755" y="441"/>
                    </a:cubicBezTo>
                    <a:lnTo>
                      <a:pt x="361" y="47"/>
                    </a:lnTo>
                    <a:cubicBezTo>
                      <a:pt x="320" y="14"/>
                      <a:pt x="278" y="0"/>
                      <a:pt x="238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2"/>
              <p:cNvSpPr/>
              <p:nvPr/>
            </p:nvSpPr>
            <p:spPr>
              <a:xfrm>
                <a:off x="7092975" y="2336675"/>
                <a:ext cx="18125" cy="19225"/>
              </a:xfrm>
              <a:custGeom>
                <a:rect b="b" l="l" r="r" t="t"/>
                <a:pathLst>
                  <a:path extrusionOk="0" h="769" w="725">
                    <a:moveTo>
                      <a:pt x="214" y="0"/>
                    </a:moveTo>
                    <a:cubicBezTo>
                      <a:pt x="99" y="0"/>
                      <a:pt x="0" y="134"/>
                      <a:pt x="80" y="267"/>
                    </a:cubicBezTo>
                    <a:lnTo>
                      <a:pt x="402" y="732"/>
                    </a:lnTo>
                    <a:cubicBezTo>
                      <a:pt x="438" y="768"/>
                      <a:pt x="510" y="768"/>
                      <a:pt x="545" y="768"/>
                    </a:cubicBezTo>
                    <a:cubicBezTo>
                      <a:pt x="581" y="768"/>
                      <a:pt x="653" y="768"/>
                      <a:pt x="689" y="732"/>
                    </a:cubicBezTo>
                    <a:cubicBezTo>
                      <a:pt x="724" y="661"/>
                      <a:pt x="724" y="553"/>
                      <a:pt x="689" y="517"/>
                    </a:cubicBezTo>
                    <a:lnTo>
                      <a:pt x="331" y="52"/>
                    </a:lnTo>
                    <a:cubicBezTo>
                      <a:pt x="294" y="16"/>
                      <a:pt x="253" y="0"/>
                      <a:pt x="214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2"/>
              <p:cNvSpPr/>
              <p:nvPr/>
            </p:nvSpPr>
            <p:spPr>
              <a:xfrm>
                <a:off x="7094075" y="2365700"/>
                <a:ext cx="8975" cy="16150"/>
              </a:xfrm>
              <a:custGeom>
                <a:rect b="b" l="l" r="r" t="t"/>
                <a:pathLst>
                  <a:path extrusionOk="0" h="646" w="359">
                    <a:moveTo>
                      <a:pt x="179" y="1"/>
                    </a:moveTo>
                    <a:cubicBezTo>
                      <a:pt x="108" y="1"/>
                      <a:pt x="0" y="72"/>
                      <a:pt x="36" y="180"/>
                    </a:cubicBezTo>
                    <a:lnTo>
                      <a:pt x="36" y="466"/>
                    </a:lnTo>
                    <a:cubicBezTo>
                      <a:pt x="0" y="573"/>
                      <a:pt x="108" y="645"/>
                      <a:pt x="179" y="645"/>
                    </a:cubicBezTo>
                    <a:cubicBezTo>
                      <a:pt x="287" y="645"/>
                      <a:pt x="358" y="573"/>
                      <a:pt x="358" y="502"/>
                    </a:cubicBezTo>
                    <a:lnTo>
                      <a:pt x="358" y="180"/>
                    </a:lnTo>
                    <a:cubicBezTo>
                      <a:pt x="358" y="108"/>
                      <a:pt x="287" y="1"/>
                      <a:pt x="179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2"/>
              <p:cNvSpPr/>
              <p:nvPr/>
            </p:nvSpPr>
            <p:spPr>
              <a:xfrm>
                <a:off x="7104800" y="2364575"/>
                <a:ext cx="11675" cy="15475"/>
              </a:xfrm>
              <a:custGeom>
                <a:rect b="b" l="l" r="r" t="t"/>
                <a:pathLst>
                  <a:path extrusionOk="0" h="619" w="467">
                    <a:moveTo>
                      <a:pt x="186" y="0"/>
                    </a:moveTo>
                    <a:cubicBezTo>
                      <a:pt x="172" y="0"/>
                      <a:pt x="157" y="3"/>
                      <a:pt x="144" y="10"/>
                    </a:cubicBezTo>
                    <a:cubicBezTo>
                      <a:pt x="37" y="46"/>
                      <a:pt x="1" y="117"/>
                      <a:pt x="37" y="225"/>
                    </a:cubicBezTo>
                    <a:lnTo>
                      <a:pt x="108" y="511"/>
                    </a:lnTo>
                    <a:cubicBezTo>
                      <a:pt x="144" y="583"/>
                      <a:pt x="180" y="618"/>
                      <a:pt x="287" y="618"/>
                    </a:cubicBezTo>
                    <a:lnTo>
                      <a:pt x="323" y="618"/>
                    </a:lnTo>
                    <a:cubicBezTo>
                      <a:pt x="395" y="583"/>
                      <a:pt x="466" y="475"/>
                      <a:pt x="430" y="404"/>
                    </a:cubicBezTo>
                    <a:lnTo>
                      <a:pt x="323" y="117"/>
                    </a:lnTo>
                    <a:cubicBezTo>
                      <a:pt x="323" y="59"/>
                      <a:pt x="251" y="0"/>
                      <a:pt x="186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2"/>
              <p:cNvSpPr/>
              <p:nvPr/>
            </p:nvSpPr>
            <p:spPr>
              <a:xfrm>
                <a:off x="7084225" y="2348025"/>
                <a:ext cx="34925" cy="22175"/>
              </a:xfrm>
              <a:custGeom>
                <a:rect b="b" l="l" r="r" t="t"/>
                <a:pathLst>
                  <a:path extrusionOk="0" h="887" w="1397">
                    <a:moveTo>
                      <a:pt x="676" y="1"/>
                    </a:moveTo>
                    <a:cubicBezTo>
                      <a:pt x="645" y="1"/>
                      <a:pt x="609" y="10"/>
                      <a:pt x="573" y="28"/>
                    </a:cubicBezTo>
                    <a:lnTo>
                      <a:pt x="502" y="28"/>
                    </a:lnTo>
                    <a:cubicBezTo>
                      <a:pt x="287" y="99"/>
                      <a:pt x="108" y="242"/>
                      <a:pt x="36" y="457"/>
                    </a:cubicBezTo>
                    <a:cubicBezTo>
                      <a:pt x="1" y="529"/>
                      <a:pt x="1" y="565"/>
                      <a:pt x="1" y="636"/>
                    </a:cubicBezTo>
                    <a:cubicBezTo>
                      <a:pt x="1" y="744"/>
                      <a:pt x="180" y="815"/>
                      <a:pt x="359" y="851"/>
                    </a:cubicBezTo>
                    <a:cubicBezTo>
                      <a:pt x="466" y="887"/>
                      <a:pt x="573" y="887"/>
                      <a:pt x="681" y="887"/>
                    </a:cubicBezTo>
                    <a:lnTo>
                      <a:pt x="824" y="887"/>
                    </a:lnTo>
                    <a:cubicBezTo>
                      <a:pt x="1110" y="851"/>
                      <a:pt x="1397" y="744"/>
                      <a:pt x="1397" y="529"/>
                    </a:cubicBezTo>
                    <a:cubicBezTo>
                      <a:pt x="1397" y="386"/>
                      <a:pt x="1325" y="242"/>
                      <a:pt x="1182" y="171"/>
                    </a:cubicBezTo>
                    <a:cubicBezTo>
                      <a:pt x="1074" y="63"/>
                      <a:pt x="931" y="28"/>
                      <a:pt x="752" y="28"/>
                    </a:cubicBezTo>
                    <a:cubicBezTo>
                      <a:pt x="734" y="10"/>
                      <a:pt x="708" y="1"/>
                      <a:pt x="6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2"/>
              <p:cNvSpPr/>
              <p:nvPr/>
            </p:nvSpPr>
            <p:spPr>
              <a:xfrm>
                <a:off x="7121800" y="2359775"/>
                <a:ext cx="36050" cy="30375"/>
              </a:xfrm>
              <a:custGeom>
                <a:rect b="b" l="l" r="r" t="t"/>
                <a:pathLst>
                  <a:path extrusionOk="0" h="1215" w="1442">
                    <a:moveTo>
                      <a:pt x="704" y="1"/>
                    </a:moveTo>
                    <a:cubicBezTo>
                      <a:pt x="651" y="1"/>
                      <a:pt x="595" y="8"/>
                      <a:pt x="538" y="23"/>
                    </a:cubicBezTo>
                    <a:cubicBezTo>
                      <a:pt x="216" y="95"/>
                      <a:pt x="1" y="417"/>
                      <a:pt x="108" y="775"/>
                    </a:cubicBezTo>
                    <a:cubicBezTo>
                      <a:pt x="169" y="1057"/>
                      <a:pt x="423" y="1215"/>
                      <a:pt x="685" y="1215"/>
                    </a:cubicBezTo>
                    <a:cubicBezTo>
                      <a:pt x="887" y="1215"/>
                      <a:pt x="1093" y="1121"/>
                      <a:pt x="1218" y="918"/>
                    </a:cubicBezTo>
                    <a:cubicBezTo>
                      <a:pt x="1442" y="502"/>
                      <a:pt x="1151" y="1"/>
                      <a:pt x="704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2"/>
              <p:cNvSpPr/>
              <p:nvPr/>
            </p:nvSpPr>
            <p:spPr>
              <a:xfrm>
                <a:off x="7084225" y="2355725"/>
                <a:ext cx="23300" cy="14475"/>
              </a:xfrm>
              <a:custGeom>
                <a:rect b="b" l="l" r="r" t="t"/>
                <a:pathLst>
                  <a:path extrusionOk="0" h="579" w="932">
                    <a:moveTo>
                      <a:pt x="461" y="1"/>
                    </a:moveTo>
                    <a:cubicBezTo>
                      <a:pt x="439" y="1"/>
                      <a:pt x="416" y="2"/>
                      <a:pt x="394" y="6"/>
                    </a:cubicBezTo>
                    <a:cubicBezTo>
                      <a:pt x="251" y="6"/>
                      <a:pt x="108" y="78"/>
                      <a:pt x="36" y="185"/>
                    </a:cubicBezTo>
                    <a:cubicBezTo>
                      <a:pt x="1" y="221"/>
                      <a:pt x="1" y="292"/>
                      <a:pt x="1" y="328"/>
                    </a:cubicBezTo>
                    <a:cubicBezTo>
                      <a:pt x="1" y="436"/>
                      <a:pt x="180" y="507"/>
                      <a:pt x="359" y="543"/>
                    </a:cubicBezTo>
                    <a:cubicBezTo>
                      <a:pt x="466" y="579"/>
                      <a:pt x="573" y="579"/>
                      <a:pt x="681" y="579"/>
                    </a:cubicBezTo>
                    <a:lnTo>
                      <a:pt x="824" y="579"/>
                    </a:lnTo>
                    <a:cubicBezTo>
                      <a:pt x="895" y="507"/>
                      <a:pt x="931" y="436"/>
                      <a:pt x="895" y="364"/>
                    </a:cubicBezTo>
                    <a:cubicBezTo>
                      <a:pt x="863" y="139"/>
                      <a:pt x="658" y="1"/>
                      <a:pt x="461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2"/>
              <p:cNvSpPr/>
              <p:nvPr/>
            </p:nvSpPr>
            <p:spPr>
              <a:xfrm>
                <a:off x="7428750" y="3151175"/>
                <a:ext cx="68025" cy="28000"/>
              </a:xfrm>
              <a:custGeom>
                <a:rect b="b" l="l" r="r" t="t"/>
                <a:pathLst>
                  <a:path extrusionOk="0" h="1120" w="2721">
                    <a:moveTo>
                      <a:pt x="2513" y="0"/>
                    </a:moveTo>
                    <a:cubicBezTo>
                      <a:pt x="2498" y="0"/>
                      <a:pt x="2484" y="3"/>
                      <a:pt x="2470" y="10"/>
                    </a:cubicBezTo>
                    <a:lnTo>
                      <a:pt x="144" y="797"/>
                    </a:lnTo>
                    <a:cubicBezTo>
                      <a:pt x="36" y="833"/>
                      <a:pt x="1" y="904"/>
                      <a:pt x="1" y="1012"/>
                    </a:cubicBezTo>
                    <a:cubicBezTo>
                      <a:pt x="36" y="1083"/>
                      <a:pt x="108" y="1119"/>
                      <a:pt x="180" y="1119"/>
                    </a:cubicBezTo>
                    <a:lnTo>
                      <a:pt x="215" y="1119"/>
                    </a:lnTo>
                    <a:lnTo>
                      <a:pt x="2578" y="332"/>
                    </a:lnTo>
                    <a:cubicBezTo>
                      <a:pt x="2649" y="296"/>
                      <a:pt x="2721" y="189"/>
                      <a:pt x="2685" y="117"/>
                    </a:cubicBezTo>
                    <a:cubicBezTo>
                      <a:pt x="2656" y="58"/>
                      <a:pt x="2579" y="0"/>
                      <a:pt x="2513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2"/>
              <p:cNvSpPr/>
              <p:nvPr/>
            </p:nvSpPr>
            <p:spPr>
              <a:xfrm>
                <a:off x="7322250" y="3061925"/>
                <a:ext cx="194225" cy="58175"/>
              </a:xfrm>
              <a:custGeom>
                <a:rect b="b" l="l" r="r" t="t"/>
                <a:pathLst>
                  <a:path extrusionOk="0" h="2327" w="7769">
                    <a:moveTo>
                      <a:pt x="7768" y="0"/>
                    </a:moveTo>
                    <a:lnTo>
                      <a:pt x="5299" y="36"/>
                    </a:lnTo>
                    <a:lnTo>
                      <a:pt x="1" y="788"/>
                    </a:lnTo>
                    <a:lnTo>
                      <a:pt x="7017" y="2327"/>
                    </a:lnTo>
                    <a:lnTo>
                      <a:pt x="7733" y="72"/>
                    </a:lnTo>
                    <a:lnTo>
                      <a:pt x="7768" y="0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42"/>
              <p:cNvSpPr/>
              <p:nvPr/>
            </p:nvSpPr>
            <p:spPr>
              <a:xfrm>
                <a:off x="7311525" y="2754975"/>
                <a:ext cx="304275" cy="342750"/>
              </a:xfrm>
              <a:custGeom>
                <a:rect b="b" l="l" r="r" t="t"/>
                <a:pathLst>
                  <a:path extrusionOk="0" h="13710" w="12171">
                    <a:moveTo>
                      <a:pt x="8197" y="0"/>
                    </a:moveTo>
                    <a:lnTo>
                      <a:pt x="3115" y="2542"/>
                    </a:lnTo>
                    <a:lnTo>
                      <a:pt x="0" y="13101"/>
                    </a:lnTo>
                    <a:lnTo>
                      <a:pt x="10381" y="13710"/>
                    </a:lnTo>
                    <a:cubicBezTo>
                      <a:pt x="10202" y="12815"/>
                      <a:pt x="10023" y="11956"/>
                      <a:pt x="9844" y="11061"/>
                    </a:cubicBezTo>
                    <a:cubicBezTo>
                      <a:pt x="11849" y="8019"/>
                      <a:pt x="12171" y="4511"/>
                      <a:pt x="10560" y="2112"/>
                    </a:cubicBezTo>
                    <a:cubicBezTo>
                      <a:pt x="9987" y="1218"/>
                      <a:pt x="9164" y="502"/>
                      <a:pt x="8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42"/>
              <p:cNvSpPr/>
              <p:nvPr/>
            </p:nvSpPr>
            <p:spPr>
              <a:xfrm>
                <a:off x="7185350" y="2473975"/>
                <a:ext cx="393775" cy="443000"/>
              </a:xfrm>
              <a:custGeom>
                <a:rect b="b" l="l" r="r" t="t"/>
                <a:pathLst>
                  <a:path extrusionOk="0" h="17720" w="15751">
                    <a:moveTo>
                      <a:pt x="2112" y="1"/>
                    </a:moveTo>
                    <a:cubicBezTo>
                      <a:pt x="1396" y="753"/>
                      <a:pt x="716" y="1504"/>
                      <a:pt x="0" y="2292"/>
                    </a:cubicBezTo>
                    <a:cubicBezTo>
                      <a:pt x="287" y="4082"/>
                      <a:pt x="716" y="5835"/>
                      <a:pt x="1289" y="7554"/>
                    </a:cubicBezTo>
                    <a:cubicBezTo>
                      <a:pt x="2578" y="11312"/>
                      <a:pt x="4618" y="14748"/>
                      <a:pt x="7231" y="17719"/>
                    </a:cubicBezTo>
                    <a:lnTo>
                      <a:pt x="15750" y="12207"/>
                    </a:lnTo>
                    <a:lnTo>
                      <a:pt x="10596" y="7589"/>
                    </a:lnTo>
                    <a:lnTo>
                      <a:pt x="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42"/>
              <p:cNvSpPr/>
              <p:nvPr/>
            </p:nvSpPr>
            <p:spPr>
              <a:xfrm>
                <a:off x="7149550" y="2530275"/>
                <a:ext cx="138725" cy="379525"/>
              </a:xfrm>
              <a:custGeom>
                <a:rect b="b" l="l" r="r" t="t"/>
                <a:pathLst>
                  <a:path extrusionOk="0" h="15181" w="5549">
                    <a:moveTo>
                      <a:pt x="3815" y="0"/>
                    </a:moveTo>
                    <a:cubicBezTo>
                      <a:pt x="2707" y="0"/>
                      <a:pt x="1018" y="2540"/>
                      <a:pt x="860" y="3297"/>
                    </a:cubicBezTo>
                    <a:cubicBezTo>
                      <a:pt x="860" y="3297"/>
                      <a:pt x="752" y="3941"/>
                      <a:pt x="538" y="5660"/>
                    </a:cubicBezTo>
                    <a:cubicBezTo>
                      <a:pt x="502" y="5910"/>
                      <a:pt x="502" y="6125"/>
                      <a:pt x="466" y="6411"/>
                    </a:cubicBezTo>
                    <a:cubicBezTo>
                      <a:pt x="394" y="7020"/>
                      <a:pt x="323" y="7700"/>
                      <a:pt x="251" y="8523"/>
                    </a:cubicBezTo>
                    <a:cubicBezTo>
                      <a:pt x="251" y="8845"/>
                      <a:pt x="215" y="9096"/>
                      <a:pt x="180" y="9382"/>
                    </a:cubicBezTo>
                    <a:lnTo>
                      <a:pt x="72" y="10707"/>
                    </a:lnTo>
                    <a:cubicBezTo>
                      <a:pt x="36" y="11172"/>
                      <a:pt x="1" y="11602"/>
                      <a:pt x="1" y="12067"/>
                    </a:cubicBezTo>
                    <a:lnTo>
                      <a:pt x="1" y="12425"/>
                    </a:lnTo>
                    <a:cubicBezTo>
                      <a:pt x="227" y="12292"/>
                      <a:pt x="478" y="12228"/>
                      <a:pt x="726" y="12228"/>
                    </a:cubicBezTo>
                    <a:cubicBezTo>
                      <a:pt x="1145" y="12228"/>
                      <a:pt x="1556" y="12410"/>
                      <a:pt x="1826" y="12747"/>
                    </a:cubicBezTo>
                    <a:cubicBezTo>
                      <a:pt x="2327" y="13534"/>
                      <a:pt x="2184" y="14537"/>
                      <a:pt x="1540" y="15181"/>
                    </a:cubicBezTo>
                    <a:cubicBezTo>
                      <a:pt x="1647" y="15181"/>
                      <a:pt x="1755" y="15181"/>
                      <a:pt x="1826" y="15145"/>
                    </a:cubicBezTo>
                    <a:lnTo>
                      <a:pt x="1934" y="15145"/>
                    </a:lnTo>
                    <a:cubicBezTo>
                      <a:pt x="2291" y="14966"/>
                      <a:pt x="2614" y="14716"/>
                      <a:pt x="2900" y="14429"/>
                    </a:cubicBezTo>
                    <a:cubicBezTo>
                      <a:pt x="3330" y="13964"/>
                      <a:pt x="3580" y="13391"/>
                      <a:pt x="3723" y="12783"/>
                    </a:cubicBezTo>
                    <a:cubicBezTo>
                      <a:pt x="3831" y="12353"/>
                      <a:pt x="3866" y="11888"/>
                      <a:pt x="3902" y="11423"/>
                    </a:cubicBezTo>
                    <a:cubicBezTo>
                      <a:pt x="3938" y="11172"/>
                      <a:pt x="4010" y="10886"/>
                      <a:pt x="4045" y="10635"/>
                    </a:cubicBezTo>
                    <a:lnTo>
                      <a:pt x="4045" y="10599"/>
                    </a:lnTo>
                    <a:lnTo>
                      <a:pt x="4081" y="10420"/>
                    </a:lnTo>
                    <a:cubicBezTo>
                      <a:pt x="4081" y="10277"/>
                      <a:pt x="4117" y="10134"/>
                      <a:pt x="4153" y="9991"/>
                    </a:cubicBezTo>
                    <a:cubicBezTo>
                      <a:pt x="4153" y="9848"/>
                      <a:pt x="4189" y="9669"/>
                      <a:pt x="4189" y="9525"/>
                    </a:cubicBezTo>
                    <a:cubicBezTo>
                      <a:pt x="4260" y="9239"/>
                      <a:pt x="4296" y="8953"/>
                      <a:pt x="4332" y="8702"/>
                    </a:cubicBezTo>
                    <a:cubicBezTo>
                      <a:pt x="4403" y="8201"/>
                      <a:pt x="4475" y="7736"/>
                      <a:pt x="4547" y="7270"/>
                    </a:cubicBezTo>
                    <a:cubicBezTo>
                      <a:pt x="4547" y="7091"/>
                      <a:pt x="4582" y="6948"/>
                      <a:pt x="4618" y="6805"/>
                    </a:cubicBezTo>
                    <a:lnTo>
                      <a:pt x="4618" y="6769"/>
                    </a:lnTo>
                    <a:cubicBezTo>
                      <a:pt x="4618" y="6626"/>
                      <a:pt x="4654" y="6447"/>
                      <a:pt x="4654" y="6304"/>
                    </a:cubicBezTo>
                    <a:lnTo>
                      <a:pt x="4797" y="5481"/>
                    </a:lnTo>
                    <a:cubicBezTo>
                      <a:pt x="4797" y="5445"/>
                      <a:pt x="4797" y="5409"/>
                      <a:pt x="4797" y="5373"/>
                    </a:cubicBezTo>
                    <a:lnTo>
                      <a:pt x="4797" y="5337"/>
                    </a:lnTo>
                    <a:cubicBezTo>
                      <a:pt x="4869" y="4908"/>
                      <a:pt x="4940" y="4514"/>
                      <a:pt x="5012" y="4120"/>
                    </a:cubicBezTo>
                    <a:cubicBezTo>
                      <a:pt x="5048" y="4049"/>
                      <a:pt x="5048" y="4013"/>
                      <a:pt x="5048" y="3941"/>
                    </a:cubicBezTo>
                    <a:cubicBezTo>
                      <a:pt x="5549" y="2474"/>
                      <a:pt x="5191" y="935"/>
                      <a:pt x="4224" y="147"/>
                    </a:cubicBezTo>
                    <a:cubicBezTo>
                      <a:pt x="4102" y="46"/>
                      <a:pt x="3964" y="0"/>
                      <a:pt x="3815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2"/>
              <p:cNvSpPr/>
              <p:nvPr/>
            </p:nvSpPr>
            <p:spPr>
              <a:xfrm>
                <a:off x="7171925" y="2625225"/>
                <a:ext cx="104725" cy="39400"/>
              </a:xfrm>
              <a:custGeom>
                <a:rect b="b" l="l" r="r" t="t"/>
                <a:pathLst>
                  <a:path extrusionOk="0" h="1576" w="4189">
                    <a:moveTo>
                      <a:pt x="3902" y="0"/>
                    </a:moveTo>
                    <a:lnTo>
                      <a:pt x="0" y="108"/>
                    </a:lnTo>
                    <a:cubicBezTo>
                      <a:pt x="1325" y="609"/>
                      <a:pt x="2613" y="1110"/>
                      <a:pt x="3938" y="1575"/>
                    </a:cubicBezTo>
                    <a:lnTo>
                      <a:pt x="3938" y="1539"/>
                    </a:lnTo>
                    <a:cubicBezTo>
                      <a:pt x="4009" y="1110"/>
                      <a:pt x="4081" y="716"/>
                      <a:pt x="4153" y="322"/>
                    </a:cubicBezTo>
                    <a:cubicBezTo>
                      <a:pt x="4153" y="251"/>
                      <a:pt x="4188" y="215"/>
                      <a:pt x="4188" y="143"/>
                    </a:cubicBezTo>
                    <a:cubicBezTo>
                      <a:pt x="4081" y="108"/>
                      <a:pt x="3974" y="72"/>
                      <a:pt x="3902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2"/>
              <p:cNvSpPr/>
              <p:nvPr/>
            </p:nvSpPr>
            <p:spPr>
              <a:xfrm>
                <a:off x="7166550" y="2520800"/>
                <a:ext cx="136950" cy="117875"/>
              </a:xfrm>
              <a:custGeom>
                <a:rect b="b" l="l" r="r" t="t"/>
                <a:pathLst>
                  <a:path extrusionOk="0" h="4715" w="5478">
                    <a:moveTo>
                      <a:pt x="2655" y="1"/>
                    </a:moveTo>
                    <a:cubicBezTo>
                      <a:pt x="1843" y="1"/>
                      <a:pt x="1101" y="481"/>
                      <a:pt x="752" y="1242"/>
                    </a:cubicBezTo>
                    <a:cubicBezTo>
                      <a:pt x="502" y="2280"/>
                      <a:pt x="251" y="3282"/>
                      <a:pt x="1" y="4285"/>
                    </a:cubicBezTo>
                    <a:lnTo>
                      <a:pt x="5477" y="4714"/>
                    </a:lnTo>
                    <a:cubicBezTo>
                      <a:pt x="5191" y="3640"/>
                      <a:pt x="4905" y="2566"/>
                      <a:pt x="4582" y="1493"/>
                    </a:cubicBezTo>
                    <a:cubicBezTo>
                      <a:pt x="4368" y="741"/>
                      <a:pt x="3759" y="168"/>
                      <a:pt x="2972" y="25"/>
                    </a:cubicBezTo>
                    <a:cubicBezTo>
                      <a:pt x="2866" y="9"/>
                      <a:pt x="2760" y="1"/>
                      <a:pt x="26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2"/>
              <p:cNvSpPr/>
              <p:nvPr/>
            </p:nvSpPr>
            <p:spPr>
              <a:xfrm>
                <a:off x="6938375" y="2809025"/>
                <a:ext cx="297125" cy="306600"/>
              </a:xfrm>
              <a:custGeom>
                <a:rect b="b" l="l" r="r" t="t"/>
                <a:pathLst>
                  <a:path extrusionOk="0" h="12264" w="11885">
                    <a:moveTo>
                      <a:pt x="9357" y="1"/>
                    </a:moveTo>
                    <a:cubicBezTo>
                      <a:pt x="9096" y="1"/>
                      <a:pt x="8826" y="52"/>
                      <a:pt x="8555" y="165"/>
                    </a:cubicBezTo>
                    <a:lnTo>
                      <a:pt x="0" y="9579"/>
                    </a:lnTo>
                    <a:lnTo>
                      <a:pt x="2935" y="12264"/>
                    </a:lnTo>
                    <a:cubicBezTo>
                      <a:pt x="6765" y="10259"/>
                      <a:pt x="9736" y="6966"/>
                      <a:pt x="11311" y="2921"/>
                    </a:cubicBezTo>
                    <a:cubicBezTo>
                      <a:pt x="11884" y="1474"/>
                      <a:pt x="10755" y="1"/>
                      <a:pt x="935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42"/>
              <p:cNvSpPr/>
              <p:nvPr/>
            </p:nvSpPr>
            <p:spPr>
              <a:xfrm>
                <a:off x="6881100" y="3021850"/>
                <a:ext cx="213900" cy="96050"/>
              </a:xfrm>
              <a:custGeom>
                <a:rect b="b" l="l" r="r" t="t"/>
                <a:pathLst>
                  <a:path extrusionOk="0" h="3842" w="8556">
                    <a:moveTo>
                      <a:pt x="2827" y="1"/>
                    </a:moveTo>
                    <a:cubicBezTo>
                      <a:pt x="1934" y="1"/>
                      <a:pt x="1104" y="419"/>
                      <a:pt x="573" y="1138"/>
                    </a:cubicBezTo>
                    <a:cubicBezTo>
                      <a:pt x="143" y="1710"/>
                      <a:pt x="0" y="2462"/>
                      <a:pt x="108" y="3142"/>
                    </a:cubicBezTo>
                    <a:cubicBezTo>
                      <a:pt x="322" y="3393"/>
                      <a:pt x="644" y="3500"/>
                      <a:pt x="967" y="3500"/>
                    </a:cubicBezTo>
                    <a:cubicBezTo>
                      <a:pt x="1189" y="3500"/>
                      <a:pt x="1299" y="3387"/>
                      <a:pt x="1522" y="3387"/>
                    </a:cubicBezTo>
                    <a:cubicBezTo>
                      <a:pt x="1549" y="3387"/>
                      <a:pt x="1579" y="3389"/>
                      <a:pt x="1611" y="3393"/>
                    </a:cubicBezTo>
                    <a:cubicBezTo>
                      <a:pt x="1897" y="3429"/>
                      <a:pt x="1933" y="3608"/>
                      <a:pt x="2219" y="3643"/>
                    </a:cubicBezTo>
                    <a:cubicBezTo>
                      <a:pt x="2242" y="3645"/>
                      <a:pt x="2264" y="3646"/>
                      <a:pt x="2285" y="3646"/>
                    </a:cubicBezTo>
                    <a:cubicBezTo>
                      <a:pt x="2640" y="3646"/>
                      <a:pt x="2763" y="3390"/>
                      <a:pt x="3090" y="3390"/>
                    </a:cubicBezTo>
                    <a:cubicBezTo>
                      <a:pt x="3109" y="3390"/>
                      <a:pt x="3129" y="3391"/>
                      <a:pt x="3150" y="3393"/>
                    </a:cubicBezTo>
                    <a:cubicBezTo>
                      <a:pt x="3472" y="3464"/>
                      <a:pt x="3472" y="3679"/>
                      <a:pt x="3794" y="3751"/>
                    </a:cubicBezTo>
                    <a:cubicBezTo>
                      <a:pt x="3866" y="3772"/>
                      <a:pt x="3930" y="3781"/>
                      <a:pt x="3992" y="3781"/>
                    </a:cubicBezTo>
                    <a:cubicBezTo>
                      <a:pt x="4237" y="3781"/>
                      <a:pt x="4432" y="3643"/>
                      <a:pt x="4832" y="3643"/>
                    </a:cubicBezTo>
                    <a:cubicBezTo>
                      <a:pt x="5083" y="3679"/>
                      <a:pt x="5334" y="3751"/>
                      <a:pt x="5548" y="3822"/>
                    </a:cubicBezTo>
                    <a:cubicBezTo>
                      <a:pt x="5608" y="3834"/>
                      <a:pt x="5671" y="3841"/>
                      <a:pt x="5737" y="3841"/>
                    </a:cubicBezTo>
                    <a:cubicBezTo>
                      <a:pt x="6067" y="3841"/>
                      <a:pt x="6485" y="3667"/>
                      <a:pt x="7052" y="3071"/>
                    </a:cubicBezTo>
                    <a:lnTo>
                      <a:pt x="8555" y="1531"/>
                    </a:lnTo>
                    <a:lnTo>
                      <a:pt x="3222" y="28"/>
                    </a:lnTo>
                    <a:cubicBezTo>
                      <a:pt x="3089" y="10"/>
                      <a:pt x="2957" y="1"/>
                      <a:pt x="282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2"/>
              <p:cNvSpPr/>
              <p:nvPr/>
            </p:nvSpPr>
            <p:spPr>
              <a:xfrm>
                <a:off x="7065425" y="2246250"/>
                <a:ext cx="854625" cy="377500"/>
              </a:xfrm>
              <a:custGeom>
                <a:rect b="b" l="l" r="r" t="t"/>
                <a:pathLst>
                  <a:path extrusionOk="0" h="15100" w="34185">
                    <a:moveTo>
                      <a:pt x="3211" y="1"/>
                    </a:moveTo>
                    <a:cubicBezTo>
                      <a:pt x="3005" y="1"/>
                      <a:pt x="2816" y="39"/>
                      <a:pt x="2650" y="125"/>
                    </a:cubicBezTo>
                    <a:cubicBezTo>
                      <a:pt x="2292" y="376"/>
                      <a:pt x="1862" y="591"/>
                      <a:pt x="1397" y="698"/>
                    </a:cubicBezTo>
                    <a:cubicBezTo>
                      <a:pt x="967" y="806"/>
                      <a:pt x="788" y="698"/>
                      <a:pt x="574" y="841"/>
                    </a:cubicBezTo>
                    <a:cubicBezTo>
                      <a:pt x="37" y="1199"/>
                      <a:pt x="1" y="1987"/>
                      <a:pt x="1" y="2452"/>
                    </a:cubicBezTo>
                    <a:cubicBezTo>
                      <a:pt x="216" y="2810"/>
                      <a:pt x="538" y="3096"/>
                      <a:pt x="932" y="3275"/>
                    </a:cubicBezTo>
                    <a:cubicBezTo>
                      <a:pt x="1486" y="3598"/>
                      <a:pt x="1996" y="3624"/>
                      <a:pt x="2466" y="3624"/>
                    </a:cubicBezTo>
                    <a:cubicBezTo>
                      <a:pt x="2560" y="3624"/>
                      <a:pt x="2653" y="3623"/>
                      <a:pt x="2743" y="3623"/>
                    </a:cubicBezTo>
                    <a:cubicBezTo>
                      <a:pt x="3106" y="3623"/>
                      <a:pt x="3444" y="3641"/>
                      <a:pt x="3759" y="3812"/>
                    </a:cubicBezTo>
                    <a:cubicBezTo>
                      <a:pt x="4189" y="4063"/>
                      <a:pt x="4654" y="4636"/>
                      <a:pt x="4762" y="6175"/>
                    </a:cubicBezTo>
                    <a:cubicBezTo>
                      <a:pt x="6182" y="11476"/>
                      <a:pt x="10989" y="15100"/>
                      <a:pt x="16425" y="15100"/>
                    </a:cubicBezTo>
                    <a:cubicBezTo>
                      <a:pt x="16605" y="15100"/>
                      <a:pt x="16786" y="15096"/>
                      <a:pt x="16968" y="15088"/>
                    </a:cubicBezTo>
                    <a:lnTo>
                      <a:pt x="20082" y="15088"/>
                    </a:lnTo>
                    <a:cubicBezTo>
                      <a:pt x="20225" y="14766"/>
                      <a:pt x="20368" y="14479"/>
                      <a:pt x="20511" y="14193"/>
                    </a:cubicBezTo>
                    <a:lnTo>
                      <a:pt x="20977" y="15088"/>
                    </a:lnTo>
                    <a:lnTo>
                      <a:pt x="23518" y="15088"/>
                    </a:lnTo>
                    <a:cubicBezTo>
                      <a:pt x="23590" y="14372"/>
                      <a:pt x="23625" y="13692"/>
                      <a:pt x="23661" y="12976"/>
                    </a:cubicBezTo>
                    <a:cubicBezTo>
                      <a:pt x="23948" y="13692"/>
                      <a:pt x="24234" y="14372"/>
                      <a:pt x="24520" y="15088"/>
                    </a:cubicBezTo>
                    <a:lnTo>
                      <a:pt x="33218" y="15088"/>
                    </a:lnTo>
                    <a:cubicBezTo>
                      <a:pt x="34185" y="13155"/>
                      <a:pt x="34006" y="12117"/>
                      <a:pt x="33720" y="11580"/>
                    </a:cubicBezTo>
                    <a:cubicBezTo>
                      <a:pt x="33111" y="10578"/>
                      <a:pt x="32001" y="10935"/>
                      <a:pt x="30784" y="9718"/>
                    </a:cubicBezTo>
                    <a:cubicBezTo>
                      <a:pt x="29388" y="8358"/>
                      <a:pt x="30069" y="7249"/>
                      <a:pt x="28816" y="6211"/>
                    </a:cubicBezTo>
                    <a:cubicBezTo>
                      <a:pt x="28263" y="5739"/>
                      <a:pt x="27777" y="5681"/>
                      <a:pt x="27207" y="5681"/>
                    </a:cubicBezTo>
                    <a:cubicBezTo>
                      <a:pt x="27020" y="5681"/>
                      <a:pt x="26824" y="5687"/>
                      <a:pt x="26614" y="5687"/>
                    </a:cubicBezTo>
                    <a:cubicBezTo>
                      <a:pt x="26052" y="5687"/>
                      <a:pt x="25388" y="5643"/>
                      <a:pt x="24520" y="5316"/>
                    </a:cubicBezTo>
                    <a:cubicBezTo>
                      <a:pt x="22158" y="4421"/>
                      <a:pt x="22265" y="2917"/>
                      <a:pt x="20225" y="2488"/>
                    </a:cubicBezTo>
                    <a:cubicBezTo>
                      <a:pt x="20048" y="2448"/>
                      <a:pt x="19903" y="2427"/>
                      <a:pt x="19749" y="2427"/>
                    </a:cubicBezTo>
                    <a:cubicBezTo>
                      <a:pt x="19215" y="2427"/>
                      <a:pt x="18561" y="2669"/>
                      <a:pt x="16037" y="3168"/>
                    </a:cubicBezTo>
                    <a:cubicBezTo>
                      <a:pt x="13746" y="3626"/>
                      <a:pt x="12349" y="3901"/>
                      <a:pt x="11460" y="3901"/>
                    </a:cubicBezTo>
                    <a:cubicBezTo>
                      <a:pt x="11238" y="3901"/>
                      <a:pt x="11047" y="3884"/>
                      <a:pt x="10883" y="3848"/>
                    </a:cubicBezTo>
                    <a:cubicBezTo>
                      <a:pt x="10453" y="3741"/>
                      <a:pt x="9093" y="2953"/>
                      <a:pt x="6372" y="1342"/>
                    </a:cubicBezTo>
                    <a:cubicBezTo>
                      <a:pt x="5324" y="731"/>
                      <a:pt x="410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2"/>
              <p:cNvSpPr/>
              <p:nvPr/>
            </p:nvSpPr>
            <p:spPr>
              <a:xfrm>
                <a:off x="7193400" y="2279725"/>
                <a:ext cx="743675" cy="341050"/>
              </a:xfrm>
              <a:custGeom>
                <a:rect b="b" l="l" r="r" t="t"/>
                <a:pathLst>
                  <a:path extrusionOk="0" h="13642" w="29747">
                    <a:moveTo>
                      <a:pt x="195" y="0"/>
                    </a:moveTo>
                    <a:cubicBezTo>
                      <a:pt x="144" y="0"/>
                      <a:pt x="94" y="31"/>
                      <a:pt x="72" y="75"/>
                    </a:cubicBezTo>
                    <a:cubicBezTo>
                      <a:pt x="1" y="147"/>
                      <a:pt x="36" y="254"/>
                      <a:pt x="108" y="290"/>
                    </a:cubicBezTo>
                    <a:cubicBezTo>
                      <a:pt x="2048" y="1713"/>
                      <a:pt x="3930" y="2463"/>
                      <a:pt x="5726" y="2463"/>
                    </a:cubicBezTo>
                    <a:cubicBezTo>
                      <a:pt x="5919" y="2463"/>
                      <a:pt x="6110" y="2455"/>
                      <a:pt x="6300" y="2438"/>
                    </a:cubicBezTo>
                    <a:cubicBezTo>
                      <a:pt x="8054" y="2259"/>
                      <a:pt x="9808" y="1829"/>
                      <a:pt x="11455" y="1185"/>
                    </a:cubicBezTo>
                    <a:lnTo>
                      <a:pt x="11634" y="1113"/>
                    </a:lnTo>
                    <a:cubicBezTo>
                      <a:pt x="12296" y="858"/>
                      <a:pt x="13139" y="531"/>
                      <a:pt x="14061" y="531"/>
                    </a:cubicBezTo>
                    <a:cubicBezTo>
                      <a:pt x="14434" y="531"/>
                      <a:pt x="14821" y="585"/>
                      <a:pt x="15213" y="719"/>
                    </a:cubicBezTo>
                    <a:cubicBezTo>
                      <a:pt x="15428" y="791"/>
                      <a:pt x="15643" y="898"/>
                      <a:pt x="15858" y="1006"/>
                    </a:cubicBezTo>
                    <a:cubicBezTo>
                      <a:pt x="16788" y="1471"/>
                      <a:pt x="17576" y="2080"/>
                      <a:pt x="18292" y="2795"/>
                    </a:cubicBezTo>
                    <a:cubicBezTo>
                      <a:pt x="18685" y="3297"/>
                      <a:pt x="19258" y="3690"/>
                      <a:pt x="19867" y="3869"/>
                    </a:cubicBezTo>
                    <a:cubicBezTo>
                      <a:pt x="20368" y="4048"/>
                      <a:pt x="20905" y="4084"/>
                      <a:pt x="21442" y="4084"/>
                    </a:cubicBezTo>
                    <a:cubicBezTo>
                      <a:pt x="21566" y="4072"/>
                      <a:pt x="21690" y="4066"/>
                      <a:pt x="21813" y="4066"/>
                    </a:cubicBezTo>
                    <a:cubicBezTo>
                      <a:pt x="22395" y="4066"/>
                      <a:pt x="22956" y="4199"/>
                      <a:pt x="23518" y="4406"/>
                    </a:cubicBezTo>
                    <a:cubicBezTo>
                      <a:pt x="23733" y="4478"/>
                      <a:pt x="23911" y="4585"/>
                      <a:pt x="24090" y="4728"/>
                    </a:cubicBezTo>
                    <a:cubicBezTo>
                      <a:pt x="24556" y="5122"/>
                      <a:pt x="24842" y="5659"/>
                      <a:pt x="24950" y="6232"/>
                    </a:cubicBezTo>
                    <a:cubicBezTo>
                      <a:pt x="25129" y="7019"/>
                      <a:pt x="25486" y="7699"/>
                      <a:pt x="26059" y="8236"/>
                    </a:cubicBezTo>
                    <a:cubicBezTo>
                      <a:pt x="26525" y="8702"/>
                      <a:pt x="27097" y="9024"/>
                      <a:pt x="27706" y="9203"/>
                    </a:cubicBezTo>
                    <a:cubicBezTo>
                      <a:pt x="28207" y="9310"/>
                      <a:pt x="28672" y="9632"/>
                      <a:pt x="28959" y="10062"/>
                    </a:cubicBezTo>
                    <a:cubicBezTo>
                      <a:pt x="29388" y="10813"/>
                      <a:pt x="29245" y="11923"/>
                      <a:pt x="28493" y="13427"/>
                    </a:cubicBezTo>
                    <a:cubicBezTo>
                      <a:pt x="28457" y="13498"/>
                      <a:pt x="28493" y="13605"/>
                      <a:pt x="28565" y="13641"/>
                    </a:cubicBezTo>
                    <a:lnTo>
                      <a:pt x="28636" y="13641"/>
                    </a:lnTo>
                    <a:cubicBezTo>
                      <a:pt x="28708" y="13641"/>
                      <a:pt x="28780" y="13641"/>
                      <a:pt x="28815" y="13605"/>
                    </a:cubicBezTo>
                    <a:cubicBezTo>
                      <a:pt x="29603" y="11995"/>
                      <a:pt x="29746" y="10778"/>
                      <a:pt x="29245" y="9919"/>
                    </a:cubicBezTo>
                    <a:cubicBezTo>
                      <a:pt x="28923" y="9418"/>
                      <a:pt x="28422" y="9060"/>
                      <a:pt x="27849" y="8916"/>
                    </a:cubicBezTo>
                    <a:cubicBezTo>
                      <a:pt x="27276" y="8737"/>
                      <a:pt x="26739" y="8451"/>
                      <a:pt x="26310" y="8022"/>
                    </a:cubicBezTo>
                    <a:cubicBezTo>
                      <a:pt x="25773" y="7520"/>
                      <a:pt x="25451" y="6876"/>
                      <a:pt x="25307" y="6160"/>
                    </a:cubicBezTo>
                    <a:cubicBezTo>
                      <a:pt x="25200" y="5516"/>
                      <a:pt x="24842" y="4907"/>
                      <a:pt x="24341" y="4478"/>
                    </a:cubicBezTo>
                    <a:cubicBezTo>
                      <a:pt x="24126" y="4335"/>
                      <a:pt x="23911" y="4191"/>
                      <a:pt x="23661" y="4084"/>
                    </a:cubicBezTo>
                    <a:cubicBezTo>
                      <a:pt x="23035" y="3865"/>
                      <a:pt x="22381" y="3755"/>
                      <a:pt x="21747" y="3755"/>
                    </a:cubicBezTo>
                    <a:cubicBezTo>
                      <a:pt x="21657" y="3755"/>
                      <a:pt x="21567" y="3757"/>
                      <a:pt x="21477" y="3762"/>
                    </a:cubicBezTo>
                    <a:cubicBezTo>
                      <a:pt x="20976" y="3762"/>
                      <a:pt x="20475" y="3726"/>
                      <a:pt x="19974" y="3583"/>
                    </a:cubicBezTo>
                    <a:cubicBezTo>
                      <a:pt x="19437" y="3404"/>
                      <a:pt x="18936" y="3046"/>
                      <a:pt x="18542" y="2581"/>
                    </a:cubicBezTo>
                    <a:cubicBezTo>
                      <a:pt x="17826" y="1829"/>
                      <a:pt x="16967" y="1185"/>
                      <a:pt x="16037" y="719"/>
                    </a:cubicBezTo>
                    <a:cubicBezTo>
                      <a:pt x="15822" y="576"/>
                      <a:pt x="15607" y="469"/>
                      <a:pt x="15357" y="397"/>
                    </a:cubicBezTo>
                    <a:cubicBezTo>
                      <a:pt x="14933" y="252"/>
                      <a:pt x="14512" y="194"/>
                      <a:pt x="14105" y="194"/>
                    </a:cubicBezTo>
                    <a:cubicBezTo>
                      <a:pt x="13104" y="194"/>
                      <a:pt x="12188" y="547"/>
                      <a:pt x="11526" y="827"/>
                    </a:cubicBezTo>
                    <a:lnTo>
                      <a:pt x="11347" y="898"/>
                    </a:lnTo>
                    <a:cubicBezTo>
                      <a:pt x="9701" y="1507"/>
                      <a:pt x="8019" y="1936"/>
                      <a:pt x="6265" y="2115"/>
                    </a:cubicBezTo>
                    <a:cubicBezTo>
                      <a:pt x="6109" y="2127"/>
                      <a:pt x="5952" y="2133"/>
                      <a:pt x="5795" y="2133"/>
                    </a:cubicBezTo>
                    <a:cubicBezTo>
                      <a:pt x="4067" y="2133"/>
                      <a:pt x="2222" y="1417"/>
                      <a:pt x="287" y="39"/>
                    </a:cubicBezTo>
                    <a:cubicBezTo>
                      <a:pt x="260" y="12"/>
                      <a:pt x="227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2"/>
              <p:cNvSpPr/>
              <p:nvPr/>
            </p:nvSpPr>
            <p:spPr>
              <a:xfrm>
                <a:off x="7154025" y="2630550"/>
                <a:ext cx="22875" cy="102075"/>
              </a:xfrm>
              <a:custGeom>
                <a:rect b="b" l="l" r="r" t="t"/>
                <a:pathLst>
                  <a:path extrusionOk="0" h="4083" w="915">
                    <a:moveTo>
                      <a:pt x="741" y="1"/>
                    </a:moveTo>
                    <a:cubicBezTo>
                      <a:pt x="666" y="1"/>
                      <a:pt x="590" y="47"/>
                      <a:pt x="573" y="145"/>
                    </a:cubicBezTo>
                    <a:lnTo>
                      <a:pt x="1" y="3868"/>
                    </a:lnTo>
                    <a:cubicBezTo>
                      <a:pt x="1" y="3975"/>
                      <a:pt x="72" y="4047"/>
                      <a:pt x="144" y="4083"/>
                    </a:cubicBezTo>
                    <a:cubicBezTo>
                      <a:pt x="215" y="4083"/>
                      <a:pt x="287" y="4011"/>
                      <a:pt x="323" y="3939"/>
                    </a:cubicBezTo>
                    <a:lnTo>
                      <a:pt x="895" y="181"/>
                    </a:lnTo>
                    <a:cubicBezTo>
                      <a:pt x="915" y="65"/>
                      <a:pt x="829" y="1"/>
                      <a:pt x="741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2"/>
              <p:cNvSpPr/>
              <p:nvPr/>
            </p:nvSpPr>
            <p:spPr>
              <a:xfrm>
                <a:off x="6309275" y="1684475"/>
                <a:ext cx="76075" cy="191775"/>
              </a:xfrm>
              <a:custGeom>
                <a:rect b="b" l="l" r="r" t="t"/>
                <a:pathLst>
                  <a:path extrusionOk="0" h="7671" w="3043">
                    <a:moveTo>
                      <a:pt x="2877" y="0"/>
                    </a:moveTo>
                    <a:cubicBezTo>
                      <a:pt x="2792" y="0"/>
                      <a:pt x="2721" y="59"/>
                      <a:pt x="2721" y="117"/>
                    </a:cubicBezTo>
                    <a:lnTo>
                      <a:pt x="36" y="7455"/>
                    </a:lnTo>
                    <a:cubicBezTo>
                      <a:pt x="0" y="7527"/>
                      <a:pt x="36" y="7634"/>
                      <a:pt x="108" y="7670"/>
                    </a:cubicBezTo>
                    <a:lnTo>
                      <a:pt x="179" y="7670"/>
                    </a:lnTo>
                    <a:cubicBezTo>
                      <a:pt x="251" y="7670"/>
                      <a:pt x="287" y="7634"/>
                      <a:pt x="322" y="7563"/>
                    </a:cubicBezTo>
                    <a:lnTo>
                      <a:pt x="3007" y="225"/>
                    </a:lnTo>
                    <a:cubicBezTo>
                      <a:pt x="3043" y="153"/>
                      <a:pt x="3007" y="46"/>
                      <a:pt x="2935" y="10"/>
                    </a:cubicBezTo>
                    <a:cubicBezTo>
                      <a:pt x="2916" y="3"/>
                      <a:pt x="2896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2"/>
              <p:cNvSpPr/>
              <p:nvPr/>
            </p:nvSpPr>
            <p:spPr>
              <a:xfrm>
                <a:off x="6076875" y="1834075"/>
                <a:ext cx="241375" cy="42175"/>
              </a:xfrm>
              <a:custGeom>
                <a:rect b="b" l="l" r="r" t="t"/>
                <a:pathLst>
                  <a:path extrusionOk="0" h="1687" w="9655">
                    <a:moveTo>
                      <a:pt x="238" y="1"/>
                    </a:moveTo>
                    <a:cubicBezTo>
                      <a:pt x="22" y="1"/>
                      <a:pt x="1" y="292"/>
                      <a:pt x="204" y="326"/>
                    </a:cubicBezTo>
                    <a:lnTo>
                      <a:pt x="9439" y="1686"/>
                    </a:lnTo>
                    <a:lnTo>
                      <a:pt x="9475" y="1686"/>
                    </a:lnTo>
                    <a:cubicBezTo>
                      <a:pt x="9547" y="1686"/>
                      <a:pt x="9618" y="1614"/>
                      <a:pt x="9654" y="1543"/>
                    </a:cubicBezTo>
                    <a:cubicBezTo>
                      <a:pt x="9654" y="1436"/>
                      <a:pt x="9583" y="1364"/>
                      <a:pt x="9511" y="1364"/>
                    </a:cubicBezTo>
                    <a:lnTo>
                      <a:pt x="276" y="4"/>
                    </a:lnTo>
                    <a:cubicBezTo>
                      <a:pt x="263" y="2"/>
                      <a:pt x="250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2"/>
              <p:cNvSpPr/>
              <p:nvPr/>
            </p:nvSpPr>
            <p:spPr>
              <a:xfrm>
                <a:off x="5990700" y="1834725"/>
                <a:ext cx="96675" cy="312650"/>
              </a:xfrm>
              <a:custGeom>
                <a:rect b="b" l="l" r="r" t="t"/>
                <a:pathLst>
                  <a:path extrusionOk="0" h="12506" w="3867">
                    <a:moveTo>
                      <a:pt x="3664" y="0"/>
                    </a:moveTo>
                    <a:cubicBezTo>
                      <a:pt x="3602" y="0"/>
                      <a:pt x="3535" y="40"/>
                      <a:pt x="3508" y="121"/>
                    </a:cubicBezTo>
                    <a:lnTo>
                      <a:pt x="0" y="12327"/>
                    </a:lnTo>
                    <a:cubicBezTo>
                      <a:pt x="0" y="12398"/>
                      <a:pt x="36" y="12506"/>
                      <a:pt x="143" y="12506"/>
                    </a:cubicBezTo>
                    <a:lnTo>
                      <a:pt x="179" y="12506"/>
                    </a:lnTo>
                    <a:cubicBezTo>
                      <a:pt x="251" y="12506"/>
                      <a:pt x="322" y="12470"/>
                      <a:pt x="322" y="12398"/>
                    </a:cubicBezTo>
                    <a:lnTo>
                      <a:pt x="3830" y="228"/>
                    </a:lnTo>
                    <a:cubicBezTo>
                      <a:pt x="3866" y="121"/>
                      <a:pt x="3830" y="14"/>
                      <a:pt x="3723" y="14"/>
                    </a:cubicBezTo>
                    <a:cubicBezTo>
                      <a:pt x="3705" y="5"/>
                      <a:pt x="3685" y="0"/>
                      <a:pt x="3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2"/>
              <p:cNvSpPr/>
              <p:nvPr/>
            </p:nvSpPr>
            <p:spPr>
              <a:xfrm>
                <a:off x="5890475" y="2080175"/>
                <a:ext cx="201500" cy="151275"/>
              </a:xfrm>
              <a:custGeom>
                <a:rect b="b" l="l" r="r" t="t"/>
                <a:pathLst>
                  <a:path extrusionOk="0" h="6051" w="8060">
                    <a:moveTo>
                      <a:pt x="4034" y="1"/>
                    </a:moveTo>
                    <a:cubicBezTo>
                      <a:pt x="3990" y="1"/>
                      <a:pt x="3946" y="1"/>
                      <a:pt x="3902" y="3"/>
                    </a:cubicBezTo>
                    <a:cubicBezTo>
                      <a:pt x="1217" y="146"/>
                      <a:pt x="0" y="3440"/>
                      <a:pt x="2005" y="5265"/>
                    </a:cubicBezTo>
                    <a:cubicBezTo>
                      <a:pt x="2581" y="5790"/>
                      <a:pt x="3317" y="6051"/>
                      <a:pt x="4050" y="6051"/>
                    </a:cubicBezTo>
                    <a:cubicBezTo>
                      <a:pt x="4866" y="6051"/>
                      <a:pt x="5680" y="5727"/>
                      <a:pt x="6264" y="5086"/>
                    </a:cubicBezTo>
                    <a:cubicBezTo>
                      <a:pt x="8060" y="3115"/>
                      <a:pt x="6635" y="1"/>
                      <a:pt x="40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2"/>
              <p:cNvSpPr/>
              <p:nvPr/>
            </p:nvSpPr>
            <p:spPr>
              <a:xfrm>
                <a:off x="6002325" y="1783100"/>
                <a:ext cx="144500" cy="108650"/>
              </a:xfrm>
              <a:custGeom>
                <a:rect b="b" l="l" r="r" t="t"/>
                <a:pathLst>
                  <a:path extrusionOk="0" h="4346" w="5780">
                    <a:moveTo>
                      <a:pt x="2881" y="1"/>
                    </a:moveTo>
                    <a:cubicBezTo>
                      <a:pt x="2852" y="1"/>
                      <a:pt x="2822" y="1"/>
                      <a:pt x="2793" y="2"/>
                    </a:cubicBezTo>
                    <a:cubicBezTo>
                      <a:pt x="860" y="110"/>
                      <a:pt x="1" y="2472"/>
                      <a:pt x="1432" y="3797"/>
                    </a:cubicBezTo>
                    <a:cubicBezTo>
                      <a:pt x="1851" y="4165"/>
                      <a:pt x="2371" y="4345"/>
                      <a:pt x="2890" y="4345"/>
                    </a:cubicBezTo>
                    <a:cubicBezTo>
                      <a:pt x="3482" y="4345"/>
                      <a:pt x="4072" y="4111"/>
                      <a:pt x="4511" y="3653"/>
                    </a:cubicBezTo>
                    <a:cubicBezTo>
                      <a:pt x="5780" y="2244"/>
                      <a:pt x="4758" y="1"/>
                      <a:pt x="2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2"/>
              <p:cNvSpPr/>
              <p:nvPr/>
            </p:nvSpPr>
            <p:spPr>
              <a:xfrm>
                <a:off x="6231425" y="1809025"/>
                <a:ext cx="154825" cy="151400"/>
              </a:xfrm>
              <a:custGeom>
                <a:rect b="b" l="l" r="r" t="t"/>
                <a:pathLst>
                  <a:path extrusionOk="0" h="6056" w="6193">
                    <a:moveTo>
                      <a:pt x="3102" y="1"/>
                    </a:moveTo>
                    <a:cubicBezTo>
                      <a:pt x="3058" y="1"/>
                      <a:pt x="3015" y="2"/>
                      <a:pt x="2971" y="3"/>
                    </a:cubicBezTo>
                    <a:cubicBezTo>
                      <a:pt x="1289" y="75"/>
                      <a:pt x="0" y="1507"/>
                      <a:pt x="72" y="3153"/>
                    </a:cubicBezTo>
                    <a:cubicBezTo>
                      <a:pt x="141" y="4791"/>
                      <a:pt x="1500" y="6056"/>
                      <a:pt x="3091" y="6056"/>
                    </a:cubicBezTo>
                    <a:cubicBezTo>
                      <a:pt x="3134" y="6056"/>
                      <a:pt x="3178" y="6055"/>
                      <a:pt x="3222" y="6053"/>
                    </a:cubicBezTo>
                    <a:cubicBezTo>
                      <a:pt x="4904" y="5981"/>
                      <a:pt x="6193" y="4549"/>
                      <a:pt x="6121" y="2903"/>
                    </a:cubicBezTo>
                    <a:cubicBezTo>
                      <a:pt x="6051" y="1265"/>
                      <a:pt x="4693" y="1"/>
                      <a:pt x="3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2"/>
              <p:cNvSpPr/>
              <p:nvPr/>
            </p:nvSpPr>
            <p:spPr>
              <a:xfrm>
                <a:off x="6325375" y="1619350"/>
                <a:ext cx="144500" cy="109300"/>
              </a:xfrm>
              <a:custGeom>
                <a:rect b="b" l="l" r="r" t="t"/>
                <a:pathLst>
                  <a:path extrusionOk="0" h="4372" w="5780">
                    <a:moveTo>
                      <a:pt x="2881" y="0"/>
                    </a:moveTo>
                    <a:cubicBezTo>
                      <a:pt x="2852" y="0"/>
                      <a:pt x="2822" y="1"/>
                      <a:pt x="2793" y="2"/>
                    </a:cubicBezTo>
                    <a:cubicBezTo>
                      <a:pt x="860" y="109"/>
                      <a:pt x="1" y="2508"/>
                      <a:pt x="1432" y="3796"/>
                    </a:cubicBezTo>
                    <a:cubicBezTo>
                      <a:pt x="1852" y="4182"/>
                      <a:pt x="2374" y="4371"/>
                      <a:pt x="2894" y="4371"/>
                    </a:cubicBezTo>
                    <a:cubicBezTo>
                      <a:pt x="3485" y="4371"/>
                      <a:pt x="4073" y="4128"/>
                      <a:pt x="4511" y="3653"/>
                    </a:cubicBezTo>
                    <a:cubicBezTo>
                      <a:pt x="5780" y="2243"/>
                      <a:pt x="4758" y="0"/>
                      <a:pt x="28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2"/>
              <p:cNvSpPr/>
              <p:nvPr/>
            </p:nvSpPr>
            <p:spPr>
              <a:xfrm>
                <a:off x="6461400" y="3325000"/>
                <a:ext cx="494875" cy="435825"/>
              </a:xfrm>
              <a:custGeom>
                <a:rect b="b" l="l" r="r" t="t"/>
                <a:pathLst>
                  <a:path extrusionOk="0" h="17433" w="19795">
                    <a:moveTo>
                      <a:pt x="4475" y="1"/>
                    </a:moveTo>
                    <a:lnTo>
                      <a:pt x="0" y="5513"/>
                    </a:lnTo>
                    <a:lnTo>
                      <a:pt x="179" y="5656"/>
                    </a:lnTo>
                    <a:lnTo>
                      <a:pt x="1074" y="6444"/>
                    </a:lnTo>
                    <a:lnTo>
                      <a:pt x="13244" y="17433"/>
                    </a:lnTo>
                    <a:cubicBezTo>
                      <a:pt x="14104" y="17218"/>
                      <a:pt x="19795" y="15786"/>
                      <a:pt x="19759" y="13925"/>
                    </a:cubicBezTo>
                    <a:cubicBezTo>
                      <a:pt x="19759" y="13531"/>
                      <a:pt x="19509" y="12923"/>
                      <a:pt x="18005" y="12171"/>
                    </a:cubicBezTo>
                    <a:lnTo>
                      <a:pt x="15034" y="9451"/>
                    </a:lnTo>
                    <a:lnTo>
                      <a:pt x="14247" y="8699"/>
                    </a:lnTo>
                    <a:lnTo>
                      <a:pt x="14032" y="8556"/>
                    </a:lnTo>
                    <a:lnTo>
                      <a:pt x="13244" y="7840"/>
                    </a:lnTo>
                    <a:lnTo>
                      <a:pt x="13030" y="7661"/>
                    </a:lnTo>
                    <a:lnTo>
                      <a:pt x="12206" y="6909"/>
                    </a:lnTo>
                    <a:lnTo>
                      <a:pt x="11992" y="6730"/>
                    </a:lnTo>
                    <a:lnTo>
                      <a:pt x="11240" y="6014"/>
                    </a:lnTo>
                    <a:lnTo>
                      <a:pt x="10989" y="5835"/>
                    </a:lnTo>
                    <a:lnTo>
                      <a:pt x="10238" y="5155"/>
                    </a:lnTo>
                    <a:lnTo>
                      <a:pt x="10023" y="4940"/>
                    </a:lnTo>
                    <a:lnTo>
                      <a:pt x="9235" y="4225"/>
                    </a:lnTo>
                    <a:cubicBezTo>
                      <a:pt x="9164" y="4189"/>
                      <a:pt x="9092" y="4153"/>
                      <a:pt x="9056" y="4081"/>
                    </a:cubicBezTo>
                    <a:lnTo>
                      <a:pt x="8162" y="3294"/>
                    </a:lnTo>
                    <a:lnTo>
                      <a:pt x="8090" y="3186"/>
                    </a:lnTo>
                    <a:lnTo>
                      <a:pt x="6086" y="1397"/>
                    </a:lnTo>
                    <a:lnTo>
                      <a:pt x="4475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2"/>
              <p:cNvSpPr/>
              <p:nvPr/>
            </p:nvSpPr>
            <p:spPr>
              <a:xfrm>
                <a:off x="6766550" y="3517000"/>
                <a:ext cx="378550" cy="335325"/>
              </a:xfrm>
              <a:custGeom>
                <a:rect b="b" l="l" r="r" t="t"/>
                <a:pathLst>
                  <a:path extrusionOk="0" h="13413" w="15142">
                    <a:moveTo>
                      <a:pt x="11920" y="1"/>
                    </a:moveTo>
                    <a:cubicBezTo>
                      <a:pt x="10173" y="1"/>
                      <a:pt x="7983" y="985"/>
                      <a:pt x="5942" y="2844"/>
                    </a:cubicBezTo>
                    <a:cubicBezTo>
                      <a:pt x="5692" y="3095"/>
                      <a:pt x="5441" y="3346"/>
                      <a:pt x="5155" y="3596"/>
                    </a:cubicBezTo>
                    <a:lnTo>
                      <a:pt x="4976" y="3775"/>
                    </a:lnTo>
                    <a:lnTo>
                      <a:pt x="4081" y="4670"/>
                    </a:lnTo>
                    <a:lnTo>
                      <a:pt x="3830" y="4956"/>
                    </a:lnTo>
                    <a:cubicBezTo>
                      <a:pt x="2721" y="6066"/>
                      <a:pt x="1575" y="7176"/>
                      <a:pt x="466" y="8321"/>
                    </a:cubicBezTo>
                    <a:lnTo>
                      <a:pt x="0" y="8751"/>
                    </a:lnTo>
                    <a:cubicBezTo>
                      <a:pt x="108" y="8858"/>
                      <a:pt x="179" y="8965"/>
                      <a:pt x="251" y="9073"/>
                    </a:cubicBezTo>
                    <a:cubicBezTo>
                      <a:pt x="573" y="9502"/>
                      <a:pt x="859" y="9968"/>
                      <a:pt x="1146" y="10469"/>
                    </a:cubicBezTo>
                    <a:cubicBezTo>
                      <a:pt x="1289" y="10755"/>
                      <a:pt x="1396" y="11041"/>
                      <a:pt x="1468" y="11364"/>
                    </a:cubicBezTo>
                    <a:cubicBezTo>
                      <a:pt x="1504" y="11435"/>
                      <a:pt x="1504" y="11471"/>
                      <a:pt x="1504" y="11542"/>
                    </a:cubicBezTo>
                    <a:cubicBezTo>
                      <a:pt x="1540" y="11578"/>
                      <a:pt x="1540" y="11650"/>
                      <a:pt x="1540" y="11721"/>
                    </a:cubicBezTo>
                    <a:cubicBezTo>
                      <a:pt x="1575" y="11865"/>
                      <a:pt x="1575" y="12008"/>
                      <a:pt x="1540" y="12151"/>
                    </a:cubicBezTo>
                    <a:cubicBezTo>
                      <a:pt x="1504" y="12437"/>
                      <a:pt x="1575" y="12760"/>
                      <a:pt x="1683" y="13046"/>
                    </a:cubicBezTo>
                    <a:cubicBezTo>
                      <a:pt x="1719" y="13082"/>
                      <a:pt x="1790" y="13153"/>
                      <a:pt x="1826" y="13189"/>
                    </a:cubicBezTo>
                    <a:cubicBezTo>
                      <a:pt x="2005" y="13338"/>
                      <a:pt x="2234" y="13413"/>
                      <a:pt x="2471" y="13413"/>
                    </a:cubicBezTo>
                    <a:cubicBezTo>
                      <a:pt x="2518" y="13413"/>
                      <a:pt x="2566" y="13410"/>
                      <a:pt x="2613" y="13404"/>
                    </a:cubicBezTo>
                    <a:cubicBezTo>
                      <a:pt x="6157" y="10218"/>
                      <a:pt x="9772" y="6997"/>
                      <a:pt x="13316" y="3775"/>
                    </a:cubicBezTo>
                    <a:cubicBezTo>
                      <a:pt x="13925" y="3238"/>
                      <a:pt x="14533" y="2665"/>
                      <a:pt x="15142" y="2128"/>
                    </a:cubicBezTo>
                    <a:cubicBezTo>
                      <a:pt x="14998" y="1806"/>
                      <a:pt x="14819" y="1520"/>
                      <a:pt x="14640" y="1269"/>
                    </a:cubicBezTo>
                    <a:cubicBezTo>
                      <a:pt x="14390" y="947"/>
                      <a:pt x="14104" y="661"/>
                      <a:pt x="13746" y="446"/>
                    </a:cubicBezTo>
                    <a:lnTo>
                      <a:pt x="13710" y="446"/>
                    </a:lnTo>
                    <a:cubicBezTo>
                      <a:pt x="13202" y="147"/>
                      <a:pt x="12594" y="1"/>
                      <a:pt x="11920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2"/>
              <p:cNvSpPr/>
              <p:nvPr/>
            </p:nvSpPr>
            <p:spPr>
              <a:xfrm>
                <a:off x="6795175" y="3517000"/>
                <a:ext cx="349925" cy="335325"/>
              </a:xfrm>
              <a:custGeom>
                <a:rect b="b" l="l" r="r" t="t"/>
                <a:pathLst>
                  <a:path extrusionOk="0" h="13413" w="13997">
                    <a:moveTo>
                      <a:pt x="10775" y="1"/>
                    </a:moveTo>
                    <a:cubicBezTo>
                      <a:pt x="9028" y="1"/>
                      <a:pt x="6838" y="985"/>
                      <a:pt x="4797" y="2844"/>
                    </a:cubicBezTo>
                    <a:cubicBezTo>
                      <a:pt x="4547" y="3095"/>
                      <a:pt x="4296" y="3346"/>
                      <a:pt x="4010" y="3596"/>
                    </a:cubicBezTo>
                    <a:lnTo>
                      <a:pt x="3831" y="3775"/>
                    </a:lnTo>
                    <a:cubicBezTo>
                      <a:pt x="4797" y="4276"/>
                      <a:pt x="5835" y="4956"/>
                      <a:pt x="5728" y="5529"/>
                    </a:cubicBezTo>
                    <a:cubicBezTo>
                      <a:pt x="5656" y="6030"/>
                      <a:pt x="4726" y="5815"/>
                      <a:pt x="3795" y="6567"/>
                    </a:cubicBezTo>
                    <a:cubicBezTo>
                      <a:pt x="2650" y="7498"/>
                      <a:pt x="3008" y="8679"/>
                      <a:pt x="1898" y="9645"/>
                    </a:cubicBezTo>
                    <a:cubicBezTo>
                      <a:pt x="1361" y="10111"/>
                      <a:pt x="681" y="10397"/>
                      <a:pt x="1" y="10469"/>
                    </a:cubicBezTo>
                    <a:cubicBezTo>
                      <a:pt x="108" y="10755"/>
                      <a:pt x="216" y="11041"/>
                      <a:pt x="323" y="11364"/>
                    </a:cubicBezTo>
                    <a:cubicBezTo>
                      <a:pt x="359" y="11435"/>
                      <a:pt x="359" y="11471"/>
                      <a:pt x="359" y="11542"/>
                    </a:cubicBezTo>
                    <a:cubicBezTo>
                      <a:pt x="395" y="11578"/>
                      <a:pt x="395" y="11650"/>
                      <a:pt x="395" y="11721"/>
                    </a:cubicBezTo>
                    <a:cubicBezTo>
                      <a:pt x="430" y="11865"/>
                      <a:pt x="430" y="12008"/>
                      <a:pt x="395" y="12151"/>
                    </a:cubicBezTo>
                    <a:cubicBezTo>
                      <a:pt x="359" y="12437"/>
                      <a:pt x="430" y="12760"/>
                      <a:pt x="538" y="13046"/>
                    </a:cubicBezTo>
                    <a:cubicBezTo>
                      <a:pt x="574" y="13082"/>
                      <a:pt x="645" y="13153"/>
                      <a:pt x="681" y="13189"/>
                    </a:cubicBezTo>
                    <a:cubicBezTo>
                      <a:pt x="860" y="13338"/>
                      <a:pt x="1089" y="13413"/>
                      <a:pt x="1326" y="13413"/>
                    </a:cubicBezTo>
                    <a:cubicBezTo>
                      <a:pt x="1373" y="13413"/>
                      <a:pt x="1421" y="13410"/>
                      <a:pt x="1468" y="13404"/>
                    </a:cubicBezTo>
                    <a:cubicBezTo>
                      <a:pt x="5012" y="10218"/>
                      <a:pt x="8627" y="6997"/>
                      <a:pt x="12171" y="3775"/>
                    </a:cubicBezTo>
                    <a:cubicBezTo>
                      <a:pt x="12780" y="3238"/>
                      <a:pt x="13388" y="2665"/>
                      <a:pt x="13997" y="2128"/>
                    </a:cubicBezTo>
                    <a:cubicBezTo>
                      <a:pt x="13853" y="1806"/>
                      <a:pt x="13674" y="1520"/>
                      <a:pt x="13495" y="1269"/>
                    </a:cubicBezTo>
                    <a:cubicBezTo>
                      <a:pt x="13245" y="947"/>
                      <a:pt x="12959" y="661"/>
                      <a:pt x="12601" y="446"/>
                    </a:cubicBezTo>
                    <a:lnTo>
                      <a:pt x="12565" y="446"/>
                    </a:lnTo>
                    <a:cubicBezTo>
                      <a:pt x="12057" y="147"/>
                      <a:pt x="11449" y="1"/>
                      <a:pt x="10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2"/>
              <p:cNvSpPr/>
              <p:nvPr/>
            </p:nvSpPr>
            <p:spPr>
              <a:xfrm>
                <a:off x="5865425" y="3157675"/>
                <a:ext cx="537825" cy="191525"/>
              </a:xfrm>
              <a:custGeom>
                <a:rect b="b" l="l" r="r" t="t"/>
                <a:pathLst>
                  <a:path extrusionOk="0" h="7661" w="21513">
                    <a:moveTo>
                      <a:pt x="4832" y="0"/>
                    </a:moveTo>
                    <a:cubicBezTo>
                      <a:pt x="4474" y="394"/>
                      <a:pt x="4009" y="609"/>
                      <a:pt x="3472" y="716"/>
                    </a:cubicBezTo>
                    <a:cubicBezTo>
                      <a:pt x="3392" y="724"/>
                      <a:pt x="3312" y="728"/>
                      <a:pt x="3231" y="728"/>
                    </a:cubicBezTo>
                    <a:cubicBezTo>
                      <a:pt x="2591" y="728"/>
                      <a:pt x="1945" y="477"/>
                      <a:pt x="1468" y="0"/>
                    </a:cubicBezTo>
                    <a:lnTo>
                      <a:pt x="1468" y="0"/>
                    </a:lnTo>
                    <a:cubicBezTo>
                      <a:pt x="0" y="2971"/>
                      <a:pt x="501" y="5727"/>
                      <a:pt x="1933" y="6551"/>
                    </a:cubicBezTo>
                    <a:cubicBezTo>
                      <a:pt x="2073" y="6644"/>
                      <a:pt x="2454" y="6843"/>
                      <a:pt x="3098" y="6843"/>
                    </a:cubicBezTo>
                    <a:cubicBezTo>
                      <a:pt x="3444" y="6843"/>
                      <a:pt x="3866" y="6785"/>
                      <a:pt x="4367" y="6622"/>
                    </a:cubicBezTo>
                    <a:lnTo>
                      <a:pt x="4689" y="6658"/>
                    </a:lnTo>
                    <a:lnTo>
                      <a:pt x="5548" y="6694"/>
                    </a:lnTo>
                    <a:lnTo>
                      <a:pt x="8591" y="6873"/>
                    </a:lnTo>
                    <a:lnTo>
                      <a:pt x="9164" y="6944"/>
                    </a:lnTo>
                    <a:lnTo>
                      <a:pt x="10989" y="7052"/>
                    </a:lnTo>
                    <a:lnTo>
                      <a:pt x="16072" y="7374"/>
                    </a:lnTo>
                    <a:lnTo>
                      <a:pt x="16287" y="7374"/>
                    </a:lnTo>
                    <a:lnTo>
                      <a:pt x="17754" y="7481"/>
                    </a:lnTo>
                    <a:lnTo>
                      <a:pt x="17826" y="7481"/>
                    </a:lnTo>
                    <a:lnTo>
                      <a:pt x="20546" y="7624"/>
                    </a:lnTo>
                    <a:lnTo>
                      <a:pt x="21083" y="7660"/>
                    </a:lnTo>
                    <a:lnTo>
                      <a:pt x="21513" y="1002"/>
                    </a:lnTo>
                    <a:lnTo>
                      <a:pt x="21083" y="1002"/>
                    </a:lnTo>
                    <a:lnTo>
                      <a:pt x="20510" y="967"/>
                    </a:lnTo>
                    <a:lnTo>
                      <a:pt x="20081" y="931"/>
                    </a:lnTo>
                    <a:lnTo>
                      <a:pt x="19508" y="895"/>
                    </a:lnTo>
                    <a:lnTo>
                      <a:pt x="19258" y="895"/>
                    </a:lnTo>
                    <a:lnTo>
                      <a:pt x="17790" y="788"/>
                    </a:lnTo>
                    <a:lnTo>
                      <a:pt x="17468" y="788"/>
                    </a:lnTo>
                    <a:lnTo>
                      <a:pt x="17038" y="752"/>
                    </a:lnTo>
                    <a:lnTo>
                      <a:pt x="16680" y="752"/>
                    </a:lnTo>
                    <a:lnTo>
                      <a:pt x="16215" y="716"/>
                    </a:lnTo>
                    <a:lnTo>
                      <a:pt x="14569" y="609"/>
                    </a:lnTo>
                    <a:lnTo>
                      <a:pt x="14103" y="609"/>
                    </a:lnTo>
                    <a:lnTo>
                      <a:pt x="13674" y="573"/>
                    </a:lnTo>
                    <a:lnTo>
                      <a:pt x="13244" y="537"/>
                    </a:lnTo>
                    <a:lnTo>
                      <a:pt x="12743" y="501"/>
                    </a:lnTo>
                    <a:lnTo>
                      <a:pt x="10667" y="394"/>
                    </a:lnTo>
                    <a:lnTo>
                      <a:pt x="10309" y="358"/>
                    </a:lnTo>
                    <a:lnTo>
                      <a:pt x="9593" y="322"/>
                    </a:lnTo>
                    <a:lnTo>
                      <a:pt x="8090" y="215"/>
                    </a:lnTo>
                    <a:lnTo>
                      <a:pt x="7839" y="215"/>
                    </a:lnTo>
                    <a:lnTo>
                      <a:pt x="7338" y="179"/>
                    </a:lnTo>
                    <a:lnTo>
                      <a:pt x="5727" y="72"/>
                    </a:lnTo>
                    <a:lnTo>
                      <a:pt x="4976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>
                <a:off x="5898525" y="2714700"/>
                <a:ext cx="302500" cy="496950"/>
              </a:xfrm>
              <a:custGeom>
                <a:rect b="b" l="l" r="r" t="t"/>
                <a:pathLst>
                  <a:path extrusionOk="0" h="19878" w="12100">
                    <a:moveTo>
                      <a:pt x="8627" y="1"/>
                    </a:moveTo>
                    <a:cubicBezTo>
                      <a:pt x="7840" y="1146"/>
                      <a:pt x="7052" y="2363"/>
                      <a:pt x="6265" y="3652"/>
                    </a:cubicBezTo>
                    <a:cubicBezTo>
                      <a:pt x="3580" y="8126"/>
                      <a:pt x="1468" y="12923"/>
                      <a:pt x="0" y="17934"/>
                    </a:cubicBezTo>
                    <a:cubicBezTo>
                      <a:pt x="1768" y="19201"/>
                      <a:pt x="3876" y="19878"/>
                      <a:pt x="6067" y="19878"/>
                    </a:cubicBezTo>
                    <a:cubicBezTo>
                      <a:pt x="6228" y="19878"/>
                      <a:pt x="6389" y="19874"/>
                      <a:pt x="6551" y="19867"/>
                    </a:cubicBezTo>
                    <a:cubicBezTo>
                      <a:pt x="7195" y="19831"/>
                      <a:pt x="7875" y="19688"/>
                      <a:pt x="8484" y="19509"/>
                    </a:cubicBezTo>
                    <a:cubicBezTo>
                      <a:pt x="9701" y="13460"/>
                      <a:pt x="10882" y="7410"/>
                      <a:pt x="12099" y="1361"/>
                    </a:cubicBezTo>
                    <a:lnTo>
                      <a:pt x="8627" y="1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2"/>
              <p:cNvSpPr/>
              <p:nvPr/>
            </p:nvSpPr>
            <p:spPr>
              <a:xfrm>
                <a:off x="6107925" y="2618050"/>
                <a:ext cx="93975" cy="138525"/>
              </a:xfrm>
              <a:custGeom>
                <a:rect b="b" l="l" r="r" t="t"/>
                <a:pathLst>
                  <a:path extrusionOk="0" h="5541" w="3759">
                    <a:moveTo>
                      <a:pt x="1325" y="1"/>
                    </a:moveTo>
                    <a:cubicBezTo>
                      <a:pt x="1182" y="466"/>
                      <a:pt x="1038" y="932"/>
                      <a:pt x="931" y="1397"/>
                    </a:cubicBezTo>
                    <a:cubicBezTo>
                      <a:pt x="824" y="1719"/>
                      <a:pt x="752" y="2041"/>
                      <a:pt x="645" y="2399"/>
                    </a:cubicBezTo>
                    <a:cubicBezTo>
                      <a:pt x="645" y="2435"/>
                      <a:pt x="645" y="2471"/>
                      <a:pt x="609" y="2507"/>
                    </a:cubicBezTo>
                    <a:cubicBezTo>
                      <a:pt x="502" y="2900"/>
                      <a:pt x="430" y="3258"/>
                      <a:pt x="323" y="3616"/>
                    </a:cubicBezTo>
                    <a:cubicBezTo>
                      <a:pt x="215" y="4010"/>
                      <a:pt x="108" y="4225"/>
                      <a:pt x="0" y="4547"/>
                    </a:cubicBezTo>
                    <a:cubicBezTo>
                      <a:pt x="490" y="4435"/>
                      <a:pt x="853" y="4389"/>
                      <a:pt x="1124" y="4389"/>
                    </a:cubicBezTo>
                    <a:cubicBezTo>
                      <a:pt x="1545" y="4389"/>
                      <a:pt x="1739" y="4501"/>
                      <a:pt x="1826" y="4654"/>
                    </a:cubicBezTo>
                    <a:cubicBezTo>
                      <a:pt x="1969" y="4869"/>
                      <a:pt x="1898" y="5155"/>
                      <a:pt x="2184" y="5370"/>
                    </a:cubicBezTo>
                    <a:cubicBezTo>
                      <a:pt x="2327" y="5442"/>
                      <a:pt x="2470" y="5513"/>
                      <a:pt x="2649" y="5513"/>
                    </a:cubicBezTo>
                    <a:cubicBezTo>
                      <a:pt x="2757" y="5531"/>
                      <a:pt x="2864" y="5540"/>
                      <a:pt x="2971" y="5540"/>
                    </a:cubicBezTo>
                    <a:cubicBezTo>
                      <a:pt x="3079" y="5540"/>
                      <a:pt x="3186" y="5531"/>
                      <a:pt x="3294" y="5513"/>
                    </a:cubicBezTo>
                    <a:cubicBezTo>
                      <a:pt x="3437" y="5442"/>
                      <a:pt x="3687" y="5406"/>
                      <a:pt x="3723" y="5227"/>
                    </a:cubicBezTo>
                    <a:cubicBezTo>
                      <a:pt x="3759" y="5084"/>
                      <a:pt x="3652" y="5084"/>
                      <a:pt x="3723" y="4941"/>
                    </a:cubicBezTo>
                    <a:cubicBezTo>
                      <a:pt x="3759" y="4869"/>
                      <a:pt x="3759" y="4797"/>
                      <a:pt x="3759" y="4726"/>
                    </a:cubicBezTo>
                    <a:cubicBezTo>
                      <a:pt x="3759" y="4690"/>
                      <a:pt x="3759" y="4690"/>
                      <a:pt x="3759" y="4690"/>
                    </a:cubicBezTo>
                    <a:cubicBezTo>
                      <a:pt x="3723" y="4404"/>
                      <a:pt x="3723" y="4117"/>
                      <a:pt x="3723" y="3831"/>
                    </a:cubicBezTo>
                    <a:cubicBezTo>
                      <a:pt x="3687" y="3580"/>
                      <a:pt x="3652" y="3258"/>
                      <a:pt x="3652" y="2972"/>
                    </a:cubicBezTo>
                    <a:cubicBezTo>
                      <a:pt x="3652" y="2864"/>
                      <a:pt x="3616" y="2721"/>
                      <a:pt x="3616" y="2578"/>
                    </a:cubicBezTo>
                    <a:cubicBezTo>
                      <a:pt x="3616" y="2220"/>
                      <a:pt x="3580" y="1934"/>
                      <a:pt x="3580" y="1612"/>
                    </a:cubicBezTo>
                    <a:cubicBezTo>
                      <a:pt x="3580" y="1397"/>
                      <a:pt x="3508" y="1254"/>
                      <a:pt x="3508" y="1075"/>
                    </a:cubicBezTo>
                    <a:cubicBezTo>
                      <a:pt x="3508" y="788"/>
                      <a:pt x="3473" y="466"/>
                      <a:pt x="3473" y="180"/>
                    </a:cubicBezTo>
                    <a:cubicBezTo>
                      <a:pt x="3365" y="180"/>
                      <a:pt x="3222" y="180"/>
                      <a:pt x="3115" y="144"/>
                    </a:cubicBezTo>
                    <a:cubicBezTo>
                      <a:pt x="2542" y="108"/>
                      <a:pt x="1933" y="72"/>
                      <a:pt x="1325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2"/>
              <p:cNvSpPr/>
              <p:nvPr/>
            </p:nvSpPr>
            <p:spPr>
              <a:xfrm>
                <a:off x="6327175" y="3177400"/>
                <a:ext cx="187050" cy="181100"/>
              </a:xfrm>
              <a:custGeom>
                <a:rect b="b" l="l" r="r" t="t"/>
                <a:pathLst>
                  <a:path extrusionOk="0" h="7244" w="7482">
                    <a:moveTo>
                      <a:pt x="3898" y="1"/>
                    </a:moveTo>
                    <a:cubicBezTo>
                      <a:pt x="3235" y="1"/>
                      <a:pt x="2566" y="172"/>
                      <a:pt x="1969" y="500"/>
                    </a:cubicBezTo>
                    <a:cubicBezTo>
                      <a:pt x="1575" y="714"/>
                      <a:pt x="1253" y="1001"/>
                      <a:pt x="931" y="1359"/>
                    </a:cubicBezTo>
                    <a:cubicBezTo>
                      <a:pt x="358" y="2003"/>
                      <a:pt x="0" y="2862"/>
                      <a:pt x="0" y="3757"/>
                    </a:cubicBezTo>
                    <a:cubicBezTo>
                      <a:pt x="0" y="4043"/>
                      <a:pt x="36" y="4366"/>
                      <a:pt x="108" y="4652"/>
                    </a:cubicBezTo>
                    <a:cubicBezTo>
                      <a:pt x="179" y="4938"/>
                      <a:pt x="287" y="5225"/>
                      <a:pt x="430" y="5475"/>
                    </a:cubicBezTo>
                    <a:cubicBezTo>
                      <a:pt x="465" y="5511"/>
                      <a:pt x="501" y="5547"/>
                      <a:pt x="537" y="5583"/>
                    </a:cubicBezTo>
                    <a:cubicBezTo>
                      <a:pt x="1238" y="6657"/>
                      <a:pt x="2410" y="7243"/>
                      <a:pt x="3608" y="7243"/>
                    </a:cubicBezTo>
                    <a:cubicBezTo>
                      <a:pt x="4246" y="7243"/>
                      <a:pt x="4892" y="7077"/>
                      <a:pt x="5477" y="6728"/>
                    </a:cubicBezTo>
                    <a:cubicBezTo>
                      <a:pt x="6730" y="6048"/>
                      <a:pt x="7481" y="4723"/>
                      <a:pt x="7445" y="3328"/>
                    </a:cubicBezTo>
                    <a:lnTo>
                      <a:pt x="7410" y="2862"/>
                    </a:lnTo>
                    <a:cubicBezTo>
                      <a:pt x="7410" y="2862"/>
                      <a:pt x="7410" y="2826"/>
                      <a:pt x="7410" y="2826"/>
                    </a:cubicBezTo>
                    <a:cubicBezTo>
                      <a:pt x="7338" y="2468"/>
                      <a:pt x="7231" y="2110"/>
                      <a:pt x="7052" y="1788"/>
                    </a:cubicBezTo>
                    <a:cubicBezTo>
                      <a:pt x="6980" y="1645"/>
                      <a:pt x="6873" y="1502"/>
                      <a:pt x="6765" y="1395"/>
                    </a:cubicBezTo>
                    <a:cubicBezTo>
                      <a:pt x="6515" y="1037"/>
                      <a:pt x="6193" y="750"/>
                      <a:pt x="5835" y="536"/>
                    </a:cubicBezTo>
                    <a:cubicBezTo>
                      <a:pt x="5727" y="500"/>
                      <a:pt x="5656" y="428"/>
                      <a:pt x="5548" y="392"/>
                    </a:cubicBezTo>
                    <a:cubicBezTo>
                      <a:pt x="5035" y="128"/>
                      <a:pt x="4469" y="1"/>
                      <a:pt x="3898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>
                <a:off x="6388925" y="3253900"/>
                <a:ext cx="187925" cy="181550"/>
              </a:xfrm>
              <a:custGeom>
                <a:rect b="b" l="l" r="r" t="t"/>
                <a:pathLst>
                  <a:path extrusionOk="0" h="7262" w="7517">
                    <a:moveTo>
                      <a:pt x="3920" y="1"/>
                    </a:moveTo>
                    <a:cubicBezTo>
                      <a:pt x="3260" y="1"/>
                      <a:pt x="2601" y="171"/>
                      <a:pt x="2005" y="518"/>
                    </a:cubicBezTo>
                    <a:cubicBezTo>
                      <a:pt x="1611" y="733"/>
                      <a:pt x="1253" y="1019"/>
                      <a:pt x="966" y="1341"/>
                    </a:cubicBezTo>
                    <a:cubicBezTo>
                      <a:pt x="358" y="2021"/>
                      <a:pt x="36" y="2881"/>
                      <a:pt x="0" y="3775"/>
                    </a:cubicBezTo>
                    <a:cubicBezTo>
                      <a:pt x="0" y="4062"/>
                      <a:pt x="36" y="4384"/>
                      <a:pt x="107" y="4670"/>
                    </a:cubicBezTo>
                    <a:cubicBezTo>
                      <a:pt x="179" y="4957"/>
                      <a:pt x="286" y="5207"/>
                      <a:pt x="465" y="5494"/>
                    </a:cubicBezTo>
                    <a:cubicBezTo>
                      <a:pt x="465" y="5529"/>
                      <a:pt x="501" y="5565"/>
                      <a:pt x="537" y="5601"/>
                    </a:cubicBezTo>
                    <a:cubicBezTo>
                      <a:pt x="1237" y="6675"/>
                      <a:pt x="2410" y="7262"/>
                      <a:pt x="3608" y="7262"/>
                    </a:cubicBezTo>
                    <a:cubicBezTo>
                      <a:pt x="4246" y="7262"/>
                      <a:pt x="4892" y="7095"/>
                      <a:pt x="5477" y="6746"/>
                    </a:cubicBezTo>
                    <a:cubicBezTo>
                      <a:pt x="6729" y="6066"/>
                      <a:pt x="7517" y="4742"/>
                      <a:pt x="7481" y="3346"/>
                    </a:cubicBezTo>
                    <a:lnTo>
                      <a:pt x="7410" y="2881"/>
                    </a:lnTo>
                    <a:cubicBezTo>
                      <a:pt x="7410" y="2881"/>
                      <a:pt x="7410" y="2845"/>
                      <a:pt x="7410" y="2845"/>
                    </a:cubicBezTo>
                    <a:cubicBezTo>
                      <a:pt x="7338" y="2451"/>
                      <a:pt x="7231" y="2129"/>
                      <a:pt x="7052" y="1807"/>
                    </a:cubicBezTo>
                    <a:cubicBezTo>
                      <a:pt x="6980" y="1663"/>
                      <a:pt x="6873" y="1520"/>
                      <a:pt x="6765" y="1377"/>
                    </a:cubicBezTo>
                    <a:cubicBezTo>
                      <a:pt x="6515" y="1055"/>
                      <a:pt x="6193" y="769"/>
                      <a:pt x="5870" y="518"/>
                    </a:cubicBezTo>
                    <a:cubicBezTo>
                      <a:pt x="5763" y="482"/>
                      <a:pt x="5691" y="411"/>
                      <a:pt x="5584" y="375"/>
                    </a:cubicBezTo>
                    <a:cubicBezTo>
                      <a:pt x="5055" y="127"/>
                      <a:pt x="4487" y="1"/>
                      <a:pt x="3920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>
                <a:off x="6339700" y="3279375"/>
                <a:ext cx="235375" cy="524250"/>
              </a:xfrm>
              <a:custGeom>
                <a:rect b="b" l="l" r="r" t="t"/>
                <a:pathLst>
                  <a:path extrusionOk="0" h="20970" w="9415">
                    <a:moveTo>
                      <a:pt x="6980" y="0"/>
                    </a:moveTo>
                    <a:lnTo>
                      <a:pt x="0" y="1038"/>
                    </a:lnTo>
                    <a:lnTo>
                      <a:pt x="0" y="1289"/>
                    </a:lnTo>
                    <a:lnTo>
                      <a:pt x="108" y="2434"/>
                    </a:lnTo>
                    <a:lnTo>
                      <a:pt x="1718" y="18792"/>
                    </a:lnTo>
                    <a:cubicBezTo>
                      <a:pt x="2351" y="19108"/>
                      <a:pt x="5797" y="20970"/>
                      <a:pt x="7780" y="20970"/>
                    </a:cubicBezTo>
                    <a:cubicBezTo>
                      <a:pt x="8267" y="20970"/>
                      <a:pt x="8666" y="20858"/>
                      <a:pt x="8913" y="20582"/>
                    </a:cubicBezTo>
                    <a:cubicBezTo>
                      <a:pt x="9164" y="20296"/>
                      <a:pt x="9414" y="19687"/>
                      <a:pt x="8806" y="18077"/>
                    </a:cubicBezTo>
                    <a:cubicBezTo>
                      <a:pt x="8663" y="16752"/>
                      <a:pt x="8519" y="15392"/>
                      <a:pt x="8412" y="14068"/>
                    </a:cubicBezTo>
                    <a:lnTo>
                      <a:pt x="8305" y="12994"/>
                    </a:lnTo>
                    <a:lnTo>
                      <a:pt x="8269" y="12743"/>
                    </a:lnTo>
                    <a:lnTo>
                      <a:pt x="8162" y="11705"/>
                    </a:lnTo>
                    <a:lnTo>
                      <a:pt x="8126" y="11383"/>
                    </a:lnTo>
                    <a:lnTo>
                      <a:pt x="8018" y="10309"/>
                    </a:lnTo>
                    <a:lnTo>
                      <a:pt x="8018" y="10023"/>
                    </a:lnTo>
                    <a:lnTo>
                      <a:pt x="7911" y="8985"/>
                    </a:lnTo>
                    <a:lnTo>
                      <a:pt x="7875" y="8698"/>
                    </a:lnTo>
                    <a:lnTo>
                      <a:pt x="7768" y="7660"/>
                    </a:lnTo>
                    <a:lnTo>
                      <a:pt x="7732" y="7374"/>
                    </a:lnTo>
                    <a:lnTo>
                      <a:pt x="7625" y="6300"/>
                    </a:lnTo>
                    <a:cubicBezTo>
                      <a:pt x="7625" y="6228"/>
                      <a:pt x="7589" y="6157"/>
                      <a:pt x="7625" y="6085"/>
                    </a:cubicBezTo>
                    <a:lnTo>
                      <a:pt x="7517" y="4904"/>
                    </a:lnTo>
                    <a:lnTo>
                      <a:pt x="7517" y="4761"/>
                    </a:lnTo>
                    <a:lnTo>
                      <a:pt x="7231" y="2112"/>
                    </a:lnTo>
                    <a:cubicBezTo>
                      <a:pt x="7159" y="1396"/>
                      <a:pt x="7052" y="680"/>
                      <a:pt x="6980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lnTo>
                      <a:pt x="7482" y="107"/>
                    </a:lnTo>
                    <a:lnTo>
                      <a:pt x="7088" y="107"/>
                    </a:lnTo>
                    <a:lnTo>
                      <a:pt x="2363" y="322"/>
                    </a:lnTo>
                    <a:lnTo>
                      <a:pt x="1683" y="358"/>
                    </a:lnTo>
                    <a:cubicBezTo>
                      <a:pt x="1683" y="465"/>
                      <a:pt x="1683" y="609"/>
                      <a:pt x="1647" y="716"/>
                    </a:cubicBezTo>
                    <a:cubicBezTo>
                      <a:pt x="1611" y="1289"/>
                      <a:pt x="1504" y="1826"/>
                      <a:pt x="1361" y="2363"/>
                    </a:cubicBezTo>
                    <a:cubicBezTo>
                      <a:pt x="1253" y="2685"/>
                      <a:pt x="1146" y="2971"/>
                      <a:pt x="1003" y="3257"/>
                    </a:cubicBezTo>
                    <a:cubicBezTo>
                      <a:pt x="967" y="3293"/>
                      <a:pt x="967" y="3365"/>
                      <a:pt x="931" y="3401"/>
                    </a:cubicBezTo>
                    <a:cubicBezTo>
                      <a:pt x="895" y="3472"/>
                      <a:pt x="860" y="3508"/>
                      <a:pt x="824" y="3580"/>
                    </a:cubicBezTo>
                    <a:cubicBezTo>
                      <a:pt x="752" y="3687"/>
                      <a:pt x="645" y="3794"/>
                      <a:pt x="537" y="3866"/>
                    </a:cubicBezTo>
                    <a:cubicBezTo>
                      <a:pt x="323" y="4081"/>
                      <a:pt x="144" y="4331"/>
                      <a:pt x="72" y="4618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689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lnTo>
                      <a:pt x="17397" y="3472"/>
                    </a:ln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>
                <a:off x="6338800" y="3702650"/>
                <a:ext cx="438500" cy="142300"/>
              </a:xfrm>
              <a:custGeom>
                <a:rect b="b" l="l" r="r" t="t"/>
                <a:pathLst>
                  <a:path extrusionOk="0" h="5692" w="17540">
                    <a:moveTo>
                      <a:pt x="10059" y="0"/>
                    </a:moveTo>
                    <a:cubicBezTo>
                      <a:pt x="9701" y="0"/>
                      <a:pt x="9343" y="0"/>
                      <a:pt x="8985" y="36"/>
                    </a:cubicBezTo>
                    <a:lnTo>
                      <a:pt x="8734" y="36"/>
                    </a:lnTo>
                    <a:cubicBezTo>
                      <a:pt x="9092" y="1038"/>
                      <a:pt x="9415" y="2255"/>
                      <a:pt x="8913" y="2613"/>
                    </a:cubicBezTo>
                    <a:cubicBezTo>
                      <a:pt x="8857" y="2659"/>
                      <a:pt x="8794" y="2678"/>
                      <a:pt x="8725" y="2678"/>
                    </a:cubicBezTo>
                    <a:cubicBezTo>
                      <a:pt x="8358" y="2678"/>
                      <a:pt x="7795" y="2136"/>
                      <a:pt x="6802" y="2076"/>
                    </a:cubicBezTo>
                    <a:cubicBezTo>
                      <a:pt x="6756" y="2074"/>
                      <a:pt x="6711" y="2073"/>
                      <a:pt x="6667" y="2073"/>
                    </a:cubicBezTo>
                    <a:cubicBezTo>
                      <a:pt x="5322" y="2073"/>
                      <a:pt x="4769" y="3079"/>
                      <a:pt x="3399" y="3079"/>
                    </a:cubicBezTo>
                    <a:cubicBezTo>
                      <a:pt x="3376" y="3079"/>
                      <a:pt x="3353" y="3079"/>
                      <a:pt x="3329" y="3078"/>
                    </a:cubicBezTo>
                    <a:cubicBezTo>
                      <a:pt x="2614" y="3043"/>
                      <a:pt x="1933" y="2792"/>
                      <a:pt x="1361" y="2398"/>
                    </a:cubicBezTo>
                    <a:cubicBezTo>
                      <a:pt x="1253" y="2685"/>
                      <a:pt x="1146" y="3007"/>
                      <a:pt x="1003" y="3293"/>
                    </a:cubicBezTo>
                    <a:cubicBezTo>
                      <a:pt x="967" y="3329"/>
                      <a:pt x="967" y="3365"/>
                      <a:pt x="931" y="3436"/>
                    </a:cubicBezTo>
                    <a:cubicBezTo>
                      <a:pt x="895" y="3508"/>
                      <a:pt x="860" y="3544"/>
                      <a:pt x="824" y="3615"/>
                    </a:cubicBezTo>
                    <a:cubicBezTo>
                      <a:pt x="752" y="3723"/>
                      <a:pt x="645" y="3830"/>
                      <a:pt x="537" y="3902"/>
                    </a:cubicBezTo>
                    <a:cubicBezTo>
                      <a:pt x="323" y="4116"/>
                      <a:pt x="144" y="4367"/>
                      <a:pt x="72" y="4653"/>
                    </a:cubicBezTo>
                    <a:cubicBezTo>
                      <a:pt x="36" y="4725"/>
                      <a:pt x="0" y="4797"/>
                      <a:pt x="0" y="4904"/>
                    </a:cubicBezTo>
                    <a:cubicBezTo>
                      <a:pt x="72" y="5155"/>
                      <a:pt x="215" y="5405"/>
                      <a:pt x="430" y="5584"/>
                    </a:cubicBezTo>
                    <a:lnTo>
                      <a:pt x="14820" y="5691"/>
                    </a:lnTo>
                    <a:lnTo>
                      <a:pt x="17325" y="5691"/>
                    </a:lnTo>
                    <a:cubicBezTo>
                      <a:pt x="17397" y="5369"/>
                      <a:pt x="17468" y="5047"/>
                      <a:pt x="17504" y="4725"/>
                    </a:cubicBezTo>
                    <a:cubicBezTo>
                      <a:pt x="17540" y="4295"/>
                      <a:pt x="17504" y="3902"/>
                      <a:pt x="17397" y="3508"/>
                    </a:cubicBezTo>
                    <a:cubicBezTo>
                      <a:pt x="16788" y="1432"/>
                      <a:pt x="13889" y="0"/>
                      <a:pt x="100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>
                <a:off x="6147300" y="2621650"/>
                <a:ext cx="51025" cy="70700"/>
              </a:xfrm>
              <a:custGeom>
                <a:rect b="b" l="l" r="r" t="t"/>
                <a:pathLst>
                  <a:path extrusionOk="0" h="2828" w="2041">
                    <a:moveTo>
                      <a:pt x="1540" y="0"/>
                    </a:moveTo>
                    <a:cubicBezTo>
                      <a:pt x="1038" y="143"/>
                      <a:pt x="537" y="286"/>
                      <a:pt x="0" y="394"/>
                    </a:cubicBezTo>
                    <a:cubicBezTo>
                      <a:pt x="681" y="1217"/>
                      <a:pt x="1361" y="2040"/>
                      <a:pt x="2041" y="2828"/>
                    </a:cubicBezTo>
                    <a:cubicBezTo>
                      <a:pt x="2041" y="2720"/>
                      <a:pt x="2041" y="2577"/>
                      <a:pt x="2005" y="2434"/>
                    </a:cubicBezTo>
                    <a:cubicBezTo>
                      <a:pt x="2005" y="2076"/>
                      <a:pt x="1969" y="1790"/>
                      <a:pt x="1969" y="1468"/>
                    </a:cubicBezTo>
                    <a:cubicBezTo>
                      <a:pt x="1969" y="1289"/>
                      <a:pt x="1933" y="1110"/>
                      <a:pt x="1933" y="931"/>
                    </a:cubicBezTo>
                    <a:cubicBezTo>
                      <a:pt x="1898" y="644"/>
                      <a:pt x="1898" y="358"/>
                      <a:pt x="1862" y="36"/>
                    </a:cubicBezTo>
                    <a:cubicBezTo>
                      <a:pt x="1754" y="36"/>
                      <a:pt x="1647" y="36"/>
                      <a:pt x="1540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2"/>
              <p:cNvSpPr/>
              <p:nvPr/>
            </p:nvSpPr>
            <p:spPr>
              <a:xfrm>
                <a:off x="6124025" y="2499250"/>
                <a:ext cx="129775" cy="159275"/>
              </a:xfrm>
              <a:custGeom>
                <a:rect b="b" l="l" r="r" t="t"/>
                <a:pathLst>
                  <a:path extrusionOk="0" h="6371" w="5191">
                    <a:moveTo>
                      <a:pt x="2332" y="1"/>
                    </a:moveTo>
                    <a:cubicBezTo>
                      <a:pt x="2211" y="1"/>
                      <a:pt x="2090" y="10"/>
                      <a:pt x="1969" y="28"/>
                    </a:cubicBezTo>
                    <a:lnTo>
                      <a:pt x="1826" y="64"/>
                    </a:lnTo>
                    <a:cubicBezTo>
                      <a:pt x="681" y="386"/>
                      <a:pt x="1" y="1746"/>
                      <a:pt x="144" y="3214"/>
                    </a:cubicBezTo>
                    <a:cubicBezTo>
                      <a:pt x="144" y="3393"/>
                      <a:pt x="180" y="3536"/>
                      <a:pt x="216" y="3715"/>
                    </a:cubicBezTo>
                    <a:cubicBezTo>
                      <a:pt x="537" y="5260"/>
                      <a:pt x="1699" y="6371"/>
                      <a:pt x="2892" y="6371"/>
                    </a:cubicBezTo>
                    <a:cubicBezTo>
                      <a:pt x="3026" y="6371"/>
                      <a:pt x="3160" y="6357"/>
                      <a:pt x="3294" y="6328"/>
                    </a:cubicBezTo>
                    <a:cubicBezTo>
                      <a:pt x="4439" y="6113"/>
                      <a:pt x="5191" y="4896"/>
                      <a:pt x="5155" y="3500"/>
                    </a:cubicBezTo>
                    <a:cubicBezTo>
                      <a:pt x="5155" y="3214"/>
                      <a:pt x="5119" y="2963"/>
                      <a:pt x="5084" y="2677"/>
                    </a:cubicBezTo>
                    <a:lnTo>
                      <a:pt x="5012" y="2390"/>
                    </a:lnTo>
                    <a:cubicBezTo>
                      <a:pt x="4797" y="1710"/>
                      <a:pt x="4439" y="1138"/>
                      <a:pt x="3938" y="637"/>
                    </a:cubicBezTo>
                    <a:cubicBezTo>
                      <a:pt x="3521" y="220"/>
                      <a:pt x="2931" y="1"/>
                      <a:pt x="2332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2"/>
              <p:cNvSpPr/>
              <p:nvPr/>
            </p:nvSpPr>
            <p:spPr>
              <a:xfrm>
                <a:off x="6232300" y="2577900"/>
                <a:ext cx="31350" cy="39300"/>
              </a:xfrm>
              <a:custGeom>
                <a:rect b="b" l="l" r="r" t="t"/>
                <a:pathLst>
                  <a:path extrusionOk="0" h="1572" w="1254">
                    <a:moveTo>
                      <a:pt x="1084" y="0"/>
                    </a:moveTo>
                    <a:cubicBezTo>
                      <a:pt x="1007" y="0"/>
                      <a:pt x="920" y="32"/>
                      <a:pt x="896" y="32"/>
                    </a:cubicBezTo>
                    <a:cubicBezTo>
                      <a:pt x="660" y="84"/>
                      <a:pt x="443" y="118"/>
                      <a:pt x="232" y="118"/>
                    </a:cubicBezTo>
                    <a:cubicBezTo>
                      <a:pt x="154" y="118"/>
                      <a:pt x="78" y="113"/>
                      <a:pt x="1" y="104"/>
                    </a:cubicBezTo>
                    <a:lnTo>
                      <a:pt x="1" y="104"/>
                    </a:lnTo>
                    <a:lnTo>
                      <a:pt x="395" y="1571"/>
                    </a:lnTo>
                    <a:lnTo>
                      <a:pt x="645" y="1213"/>
                    </a:lnTo>
                    <a:cubicBezTo>
                      <a:pt x="860" y="891"/>
                      <a:pt x="1039" y="533"/>
                      <a:pt x="1254" y="211"/>
                    </a:cubicBezTo>
                    <a:cubicBezTo>
                      <a:pt x="1254" y="139"/>
                      <a:pt x="1218" y="104"/>
                      <a:pt x="1182" y="32"/>
                    </a:cubicBezTo>
                    <a:cubicBezTo>
                      <a:pt x="1158" y="8"/>
                      <a:pt x="1122" y="0"/>
                      <a:pt x="1084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>
                <a:off x="6191150" y="2583500"/>
                <a:ext cx="37750" cy="31550"/>
              </a:xfrm>
              <a:custGeom>
                <a:rect b="b" l="l" r="r" t="t"/>
                <a:pathLst>
                  <a:path extrusionOk="0" h="1262" w="1510">
                    <a:moveTo>
                      <a:pt x="705" y="0"/>
                    </a:moveTo>
                    <a:cubicBezTo>
                      <a:pt x="651" y="0"/>
                      <a:pt x="594" y="7"/>
                      <a:pt x="537" y="23"/>
                    </a:cubicBezTo>
                    <a:cubicBezTo>
                      <a:pt x="215" y="94"/>
                      <a:pt x="0" y="452"/>
                      <a:pt x="108" y="810"/>
                    </a:cubicBezTo>
                    <a:cubicBezTo>
                      <a:pt x="187" y="1107"/>
                      <a:pt x="442" y="1262"/>
                      <a:pt x="702" y="1262"/>
                    </a:cubicBezTo>
                    <a:cubicBezTo>
                      <a:pt x="912" y="1262"/>
                      <a:pt x="1125" y="1161"/>
                      <a:pt x="1253" y="953"/>
                    </a:cubicBezTo>
                    <a:cubicBezTo>
                      <a:pt x="1509" y="505"/>
                      <a:pt x="1165" y="0"/>
                      <a:pt x="705" y="0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>
                <a:off x="6203675" y="2557200"/>
                <a:ext cx="39400" cy="23300"/>
              </a:xfrm>
              <a:custGeom>
                <a:rect b="b" l="l" r="r" t="t"/>
                <a:pathLst>
                  <a:path extrusionOk="0" h="932" w="1576">
                    <a:moveTo>
                      <a:pt x="609" y="1"/>
                    </a:moveTo>
                    <a:cubicBezTo>
                      <a:pt x="573" y="1"/>
                      <a:pt x="537" y="37"/>
                      <a:pt x="502" y="37"/>
                    </a:cubicBezTo>
                    <a:cubicBezTo>
                      <a:pt x="215" y="144"/>
                      <a:pt x="0" y="430"/>
                      <a:pt x="36" y="609"/>
                    </a:cubicBezTo>
                    <a:cubicBezTo>
                      <a:pt x="108" y="860"/>
                      <a:pt x="502" y="932"/>
                      <a:pt x="788" y="932"/>
                    </a:cubicBezTo>
                    <a:lnTo>
                      <a:pt x="824" y="932"/>
                    </a:lnTo>
                    <a:cubicBezTo>
                      <a:pt x="967" y="932"/>
                      <a:pt x="1110" y="896"/>
                      <a:pt x="1253" y="860"/>
                    </a:cubicBezTo>
                    <a:lnTo>
                      <a:pt x="1325" y="824"/>
                    </a:lnTo>
                    <a:cubicBezTo>
                      <a:pt x="1432" y="753"/>
                      <a:pt x="1504" y="681"/>
                      <a:pt x="1540" y="609"/>
                    </a:cubicBezTo>
                    <a:cubicBezTo>
                      <a:pt x="1575" y="395"/>
                      <a:pt x="1325" y="144"/>
                      <a:pt x="1003" y="37"/>
                    </a:cubicBezTo>
                    <a:cubicBezTo>
                      <a:pt x="967" y="37"/>
                      <a:pt x="967" y="1"/>
                      <a:pt x="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2"/>
              <p:cNvSpPr/>
              <p:nvPr/>
            </p:nvSpPr>
            <p:spPr>
              <a:xfrm>
                <a:off x="6218000" y="2557200"/>
                <a:ext cx="25075" cy="23300"/>
              </a:xfrm>
              <a:custGeom>
                <a:rect b="b" l="l" r="r" t="t"/>
                <a:pathLst>
                  <a:path extrusionOk="0" h="932" w="1003">
                    <a:moveTo>
                      <a:pt x="36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0" y="538"/>
                      <a:pt x="72" y="753"/>
                      <a:pt x="215" y="932"/>
                    </a:cubicBezTo>
                    <a:lnTo>
                      <a:pt x="251" y="932"/>
                    </a:lnTo>
                    <a:cubicBezTo>
                      <a:pt x="394" y="932"/>
                      <a:pt x="537" y="896"/>
                      <a:pt x="680" y="860"/>
                    </a:cubicBezTo>
                    <a:lnTo>
                      <a:pt x="752" y="824"/>
                    </a:lnTo>
                    <a:cubicBezTo>
                      <a:pt x="859" y="753"/>
                      <a:pt x="931" y="681"/>
                      <a:pt x="967" y="609"/>
                    </a:cubicBezTo>
                    <a:cubicBezTo>
                      <a:pt x="1002" y="395"/>
                      <a:pt x="752" y="144"/>
                      <a:pt x="430" y="37"/>
                    </a:cubicBezTo>
                    <a:cubicBezTo>
                      <a:pt x="394" y="37"/>
                      <a:pt x="394" y="1"/>
                      <a:pt x="358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2"/>
              <p:cNvSpPr/>
              <p:nvPr/>
            </p:nvSpPr>
            <p:spPr>
              <a:xfrm>
                <a:off x="6205475" y="2612525"/>
                <a:ext cx="34850" cy="21750"/>
              </a:xfrm>
              <a:custGeom>
                <a:rect b="b" l="l" r="r" t="t"/>
                <a:pathLst>
                  <a:path extrusionOk="0" h="870" w="1394">
                    <a:moveTo>
                      <a:pt x="127" y="0"/>
                    </a:moveTo>
                    <a:cubicBezTo>
                      <a:pt x="118" y="0"/>
                      <a:pt x="112" y="3"/>
                      <a:pt x="107" y="7"/>
                    </a:cubicBezTo>
                    <a:cubicBezTo>
                      <a:pt x="0" y="115"/>
                      <a:pt x="215" y="759"/>
                      <a:pt x="680" y="866"/>
                    </a:cubicBezTo>
                    <a:cubicBezTo>
                      <a:pt x="699" y="868"/>
                      <a:pt x="718" y="869"/>
                      <a:pt x="737" y="869"/>
                    </a:cubicBezTo>
                    <a:cubicBezTo>
                      <a:pt x="1047" y="869"/>
                      <a:pt x="1394" y="607"/>
                      <a:pt x="1360" y="472"/>
                    </a:cubicBezTo>
                    <a:cubicBezTo>
                      <a:pt x="1360" y="293"/>
                      <a:pt x="1217" y="401"/>
                      <a:pt x="788" y="258"/>
                    </a:cubicBezTo>
                    <a:cubicBezTo>
                      <a:pt x="351" y="102"/>
                      <a:pt x="186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2"/>
              <p:cNvSpPr/>
              <p:nvPr/>
            </p:nvSpPr>
            <p:spPr>
              <a:xfrm>
                <a:off x="6459600" y="2965275"/>
                <a:ext cx="119050" cy="104725"/>
              </a:xfrm>
              <a:custGeom>
                <a:rect b="b" l="l" r="r" t="t"/>
                <a:pathLst>
                  <a:path extrusionOk="0" h="4189" w="4762">
                    <a:moveTo>
                      <a:pt x="1" y="0"/>
                    </a:moveTo>
                    <a:lnTo>
                      <a:pt x="359" y="4188"/>
                    </a:lnTo>
                    <a:lnTo>
                      <a:pt x="1898" y="4188"/>
                    </a:lnTo>
                    <a:cubicBezTo>
                      <a:pt x="2292" y="4188"/>
                      <a:pt x="2685" y="4152"/>
                      <a:pt x="3079" y="4117"/>
                    </a:cubicBezTo>
                    <a:lnTo>
                      <a:pt x="4117" y="4117"/>
                    </a:lnTo>
                    <a:cubicBezTo>
                      <a:pt x="4296" y="4045"/>
                      <a:pt x="4475" y="3902"/>
                      <a:pt x="4547" y="3723"/>
                    </a:cubicBezTo>
                    <a:cubicBezTo>
                      <a:pt x="4762" y="3222"/>
                      <a:pt x="3974" y="2506"/>
                      <a:pt x="2972" y="1575"/>
                    </a:cubicBezTo>
                    <a:cubicBezTo>
                      <a:pt x="1862" y="573"/>
                      <a:pt x="1254" y="322"/>
                      <a:pt x="896" y="179"/>
                    </a:cubicBezTo>
                    <a:cubicBezTo>
                      <a:pt x="609" y="108"/>
                      <a:pt x="323" y="36"/>
                      <a:pt x="1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2"/>
              <p:cNvSpPr/>
              <p:nvPr/>
            </p:nvSpPr>
            <p:spPr>
              <a:xfrm>
                <a:off x="6267200" y="3176450"/>
                <a:ext cx="43875" cy="168275"/>
              </a:xfrm>
              <a:custGeom>
                <a:rect b="b" l="l" r="r" t="t"/>
                <a:pathLst>
                  <a:path extrusionOk="0" h="6731" w="1755">
                    <a:moveTo>
                      <a:pt x="1683" y="1"/>
                    </a:moveTo>
                    <a:cubicBezTo>
                      <a:pt x="1290" y="788"/>
                      <a:pt x="932" y="1540"/>
                      <a:pt x="574" y="2292"/>
                    </a:cubicBezTo>
                    <a:cubicBezTo>
                      <a:pt x="395" y="3759"/>
                      <a:pt x="180" y="5191"/>
                      <a:pt x="1" y="6623"/>
                    </a:cubicBezTo>
                    <a:lnTo>
                      <a:pt x="216" y="6623"/>
                    </a:lnTo>
                    <a:lnTo>
                      <a:pt x="1683" y="6730"/>
                    </a:lnTo>
                    <a:lnTo>
                      <a:pt x="1755" y="6730"/>
                    </a:lnTo>
                    <a:cubicBezTo>
                      <a:pt x="1719" y="4475"/>
                      <a:pt x="1683" y="2256"/>
                      <a:pt x="1683" y="1"/>
                    </a:cubicBez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2"/>
              <p:cNvSpPr/>
              <p:nvPr/>
            </p:nvSpPr>
            <p:spPr>
              <a:xfrm>
                <a:off x="5847525" y="3150600"/>
                <a:ext cx="462675" cy="198600"/>
              </a:xfrm>
              <a:custGeom>
                <a:rect b="b" l="l" r="r" t="t"/>
                <a:pathLst>
                  <a:path extrusionOk="0" h="7944" w="18507">
                    <a:moveTo>
                      <a:pt x="3745" y="0"/>
                    </a:moveTo>
                    <a:cubicBezTo>
                      <a:pt x="3049" y="0"/>
                      <a:pt x="2244" y="146"/>
                      <a:pt x="1611" y="677"/>
                    </a:cubicBezTo>
                    <a:cubicBezTo>
                      <a:pt x="143" y="1930"/>
                      <a:pt x="0" y="4936"/>
                      <a:pt x="2112" y="7263"/>
                    </a:cubicBezTo>
                    <a:lnTo>
                      <a:pt x="17182" y="7943"/>
                    </a:lnTo>
                    <a:lnTo>
                      <a:pt x="18506" y="713"/>
                    </a:lnTo>
                    <a:lnTo>
                      <a:pt x="5262" y="212"/>
                    </a:lnTo>
                    <a:cubicBezTo>
                      <a:pt x="5131" y="174"/>
                      <a:pt x="4503" y="0"/>
                      <a:pt x="3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>
                <a:off x="5856475" y="2714700"/>
                <a:ext cx="343650" cy="469225"/>
              </a:xfrm>
              <a:custGeom>
                <a:rect b="b" l="l" r="r" t="t"/>
                <a:pathLst>
                  <a:path extrusionOk="0" h="18769" w="13746">
                    <a:moveTo>
                      <a:pt x="10309" y="1"/>
                    </a:moveTo>
                    <a:cubicBezTo>
                      <a:pt x="9700" y="538"/>
                      <a:pt x="9092" y="1075"/>
                      <a:pt x="8519" y="1683"/>
                    </a:cubicBezTo>
                    <a:cubicBezTo>
                      <a:pt x="3580" y="6873"/>
                      <a:pt x="1217" y="12887"/>
                      <a:pt x="0" y="17755"/>
                    </a:cubicBezTo>
                    <a:cubicBezTo>
                      <a:pt x="1289" y="18184"/>
                      <a:pt x="2649" y="18471"/>
                      <a:pt x="4009" y="18650"/>
                    </a:cubicBezTo>
                    <a:cubicBezTo>
                      <a:pt x="4680" y="18734"/>
                      <a:pt x="5351" y="18768"/>
                      <a:pt x="6022" y="18768"/>
                    </a:cubicBezTo>
                    <a:cubicBezTo>
                      <a:pt x="6497" y="18768"/>
                      <a:pt x="6971" y="18751"/>
                      <a:pt x="7445" y="18721"/>
                    </a:cubicBezTo>
                    <a:cubicBezTo>
                      <a:pt x="8841" y="18650"/>
                      <a:pt x="10237" y="18435"/>
                      <a:pt x="11598" y="18077"/>
                    </a:cubicBezTo>
                    <a:cubicBezTo>
                      <a:pt x="12027" y="14569"/>
                      <a:pt x="12492" y="11061"/>
                      <a:pt x="12922" y="7553"/>
                    </a:cubicBezTo>
                    <a:cubicBezTo>
                      <a:pt x="13208" y="5477"/>
                      <a:pt x="13495" y="3437"/>
                      <a:pt x="13745" y="1361"/>
                    </a:cubicBezTo>
                    <a:cubicBezTo>
                      <a:pt x="12600" y="896"/>
                      <a:pt x="11454" y="466"/>
                      <a:pt x="10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>
                <a:off x="6105650" y="2472025"/>
                <a:ext cx="157100" cy="146550"/>
              </a:xfrm>
              <a:custGeom>
                <a:rect b="b" l="l" r="r" t="t"/>
                <a:pathLst>
                  <a:path extrusionOk="0" h="5862" w="6284">
                    <a:moveTo>
                      <a:pt x="2157" y="1"/>
                    </a:moveTo>
                    <a:cubicBezTo>
                      <a:pt x="1854" y="1"/>
                      <a:pt x="1554" y="81"/>
                      <a:pt x="1416" y="258"/>
                    </a:cubicBezTo>
                    <a:cubicBezTo>
                      <a:pt x="1165" y="580"/>
                      <a:pt x="1487" y="1045"/>
                      <a:pt x="1201" y="1296"/>
                    </a:cubicBezTo>
                    <a:cubicBezTo>
                      <a:pt x="1058" y="1403"/>
                      <a:pt x="986" y="1332"/>
                      <a:pt x="807" y="1439"/>
                    </a:cubicBezTo>
                    <a:cubicBezTo>
                      <a:pt x="449" y="1654"/>
                      <a:pt x="199" y="1976"/>
                      <a:pt x="127" y="2370"/>
                    </a:cubicBezTo>
                    <a:cubicBezTo>
                      <a:pt x="20" y="2692"/>
                      <a:pt x="56" y="3050"/>
                      <a:pt x="199" y="3336"/>
                    </a:cubicBezTo>
                    <a:cubicBezTo>
                      <a:pt x="342" y="3587"/>
                      <a:pt x="485" y="3658"/>
                      <a:pt x="485" y="3837"/>
                    </a:cubicBezTo>
                    <a:cubicBezTo>
                      <a:pt x="485" y="4052"/>
                      <a:pt x="270" y="4160"/>
                      <a:pt x="199" y="4374"/>
                    </a:cubicBezTo>
                    <a:cubicBezTo>
                      <a:pt x="0" y="4904"/>
                      <a:pt x="842" y="5862"/>
                      <a:pt x="1281" y="5862"/>
                    </a:cubicBezTo>
                    <a:cubicBezTo>
                      <a:pt x="1317" y="5862"/>
                      <a:pt x="1350" y="5855"/>
                      <a:pt x="1380" y="5842"/>
                    </a:cubicBezTo>
                    <a:cubicBezTo>
                      <a:pt x="1452" y="5806"/>
                      <a:pt x="1666" y="5627"/>
                      <a:pt x="1559" y="4517"/>
                    </a:cubicBezTo>
                    <a:lnTo>
                      <a:pt x="1559" y="4517"/>
                    </a:lnTo>
                    <a:cubicBezTo>
                      <a:pt x="1601" y="4523"/>
                      <a:pt x="1644" y="4526"/>
                      <a:pt x="1687" y="4526"/>
                    </a:cubicBezTo>
                    <a:cubicBezTo>
                      <a:pt x="1903" y="4526"/>
                      <a:pt x="2132" y="4452"/>
                      <a:pt x="2311" y="4303"/>
                    </a:cubicBezTo>
                    <a:cubicBezTo>
                      <a:pt x="2454" y="4160"/>
                      <a:pt x="2561" y="3981"/>
                      <a:pt x="2597" y="3802"/>
                    </a:cubicBezTo>
                    <a:cubicBezTo>
                      <a:pt x="2812" y="3336"/>
                      <a:pt x="3206" y="2978"/>
                      <a:pt x="3671" y="2764"/>
                    </a:cubicBezTo>
                    <a:cubicBezTo>
                      <a:pt x="3939" y="2844"/>
                      <a:pt x="4208" y="2884"/>
                      <a:pt x="4476" y="2884"/>
                    </a:cubicBezTo>
                    <a:cubicBezTo>
                      <a:pt x="4566" y="2884"/>
                      <a:pt x="4655" y="2880"/>
                      <a:pt x="4745" y="2871"/>
                    </a:cubicBezTo>
                    <a:cubicBezTo>
                      <a:pt x="5139" y="2835"/>
                      <a:pt x="5532" y="2728"/>
                      <a:pt x="5854" y="2549"/>
                    </a:cubicBezTo>
                    <a:cubicBezTo>
                      <a:pt x="6284" y="1654"/>
                      <a:pt x="6248" y="1332"/>
                      <a:pt x="6105" y="1224"/>
                    </a:cubicBezTo>
                    <a:cubicBezTo>
                      <a:pt x="5962" y="1081"/>
                      <a:pt x="5854" y="1153"/>
                      <a:pt x="5604" y="1045"/>
                    </a:cubicBezTo>
                    <a:cubicBezTo>
                      <a:pt x="5389" y="938"/>
                      <a:pt x="5210" y="795"/>
                      <a:pt x="5067" y="616"/>
                    </a:cubicBezTo>
                    <a:cubicBezTo>
                      <a:pt x="4995" y="723"/>
                      <a:pt x="4888" y="831"/>
                      <a:pt x="4745" y="831"/>
                    </a:cubicBezTo>
                    <a:cubicBezTo>
                      <a:pt x="4458" y="831"/>
                      <a:pt x="4351" y="186"/>
                      <a:pt x="4100" y="186"/>
                    </a:cubicBezTo>
                    <a:cubicBezTo>
                      <a:pt x="3850" y="186"/>
                      <a:pt x="3778" y="759"/>
                      <a:pt x="3492" y="795"/>
                    </a:cubicBezTo>
                    <a:cubicBezTo>
                      <a:pt x="3241" y="795"/>
                      <a:pt x="3206" y="401"/>
                      <a:pt x="2812" y="151"/>
                    </a:cubicBezTo>
                    <a:cubicBezTo>
                      <a:pt x="2651" y="54"/>
                      <a:pt x="2403" y="1"/>
                      <a:pt x="2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6128500" y="2565825"/>
                <a:ext cx="36300" cy="30525"/>
              </a:xfrm>
              <a:custGeom>
                <a:rect b="b" l="l" r="r" t="t"/>
                <a:pathLst>
                  <a:path extrusionOk="0" h="1221" w="1452">
                    <a:moveTo>
                      <a:pt x="747" y="0"/>
                    </a:moveTo>
                    <a:cubicBezTo>
                      <a:pt x="702" y="0"/>
                      <a:pt x="655" y="5"/>
                      <a:pt x="609" y="14"/>
                    </a:cubicBezTo>
                    <a:cubicBezTo>
                      <a:pt x="108" y="157"/>
                      <a:pt x="1" y="837"/>
                      <a:pt x="430" y="1123"/>
                    </a:cubicBezTo>
                    <a:cubicBezTo>
                      <a:pt x="539" y="1190"/>
                      <a:pt x="653" y="1220"/>
                      <a:pt x="764" y="1220"/>
                    </a:cubicBezTo>
                    <a:cubicBezTo>
                      <a:pt x="1128" y="1220"/>
                      <a:pt x="1452" y="899"/>
                      <a:pt x="1397" y="515"/>
                    </a:cubicBezTo>
                    <a:cubicBezTo>
                      <a:pt x="1334" y="203"/>
                      <a:pt x="1055" y="0"/>
                      <a:pt x="747" y="0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2"/>
              <p:cNvSpPr/>
              <p:nvPr/>
            </p:nvSpPr>
            <p:spPr>
              <a:xfrm>
                <a:off x="6073025" y="2767200"/>
                <a:ext cx="153050" cy="317100"/>
              </a:xfrm>
              <a:custGeom>
                <a:rect b="b" l="l" r="r" t="t"/>
                <a:pathLst>
                  <a:path extrusionOk="0" h="12684" w="6122">
                    <a:moveTo>
                      <a:pt x="2757" y="1"/>
                    </a:moveTo>
                    <a:cubicBezTo>
                      <a:pt x="2294" y="1"/>
                      <a:pt x="1834" y="100"/>
                      <a:pt x="1396" y="299"/>
                    </a:cubicBezTo>
                    <a:cubicBezTo>
                      <a:pt x="1074" y="442"/>
                      <a:pt x="788" y="621"/>
                      <a:pt x="537" y="872"/>
                    </a:cubicBezTo>
                    <a:cubicBezTo>
                      <a:pt x="0" y="2339"/>
                      <a:pt x="179" y="3735"/>
                      <a:pt x="466" y="5346"/>
                    </a:cubicBezTo>
                    <a:cubicBezTo>
                      <a:pt x="502" y="5597"/>
                      <a:pt x="573" y="5847"/>
                      <a:pt x="609" y="6134"/>
                    </a:cubicBezTo>
                    <a:cubicBezTo>
                      <a:pt x="645" y="6420"/>
                      <a:pt x="716" y="6635"/>
                      <a:pt x="752" y="6885"/>
                    </a:cubicBezTo>
                    <a:cubicBezTo>
                      <a:pt x="860" y="7351"/>
                      <a:pt x="931" y="7816"/>
                      <a:pt x="1038" y="8317"/>
                    </a:cubicBezTo>
                    <a:cubicBezTo>
                      <a:pt x="1110" y="8603"/>
                      <a:pt x="1146" y="8854"/>
                      <a:pt x="1217" y="9140"/>
                    </a:cubicBezTo>
                    <a:lnTo>
                      <a:pt x="1217" y="9176"/>
                    </a:lnTo>
                    <a:cubicBezTo>
                      <a:pt x="1432" y="10250"/>
                      <a:pt x="1719" y="11431"/>
                      <a:pt x="2041" y="12684"/>
                    </a:cubicBezTo>
                    <a:cubicBezTo>
                      <a:pt x="3365" y="12219"/>
                      <a:pt x="4761" y="11717"/>
                      <a:pt x="6121" y="11252"/>
                    </a:cubicBezTo>
                    <a:cubicBezTo>
                      <a:pt x="6014" y="9964"/>
                      <a:pt x="5835" y="8639"/>
                      <a:pt x="5584" y="7243"/>
                    </a:cubicBezTo>
                    <a:cubicBezTo>
                      <a:pt x="5549" y="6957"/>
                      <a:pt x="5513" y="6742"/>
                      <a:pt x="5477" y="6456"/>
                    </a:cubicBezTo>
                    <a:cubicBezTo>
                      <a:pt x="5405" y="6134"/>
                      <a:pt x="5334" y="5740"/>
                      <a:pt x="5262" y="5418"/>
                    </a:cubicBezTo>
                    <a:cubicBezTo>
                      <a:pt x="4904" y="3628"/>
                      <a:pt x="4439" y="1910"/>
                      <a:pt x="3866" y="192"/>
                    </a:cubicBezTo>
                    <a:cubicBezTo>
                      <a:pt x="3500" y="64"/>
                      <a:pt x="3127" y="1"/>
                      <a:pt x="2757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2"/>
              <p:cNvSpPr/>
              <p:nvPr/>
            </p:nvSpPr>
            <p:spPr>
              <a:xfrm>
                <a:off x="6088225" y="2920525"/>
                <a:ext cx="125325" cy="76100"/>
              </a:xfrm>
              <a:custGeom>
                <a:rect b="b" l="l" r="r" t="t"/>
                <a:pathLst>
                  <a:path extrusionOk="0" h="3044" w="5013">
                    <a:moveTo>
                      <a:pt x="1" y="1"/>
                    </a:moveTo>
                    <a:lnTo>
                      <a:pt x="1" y="1"/>
                    </a:lnTo>
                    <a:cubicBezTo>
                      <a:pt x="73" y="251"/>
                      <a:pt x="108" y="537"/>
                      <a:pt x="144" y="788"/>
                    </a:cubicBezTo>
                    <a:cubicBezTo>
                      <a:pt x="287" y="1468"/>
                      <a:pt x="430" y="2220"/>
                      <a:pt x="609" y="3007"/>
                    </a:cubicBezTo>
                    <a:lnTo>
                      <a:pt x="609" y="3043"/>
                    </a:lnTo>
                    <a:cubicBezTo>
                      <a:pt x="2077" y="2399"/>
                      <a:pt x="3545" y="1754"/>
                      <a:pt x="5012" y="11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3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2"/>
              <p:cNvSpPr/>
              <p:nvPr/>
            </p:nvSpPr>
            <p:spPr>
              <a:xfrm>
                <a:off x="6056925" y="2767875"/>
                <a:ext cx="161100" cy="211725"/>
              </a:xfrm>
              <a:custGeom>
                <a:rect b="b" l="l" r="r" t="t"/>
                <a:pathLst>
                  <a:path extrusionOk="0" h="8469" w="6444">
                    <a:moveTo>
                      <a:pt x="3433" y="0"/>
                    </a:moveTo>
                    <a:cubicBezTo>
                      <a:pt x="2960" y="0"/>
                      <a:pt x="2483" y="91"/>
                      <a:pt x="2040" y="272"/>
                    </a:cubicBezTo>
                    <a:cubicBezTo>
                      <a:pt x="1718" y="415"/>
                      <a:pt x="1432" y="594"/>
                      <a:pt x="1181" y="845"/>
                    </a:cubicBezTo>
                    <a:cubicBezTo>
                      <a:pt x="501" y="1453"/>
                      <a:pt x="72" y="2312"/>
                      <a:pt x="0" y="3243"/>
                    </a:cubicBezTo>
                    <a:cubicBezTo>
                      <a:pt x="322" y="4997"/>
                      <a:pt x="680" y="6751"/>
                      <a:pt x="1038" y="8469"/>
                    </a:cubicBezTo>
                    <a:cubicBezTo>
                      <a:pt x="1253" y="8433"/>
                      <a:pt x="1468" y="8362"/>
                      <a:pt x="1682" y="8326"/>
                    </a:cubicBezTo>
                    <a:lnTo>
                      <a:pt x="6228" y="7216"/>
                    </a:lnTo>
                    <a:lnTo>
                      <a:pt x="6264" y="7216"/>
                    </a:lnTo>
                    <a:cubicBezTo>
                      <a:pt x="6336" y="7216"/>
                      <a:pt x="6372" y="7180"/>
                      <a:pt x="6443" y="7180"/>
                    </a:cubicBezTo>
                    <a:cubicBezTo>
                      <a:pt x="5906" y="4889"/>
                      <a:pt x="5405" y="2563"/>
                      <a:pt x="4868" y="272"/>
                    </a:cubicBezTo>
                    <a:cubicBezTo>
                      <a:pt x="4797" y="272"/>
                      <a:pt x="4689" y="200"/>
                      <a:pt x="4510" y="165"/>
                    </a:cubicBezTo>
                    <a:cubicBezTo>
                      <a:pt x="4166" y="55"/>
                      <a:pt x="3801" y="0"/>
                      <a:pt x="3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2"/>
              <p:cNvSpPr/>
              <p:nvPr/>
            </p:nvSpPr>
            <p:spPr>
              <a:xfrm>
                <a:off x="6183975" y="3779600"/>
                <a:ext cx="65350" cy="65350"/>
              </a:xfrm>
              <a:custGeom>
                <a:rect b="b" l="l" r="r" t="t"/>
                <a:pathLst>
                  <a:path extrusionOk="0" h="2614" w="2614">
                    <a:moveTo>
                      <a:pt x="1290" y="0"/>
                    </a:moveTo>
                    <a:cubicBezTo>
                      <a:pt x="574" y="0"/>
                      <a:pt x="1" y="573"/>
                      <a:pt x="1" y="1289"/>
                    </a:cubicBezTo>
                    <a:cubicBezTo>
                      <a:pt x="1" y="2041"/>
                      <a:pt x="574" y="2613"/>
                      <a:pt x="1290" y="2613"/>
                    </a:cubicBezTo>
                    <a:cubicBezTo>
                      <a:pt x="2041" y="2613"/>
                      <a:pt x="2614" y="2041"/>
                      <a:pt x="2614" y="1289"/>
                    </a:cubicBezTo>
                    <a:cubicBezTo>
                      <a:pt x="2614" y="573"/>
                      <a:pt x="2041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2"/>
              <p:cNvSpPr/>
              <p:nvPr/>
            </p:nvSpPr>
            <p:spPr>
              <a:xfrm>
                <a:off x="5826050" y="3325000"/>
                <a:ext cx="437600" cy="70725"/>
              </a:xfrm>
              <a:custGeom>
                <a:rect b="b" l="l" r="r" t="t"/>
                <a:pathLst>
                  <a:path extrusionOk="0" h="2829" w="17504">
                    <a:moveTo>
                      <a:pt x="1790" y="1"/>
                    </a:moveTo>
                    <a:cubicBezTo>
                      <a:pt x="0" y="108"/>
                      <a:pt x="0" y="2721"/>
                      <a:pt x="1790" y="2829"/>
                    </a:cubicBezTo>
                    <a:lnTo>
                      <a:pt x="15750" y="2829"/>
                    </a:lnTo>
                    <a:cubicBezTo>
                      <a:pt x="17504" y="2721"/>
                      <a:pt x="17504" y="108"/>
                      <a:pt x="15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2"/>
              <p:cNvSpPr/>
              <p:nvPr/>
            </p:nvSpPr>
            <p:spPr>
              <a:xfrm>
                <a:off x="6030975" y="3380475"/>
                <a:ext cx="27750" cy="417050"/>
              </a:xfrm>
              <a:custGeom>
                <a:rect b="b" l="l" r="r" t="t"/>
                <a:pathLst>
                  <a:path extrusionOk="0" h="16682" w="1110">
                    <a:moveTo>
                      <a:pt x="0" y="1"/>
                    </a:moveTo>
                    <a:lnTo>
                      <a:pt x="0" y="16681"/>
                    </a:lnTo>
                    <a:lnTo>
                      <a:pt x="1110" y="16681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2"/>
              <p:cNvSpPr/>
              <p:nvPr/>
            </p:nvSpPr>
            <p:spPr>
              <a:xfrm>
                <a:off x="6046175" y="3678075"/>
                <a:ext cx="184375" cy="154350"/>
              </a:xfrm>
              <a:custGeom>
                <a:rect b="b" l="l" r="r" t="t"/>
                <a:pathLst>
                  <a:path extrusionOk="0" h="6174" w="7375">
                    <a:moveTo>
                      <a:pt x="2174" y="0"/>
                    </a:moveTo>
                    <a:cubicBezTo>
                      <a:pt x="1089" y="0"/>
                      <a:pt x="237" y="339"/>
                      <a:pt x="1" y="446"/>
                    </a:cubicBezTo>
                    <a:lnTo>
                      <a:pt x="144" y="733"/>
                    </a:lnTo>
                    <a:cubicBezTo>
                      <a:pt x="796" y="429"/>
                      <a:pt x="1459" y="291"/>
                      <a:pt x="2101" y="291"/>
                    </a:cubicBezTo>
                    <a:cubicBezTo>
                      <a:pt x="4946" y="291"/>
                      <a:pt x="7369" y="3006"/>
                      <a:pt x="6551" y="6102"/>
                    </a:cubicBezTo>
                    <a:lnTo>
                      <a:pt x="6873" y="6173"/>
                    </a:lnTo>
                    <a:cubicBezTo>
                      <a:pt x="7374" y="4026"/>
                      <a:pt x="6444" y="1771"/>
                      <a:pt x="4547" y="625"/>
                    </a:cubicBezTo>
                    <a:cubicBezTo>
                      <a:pt x="3729" y="152"/>
                      <a:pt x="2900" y="0"/>
                      <a:pt x="2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2"/>
              <p:cNvSpPr/>
              <p:nvPr/>
            </p:nvSpPr>
            <p:spPr>
              <a:xfrm>
                <a:off x="6014850" y="3779600"/>
                <a:ext cx="66250" cy="65350"/>
              </a:xfrm>
              <a:custGeom>
                <a:rect b="b" l="l" r="r" t="t"/>
                <a:pathLst>
                  <a:path extrusionOk="0" h="2614" w="2650">
                    <a:moveTo>
                      <a:pt x="1325" y="0"/>
                    </a:moveTo>
                    <a:cubicBezTo>
                      <a:pt x="609" y="0"/>
                      <a:pt x="1" y="573"/>
                      <a:pt x="1" y="1289"/>
                    </a:cubicBezTo>
                    <a:cubicBezTo>
                      <a:pt x="1" y="2041"/>
                      <a:pt x="609" y="2613"/>
                      <a:pt x="1325" y="2613"/>
                    </a:cubicBezTo>
                    <a:cubicBezTo>
                      <a:pt x="2041" y="2613"/>
                      <a:pt x="2650" y="2041"/>
                      <a:pt x="2650" y="1289"/>
                    </a:cubicBezTo>
                    <a:cubicBezTo>
                      <a:pt x="2650" y="573"/>
                      <a:pt x="2041" y="0"/>
                      <a:pt x="1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2"/>
              <p:cNvSpPr/>
              <p:nvPr/>
            </p:nvSpPr>
            <p:spPr>
              <a:xfrm>
                <a:off x="5862900" y="3678450"/>
                <a:ext cx="184200" cy="153975"/>
              </a:xfrm>
              <a:custGeom>
                <a:rect b="b" l="l" r="r" t="t"/>
                <a:pathLst>
                  <a:path extrusionOk="0" h="6159" w="7368">
                    <a:moveTo>
                      <a:pt x="5207" y="1"/>
                    </a:moveTo>
                    <a:cubicBezTo>
                      <a:pt x="4478" y="1"/>
                      <a:pt x="3644" y="148"/>
                      <a:pt x="2821" y="610"/>
                    </a:cubicBezTo>
                    <a:cubicBezTo>
                      <a:pt x="960" y="1791"/>
                      <a:pt x="29" y="4011"/>
                      <a:pt x="495" y="6158"/>
                    </a:cubicBezTo>
                    <a:lnTo>
                      <a:pt x="817" y="6123"/>
                    </a:lnTo>
                    <a:cubicBezTo>
                      <a:pt x="1" y="3033"/>
                      <a:pt x="2413" y="299"/>
                      <a:pt x="5250" y="299"/>
                    </a:cubicBezTo>
                    <a:cubicBezTo>
                      <a:pt x="5897" y="299"/>
                      <a:pt x="6566" y="441"/>
                      <a:pt x="7224" y="753"/>
                    </a:cubicBezTo>
                    <a:lnTo>
                      <a:pt x="7367" y="431"/>
                    </a:lnTo>
                    <a:cubicBezTo>
                      <a:pt x="7132" y="324"/>
                      <a:pt x="6285" y="1"/>
                      <a:pt x="5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2"/>
              <p:cNvSpPr/>
              <p:nvPr/>
            </p:nvSpPr>
            <p:spPr>
              <a:xfrm>
                <a:off x="5843050" y="3779600"/>
                <a:ext cx="66225" cy="65350"/>
              </a:xfrm>
              <a:custGeom>
                <a:rect b="b" l="l" r="r" t="t"/>
                <a:pathLst>
                  <a:path extrusionOk="0" h="2614" w="2649">
                    <a:moveTo>
                      <a:pt x="1325" y="0"/>
                    </a:moveTo>
                    <a:cubicBezTo>
                      <a:pt x="609" y="0"/>
                      <a:pt x="0" y="573"/>
                      <a:pt x="0" y="1289"/>
                    </a:cubicBezTo>
                    <a:cubicBezTo>
                      <a:pt x="0" y="2041"/>
                      <a:pt x="609" y="2613"/>
                      <a:pt x="1325" y="2613"/>
                    </a:cubicBezTo>
                    <a:cubicBezTo>
                      <a:pt x="2040" y="2613"/>
                      <a:pt x="2649" y="2041"/>
                      <a:pt x="2649" y="1289"/>
                    </a:cubicBezTo>
                    <a:cubicBezTo>
                      <a:pt x="2649" y="573"/>
                      <a:pt x="2040" y="0"/>
                      <a:pt x="1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42"/>
              <p:cNvSpPr/>
              <p:nvPr/>
            </p:nvSpPr>
            <p:spPr>
              <a:xfrm>
                <a:off x="6512400" y="3259300"/>
                <a:ext cx="29550" cy="276025"/>
              </a:xfrm>
              <a:custGeom>
                <a:rect b="b" l="l" r="r" t="t"/>
                <a:pathLst>
                  <a:path extrusionOk="0" h="11041" w="1182">
                    <a:moveTo>
                      <a:pt x="67" y="1"/>
                    </a:moveTo>
                    <a:cubicBezTo>
                      <a:pt x="57" y="1"/>
                      <a:pt x="47" y="5"/>
                      <a:pt x="36" y="16"/>
                    </a:cubicBezTo>
                    <a:cubicBezTo>
                      <a:pt x="1" y="16"/>
                      <a:pt x="1" y="52"/>
                      <a:pt x="1" y="52"/>
                    </a:cubicBezTo>
                    <a:lnTo>
                      <a:pt x="1075" y="11005"/>
                    </a:lnTo>
                    <a:cubicBezTo>
                      <a:pt x="1075" y="11005"/>
                      <a:pt x="1075" y="11040"/>
                      <a:pt x="1110" y="11040"/>
                    </a:cubicBezTo>
                    <a:cubicBezTo>
                      <a:pt x="1146" y="11040"/>
                      <a:pt x="1182" y="11005"/>
                      <a:pt x="1182" y="10969"/>
                    </a:cubicBezTo>
                    <a:lnTo>
                      <a:pt x="108" y="52"/>
                    </a:lnTo>
                    <a:cubicBezTo>
                      <a:pt x="108" y="26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rgbClr val="EA47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2"/>
              <p:cNvSpPr/>
              <p:nvPr/>
            </p:nvSpPr>
            <p:spPr>
              <a:xfrm>
                <a:off x="6967825" y="3549050"/>
                <a:ext cx="37675" cy="62000"/>
              </a:xfrm>
              <a:custGeom>
                <a:rect b="b" l="l" r="r" t="t"/>
                <a:pathLst>
                  <a:path extrusionOk="0" h="2480" w="1507">
                    <a:moveTo>
                      <a:pt x="466" y="1"/>
                    </a:moveTo>
                    <a:cubicBezTo>
                      <a:pt x="231" y="1"/>
                      <a:pt x="0" y="215"/>
                      <a:pt x="111" y="524"/>
                    </a:cubicBezTo>
                    <a:lnTo>
                      <a:pt x="719" y="2207"/>
                    </a:lnTo>
                    <a:cubicBezTo>
                      <a:pt x="776" y="2377"/>
                      <a:pt x="922" y="2479"/>
                      <a:pt x="1087" y="2479"/>
                    </a:cubicBezTo>
                    <a:cubicBezTo>
                      <a:pt x="1131" y="2479"/>
                      <a:pt x="1175" y="2472"/>
                      <a:pt x="1220" y="2457"/>
                    </a:cubicBezTo>
                    <a:cubicBezTo>
                      <a:pt x="1399" y="2386"/>
                      <a:pt x="1507" y="2135"/>
                      <a:pt x="1435" y="1956"/>
                    </a:cubicBezTo>
                    <a:lnTo>
                      <a:pt x="827" y="274"/>
                    </a:lnTo>
                    <a:cubicBezTo>
                      <a:pt x="758" y="82"/>
                      <a:pt x="611" y="1"/>
                      <a:pt x="4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2"/>
              <p:cNvSpPr/>
              <p:nvPr/>
            </p:nvSpPr>
            <p:spPr>
              <a:xfrm>
                <a:off x="6944750" y="3563500"/>
                <a:ext cx="36600" cy="60075"/>
              </a:xfrm>
              <a:custGeom>
                <a:rect b="b" l="l" r="r" t="t"/>
                <a:pathLst>
                  <a:path extrusionOk="0" h="2403" w="1464">
                    <a:moveTo>
                      <a:pt x="448" y="1"/>
                    </a:moveTo>
                    <a:cubicBezTo>
                      <a:pt x="225" y="1"/>
                      <a:pt x="0" y="193"/>
                      <a:pt x="67" y="483"/>
                    </a:cubicBezTo>
                    <a:lnTo>
                      <a:pt x="676" y="2166"/>
                    </a:lnTo>
                    <a:cubicBezTo>
                      <a:pt x="732" y="2306"/>
                      <a:pt x="877" y="2403"/>
                      <a:pt x="1041" y="2403"/>
                    </a:cubicBezTo>
                    <a:cubicBezTo>
                      <a:pt x="1085" y="2403"/>
                      <a:pt x="1131" y="2396"/>
                      <a:pt x="1177" y="2380"/>
                    </a:cubicBezTo>
                    <a:cubicBezTo>
                      <a:pt x="1356" y="2309"/>
                      <a:pt x="1463" y="2094"/>
                      <a:pt x="1392" y="1879"/>
                    </a:cubicBezTo>
                    <a:lnTo>
                      <a:pt x="783" y="233"/>
                    </a:lnTo>
                    <a:cubicBezTo>
                      <a:pt x="716" y="71"/>
                      <a:pt x="582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2"/>
              <p:cNvSpPr/>
              <p:nvPr/>
            </p:nvSpPr>
            <p:spPr>
              <a:xfrm>
                <a:off x="6618000" y="3714800"/>
                <a:ext cx="41200" cy="59625"/>
              </a:xfrm>
              <a:custGeom>
                <a:rect b="b" l="l" r="r" t="t"/>
                <a:pathLst>
                  <a:path extrusionOk="0" h="2385" w="1648">
                    <a:moveTo>
                      <a:pt x="1209" y="1"/>
                    </a:moveTo>
                    <a:cubicBezTo>
                      <a:pt x="1072" y="1"/>
                      <a:pt x="933" y="73"/>
                      <a:pt x="860" y="194"/>
                    </a:cubicBezTo>
                    <a:lnTo>
                      <a:pt x="108" y="1841"/>
                    </a:lnTo>
                    <a:cubicBezTo>
                      <a:pt x="0" y="2020"/>
                      <a:pt x="72" y="2234"/>
                      <a:pt x="287" y="2342"/>
                    </a:cubicBezTo>
                    <a:cubicBezTo>
                      <a:pt x="336" y="2371"/>
                      <a:pt x="388" y="2385"/>
                      <a:pt x="440" y="2385"/>
                    </a:cubicBezTo>
                    <a:cubicBezTo>
                      <a:pt x="576" y="2385"/>
                      <a:pt x="710" y="2293"/>
                      <a:pt x="788" y="2163"/>
                    </a:cubicBezTo>
                    <a:lnTo>
                      <a:pt x="1575" y="552"/>
                    </a:lnTo>
                    <a:cubicBezTo>
                      <a:pt x="1647" y="373"/>
                      <a:pt x="1575" y="123"/>
                      <a:pt x="1396" y="51"/>
                    </a:cubicBezTo>
                    <a:cubicBezTo>
                      <a:pt x="1339" y="17"/>
                      <a:pt x="1274" y="1"/>
                      <a:pt x="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42"/>
              <p:cNvSpPr/>
              <p:nvPr/>
            </p:nvSpPr>
            <p:spPr>
              <a:xfrm>
                <a:off x="6591150" y="3706150"/>
                <a:ext cx="43600" cy="59850"/>
              </a:xfrm>
              <a:custGeom>
                <a:rect b="b" l="l" r="r" t="t"/>
                <a:pathLst>
                  <a:path extrusionOk="0" h="2394" w="1744">
                    <a:moveTo>
                      <a:pt x="1219" y="1"/>
                    </a:moveTo>
                    <a:cubicBezTo>
                      <a:pt x="1092" y="1"/>
                      <a:pt x="966" y="65"/>
                      <a:pt x="896" y="218"/>
                    </a:cubicBezTo>
                    <a:lnTo>
                      <a:pt x="108" y="1865"/>
                    </a:lnTo>
                    <a:cubicBezTo>
                      <a:pt x="1" y="2044"/>
                      <a:pt x="108" y="2258"/>
                      <a:pt x="287" y="2366"/>
                    </a:cubicBezTo>
                    <a:cubicBezTo>
                      <a:pt x="333" y="2384"/>
                      <a:pt x="384" y="2393"/>
                      <a:pt x="436" y="2393"/>
                    </a:cubicBezTo>
                    <a:cubicBezTo>
                      <a:pt x="583" y="2393"/>
                      <a:pt x="735" y="2319"/>
                      <a:pt x="788" y="2187"/>
                    </a:cubicBezTo>
                    <a:lnTo>
                      <a:pt x="1576" y="576"/>
                    </a:lnTo>
                    <a:cubicBezTo>
                      <a:pt x="1743" y="264"/>
                      <a:pt x="1477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42"/>
              <p:cNvSpPr/>
              <p:nvPr/>
            </p:nvSpPr>
            <p:spPr>
              <a:xfrm>
                <a:off x="6099875" y="2690550"/>
                <a:ext cx="109200" cy="71600"/>
              </a:xfrm>
              <a:custGeom>
                <a:rect b="b" l="l" r="r" t="t"/>
                <a:pathLst>
                  <a:path extrusionOk="0" h="2864" w="4368">
                    <a:moveTo>
                      <a:pt x="537" y="0"/>
                    </a:moveTo>
                    <a:lnTo>
                      <a:pt x="0" y="1504"/>
                    </a:lnTo>
                    <a:lnTo>
                      <a:pt x="4009" y="2864"/>
                    </a:lnTo>
                    <a:cubicBezTo>
                      <a:pt x="4117" y="2399"/>
                      <a:pt x="4260" y="1969"/>
                      <a:pt x="4367" y="1504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2"/>
              <p:cNvSpPr/>
              <p:nvPr/>
            </p:nvSpPr>
            <p:spPr>
              <a:xfrm>
                <a:off x="6103450" y="2965275"/>
                <a:ext cx="375875" cy="164550"/>
              </a:xfrm>
              <a:custGeom>
                <a:rect b="b" l="l" r="r" t="t"/>
                <a:pathLst>
                  <a:path extrusionOk="0" h="6582" w="15035">
                    <a:moveTo>
                      <a:pt x="14247" y="0"/>
                    </a:moveTo>
                    <a:lnTo>
                      <a:pt x="2005" y="2398"/>
                    </a:lnTo>
                    <a:cubicBezTo>
                      <a:pt x="0" y="3258"/>
                      <a:pt x="537" y="6264"/>
                      <a:pt x="2757" y="6336"/>
                    </a:cubicBezTo>
                    <a:cubicBezTo>
                      <a:pt x="3727" y="6500"/>
                      <a:pt x="4706" y="6582"/>
                      <a:pt x="5684" y="6582"/>
                    </a:cubicBezTo>
                    <a:cubicBezTo>
                      <a:pt x="8963" y="6582"/>
                      <a:pt x="12222" y="5667"/>
                      <a:pt x="15034" y="3902"/>
                    </a:cubicBezTo>
                    <a:lnTo>
                      <a:pt x="14247" y="0"/>
                    </a:ln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2"/>
              <p:cNvSpPr/>
              <p:nvPr/>
            </p:nvSpPr>
            <p:spPr>
              <a:xfrm>
                <a:off x="6201875" y="2545825"/>
                <a:ext cx="66250" cy="56150"/>
              </a:xfrm>
              <a:custGeom>
                <a:rect b="b" l="l" r="r" t="t"/>
                <a:pathLst>
                  <a:path extrusionOk="0" h="2246" w="2650">
                    <a:moveTo>
                      <a:pt x="1504" y="205"/>
                    </a:moveTo>
                    <a:cubicBezTo>
                      <a:pt x="2005" y="205"/>
                      <a:pt x="2435" y="599"/>
                      <a:pt x="2399" y="1136"/>
                    </a:cubicBezTo>
                    <a:cubicBezTo>
                      <a:pt x="2399" y="1665"/>
                      <a:pt x="1963" y="2016"/>
                      <a:pt x="1514" y="2016"/>
                    </a:cubicBezTo>
                    <a:cubicBezTo>
                      <a:pt x="1294" y="2016"/>
                      <a:pt x="1072" y="1932"/>
                      <a:pt x="896" y="1744"/>
                    </a:cubicBezTo>
                    <a:cubicBezTo>
                      <a:pt x="323" y="1172"/>
                      <a:pt x="717" y="241"/>
                      <a:pt x="1504" y="241"/>
                    </a:cubicBezTo>
                    <a:lnTo>
                      <a:pt x="1504" y="205"/>
                    </a:lnTo>
                    <a:close/>
                    <a:moveTo>
                      <a:pt x="1493" y="0"/>
                    </a:moveTo>
                    <a:cubicBezTo>
                      <a:pt x="1221" y="0"/>
                      <a:pt x="944" y="97"/>
                      <a:pt x="717" y="313"/>
                    </a:cubicBezTo>
                    <a:cubicBezTo>
                      <a:pt x="1" y="1029"/>
                      <a:pt x="502" y="2246"/>
                      <a:pt x="1504" y="2246"/>
                    </a:cubicBezTo>
                    <a:cubicBezTo>
                      <a:pt x="2149" y="2246"/>
                      <a:pt x="2650" y="1744"/>
                      <a:pt x="2650" y="1136"/>
                    </a:cubicBezTo>
                    <a:cubicBezTo>
                      <a:pt x="2650" y="451"/>
                      <a:pt x="2082" y="0"/>
                      <a:pt x="1493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2"/>
              <p:cNvSpPr/>
              <p:nvPr/>
            </p:nvSpPr>
            <p:spPr>
              <a:xfrm>
                <a:off x="6345950" y="2766150"/>
                <a:ext cx="159325" cy="165150"/>
              </a:xfrm>
              <a:custGeom>
                <a:rect b="b" l="l" r="r" t="t"/>
                <a:pathLst>
                  <a:path extrusionOk="0" h="6606" w="6373">
                    <a:moveTo>
                      <a:pt x="766" y="1"/>
                    </a:moveTo>
                    <a:cubicBezTo>
                      <a:pt x="698" y="1"/>
                      <a:pt x="632" y="16"/>
                      <a:pt x="574" y="55"/>
                    </a:cubicBezTo>
                    <a:cubicBezTo>
                      <a:pt x="395" y="198"/>
                      <a:pt x="395" y="627"/>
                      <a:pt x="609" y="1164"/>
                    </a:cubicBezTo>
                    <a:cubicBezTo>
                      <a:pt x="395" y="2417"/>
                      <a:pt x="216" y="3706"/>
                      <a:pt x="1" y="4958"/>
                    </a:cubicBezTo>
                    <a:lnTo>
                      <a:pt x="2149" y="6605"/>
                    </a:lnTo>
                    <a:lnTo>
                      <a:pt x="4905" y="5925"/>
                    </a:lnTo>
                    <a:cubicBezTo>
                      <a:pt x="4976" y="5853"/>
                      <a:pt x="6372" y="4887"/>
                      <a:pt x="6265" y="3312"/>
                    </a:cubicBezTo>
                    <a:cubicBezTo>
                      <a:pt x="6193" y="2703"/>
                      <a:pt x="5943" y="2167"/>
                      <a:pt x="5549" y="1701"/>
                    </a:cubicBezTo>
                    <a:lnTo>
                      <a:pt x="2220" y="1952"/>
                    </a:lnTo>
                    <a:cubicBezTo>
                      <a:pt x="2149" y="1594"/>
                      <a:pt x="1970" y="592"/>
                      <a:pt x="1218" y="162"/>
                    </a:cubicBezTo>
                    <a:cubicBezTo>
                      <a:pt x="1140" y="110"/>
                      <a:pt x="947" y="1"/>
                      <a:pt x="766" y="1"/>
                    </a:cubicBezTo>
                    <a:close/>
                  </a:path>
                </a:pathLst>
              </a:custGeom>
              <a:solidFill>
                <a:srgbClr val="FF6F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2"/>
              <p:cNvSpPr/>
              <p:nvPr/>
            </p:nvSpPr>
            <p:spPr>
              <a:xfrm>
                <a:off x="6396975" y="2817975"/>
                <a:ext cx="17925" cy="57825"/>
              </a:xfrm>
              <a:custGeom>
                <a:rect b="b" l="l" r="r" t="t"/>
                <a:pathLst>
                  <a:path extrusionOk="0" h="2313" w="717">
                    <a:moveTo>
                      <a:pt x="197" y="1"/>
                    </a:moveTo>
                    <a:cubicBezTo>
                      <a:pt x="165" y="1"/>
                      <a:pt x="134" y="9"/>
                      <a:pt x="108" y="22"/>
                    </a:cubicBezTo>
                    <a:cubicBezTo>
                      <a:pt x="36" y="58"/>
                      <a:pt x="0" y="165"/>
                      <a:pt x="72" y="272"/>
                    </a:cubicBezTo>
                    <a:cubicBezTo>
                      <a:pt x="143" y="416"/>
                      <a:pt x="215" y="595"/>
                      <a:pt x="287" y="774"/>
                    </a:cubicBezTo>
                    <a:cubicBezTo>
                      <a:pt x="358" y="1203"/>
                      <a:pt x="287" y="1668"/>
                      <a:pt x="72" y="2062"/>
                    </a:cubicBezTo>
                    <a:cubicBezTo>
                      <a:pt x="0" y="2134"/>
                      <a:pt x="36" y="2241"/>
                      <a:pt x="108" y="2313"/>
                    </a:cubicBezTo>
                    <a:lnTo>
                      <a:pt x="215" y="2313"/>
                    </a:lnTo>
                    <a:cubicBezTo>
                      <a:pt x="251" y="2313"/>
                      <a:pt x="322" y="2277"/>
                      <a:pt x="358" y="2241"/>
                    </a:cubicBezTo>
                    <a:cubicBezTo>
                      <a:pt x="609" y="1776"/>
                      <a:pt x="716" y="1203"/>
                      <a:pt x="609" y="702"/>
                    </a:cubicBezTo>
                    <a:cubicBezTo>
                      <a:pt x="537" y="487"/>
                      <a:pt x="465" y="272"/>
                      <a:pt x="358" y="94"/>
                    </a:cubicBezTo>
                    <a:cubicBezTo>
                      <a:pt x="313" y="25"/>
                      <a:pt x="253" y="1"/>
                      <a:pt x="197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>
                <a:off x="6414875" y="2813500"/>
                <a:ext cx="29550" cy="93625"/>
              </a:xfrm>
              <a:custGeom>
                <a:rect b="b" l="l" r="r" t="t"/>
                <a:pathLst>
                  <a:path extrusionOk="0" h="3745" w="1182">
                    <a:moveTo>
                      <a:pt x="457" y="0"/>
                    </a:moveTo>
                    <a:cubicBezTo>
                      <a:pt x="435" y="0"/>
                      <a:pt x="414" y="7"/>
                      <a:pt x="394" y="22"/>
                    </a:cubicBezTo>
                    <a:cubicBezTo>
                      <a:pt x="143" y="201"/>
                      <a:pt x="0" y="487"/>
                      <a:pt x="72" y="774"/>
                    </a:cubicBezTo>
                    <a:cubicBezTo>
                      <a:pt x="107" y="953"/>
                      <a:pt x="215" y="1132"/>
                      <a:pt x="358" y="1239"/>
                    </a:cubicBezTo>
                    <a:cubicBezTo>
                      <a:pt x="286" y="1346"/>
                      <a:pt x="251" y="1490"/>
                      <a:pt x="215" y="1633"/>
                    </a:cubicBezTo>
                    <a:cubicBezTo>
                      <a:pt x="215" y="1919"/>
                      <a:pt x="322" y="2170"/>
                      <a:pt x="501" y="2384"/>
                    </a:cubicBezTo>
                    <a:cubicBezTo>
                      <a:pt x="394" y="2492"/>
                      <a:pt x="322" y="2635"/>
                      <a:pt x="286" y="2778"/>
                    </a:cubicBezTo>
                    <a:cubicBezTo>
                      <a:pt x="251" y="3208"/>
                      <a:pt x="501" y="3601"/>
                      <a:pt x="931" y="3745"/>
                    </a:cubicBezTo>
                    <a:lnTo>
                      <a:pt x="967" y="3745"/>
                    </a:lnTo>
                    <a:cubicBezTo>
                      <a:pt x="1038" y="3745"/>
                      <a:pt x="1110" y="3673"/>
                      <a:pt x="1145" y="3601"/>
                    </a:cubicBezTo>
                    <a:cubicBezTo>
                      <a:pt x="1181" y="3530"/>
                      <a:pt x="1110" y="3422"/>
                      <a:pt x="1038" y="3387"/>
                    </a:cubicBezTo>
                    <a:cubicBezTo>
                      <a:pt x="788" y="3315"/>
                      <a:pt x="609" y="3100"/>
                      <a:pt x="609" y="2814"/>
                    </a:cubicBezTo>
                    <a:cubicBezTo>
                      <a:pt x="644" y="2671"/>
                      <a:pt x="752" y="2563"/>
                      <a:pt x="859" y="2492"/>
                    </a:cubicBezTo>
                    <a:cubicBezTo>
                      <a:pt x="931" y="2456"/>
                      <a:pt x="931" y="2420"/>
                      <a:pt x="967" y="2349"/>
                    </a:cubicBezTo>
                    <a:cubicBezTo>
                      <a:pt x="967" y="2277"/>
                      <a:pt x="931" y="2241"/>
                      <a:pt x="859" y="2205"/>
                    </a:cubicBezTo>
                    <a:cubicBezTo>
                      <a:pt x="680" y="2098"/>
                      <a:pt x="537" y="1883"/>
                      <a:pt x="573" y="1633"/>
                    </a:cubicBezTo>
                    <a:cubicBezTo>
                      <a:pt x="573" y="1490"/>
                      <a:pt x="644" y="1382"/>
                      <a:pt x="752" y="1275"/>
                    </a:cubicBezTo>
                    <a:cubicBezTo>
                      <a:pt x="788" y="1239"/>
                      <a:pt x="788" y="1167"/>
                      <a:pt x="788" y="1096"/>
                    </a:cubicBezTo>
                    <a:cubicBezTo>
                      <a:pt x="788" y="1060"/>
                      <a:pt x="716" y="1024"/>
                      <a:pt x="680" y="988"/>
                    </a:cubicBezTo>
                    <a:cubicBezTo>
                      <a:pt x="358" y="917"/>
                      <a:pt x="286" y="487"/>
                      <a:pt x="573" y="308"/>
                    </a:cubicBezTo>
                    <a:cubicBezTo>
                      <a:pt x="727" y="247"/>
                      <a:pt x="590" y="0"/>
                      <a:pt x="457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>
                <a:off x="6428275" y="2830150"/>
                <a:ext cx="52825" cy="13450"/>
              </a:xfrm>
              <a:custGeom>
                <a:rect b="b" l="l" r="r" t="t"/>
                <a:pathLst>
                  <a:path extrusionOk="0" h="538" w="2113">
                    <a:moveTo>
                      <a:pt x="1934" y="0"/>
                    </a:moveTo>
                    <a:lnTo>
                      <a:pt x="180" y="215"/>
                    </a:lnTo>
                    <a:cubicBezTo>
                      <a:pt x="1" y="251"/>
                      <a:pt x="1" y="501"/>
                      <a:pt x="216" y="537"/>
                    </a:cubicBezTo>
                    <a:lnTo>
                      <a:pt x="1970" y="322"/>
                    </a:lnTo>
                    <a:cubicBezTo>
                      <a:pt x="2041" y="322"/>
                      <a:pt x="2113" y="251"/>
                      <a:pt x="2113" y="143"/>
                    </a:cubicBezTo>
                    <a:cubicBezTo>
                      <a:pt x="2113" y="36"/>
                      <a:pt x="2005" y="0"/>
                      <a:pt x="1934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2"/>
              <p:cNvSpPr/>
              <p:nvPr/>
            </p:nvSpPr>
            <p:spPr>
              <a:xfrm>
                <a:off x="6429175" y="2866825"/>
                <a:ext cx="56400" cy="14350"/>
              </a:xfrm>
              <a:custGeom>
                <a:rect b="b" l="l" r="r" t="t"/>
                <a:pathLst>
                  <a:path extrusionOk="0" h="574" w="2256">
                    <a:moveTo>
                      <a:pt x="2041" y="1"/>
                    </a:moveTo>
                    <a:lnTo>
                      <a:pt x="180" y="251"/>
                    </a:lnTo>
                    <a:cubicBezTo>
                      <a:pt x="1" y="287"/>
                      <a:pt x="37" y="574"/>
                      <a:pt x="216" y="574"/>
                    </a:cubicBezTo>
                    <a:lnTo>
                      <a:pt x="251" y="574"/>
                    </a:lnTo>
                    <a:lnTo>
                      <a:pt x="2077" y="359"/>
                    </a:lnTo>
                    <a:cubicBezTo>
                      <a:pt x="2184" y="323"/>
                      <a:pt x="2256" y="251"/>
                      <a:pt x="2256" y="144"/>
                    </a:cubicBezTo>
                    <a:cubicBezTo>
                      <a:pt x="2220" y="72"/>
                      <a:pt x="2148" y="1"/>
                      <a:pt x="2041" y="1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2"/>
              <p:cNvSpPr/>
              <p:nvPr/>
            </p:nvSpPr>
            <p:spPr>
              <a:xfrm>
                <a:off x="6230525" y="2977575"/>
                <a:ext cx="148575" cy="36050"/>
              </a:xfrm>
              <a:custGeom>
                <a:rect b="b" l="l" r="r" t="t"/>
                <a:pathLst>
                  <a:path extrusionOk="0" h="1442" w="5943">
                    <a:moveTo>
                      <a:pt x="5781" y="0"/>
                    </a:moveTo>
                    <a:cubicBezTo>
                      <a:pt x="5764" y="0"/>
                      <a:pt x="5747" y="3"/>
                      <a:pt x="5727" y="9"/>
                    </a:cubicBezTo>
                    <a:lnTo>
                      <a:pt x="179" y="1119"/>
                    </a:lnTo>
                    <a:cubicBezTo>
                      <a:pt x="0" y="1155"/>
                      <a:pt x="0" y="1441"/>
                      <a:pt x="215" y="1441"/>
                    </a:cubicBezTo>
                    <a:lnTo>
                      <a:pt x="251" y="1441"/>
                    </a:lnTo>
                    <a:lnTo>
                      <a:pt x="5799" y="332"/>
                    </a:lnTo>
                    <a:cubicBezTo>
                      <a:pt x="5871" y="296"/>
                      <a:pt x="5942" y="224"/>
                      <a:pt x="5942" y="153"/>
                    </a:cubicBezTo>
                    <a:cubicBezTo>
                      <a:pt x="5913" y="64"/>
                      <a:pt x="5859" y="0"/>
                      <a:pt x="5781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>
                <a:off x="6208275" y="2944450"/>
                <a:ext cx="32125" cy="69175"/>
              </a:xfrm>
              <a:custGeom>
                <a:rect b="b" l="l" r="r" t="t"/>
                <a:pathLst>
                  <a:path extrusionOk="0" h="2767" w="1285">
                    <a:moveTo>
                      <a:pt x="200" y="0"/>
                    </a:moveTo>
                    <a:cubicBezTo>
                      <a:pt x="98" y="0"/>
                      <a:pt x="1" y="92"/>
                      <a:pt x="67" y="225"/>
                    </a:cubicBezTo>
                    <a:lnTo>
                      <a:pt x="962" y="2659"/>
                    </a:lnTo>
                    <a:cubicBezTo>
                      <a:pt x="962" y="2730"/>
                      <a:pt x="1034" y="2766"/>
                      <a:pt x="1105" y="2766"/>
                    </a:cubicBezTo>
                    <a:lnTo>
                      <a:pt x="1177" y="2766"/>
                    </a:lnTo>
                    <a:cubicBezTo>
                      <a:pt x="1248" y="2730"/>
                      <a:pt x="1284" y="2623"/>
                      <a:pt x="1248" y="2551"/>
                    </a:cubicBezTo>
                    <a:lnTo>
                      <a:pt x="353" y="117"/>
                    </a:lnTo>
                    <a:cubicBezTo>
                      <a:pt x="326" y="35"/>
                      <a:pt x="262" y="0"/>
                      <a:pt x="200" y="0"/>
                    </a:cubicBezTo>
                    <a:close/>
                  </a:path>
                </a:pathLst>
              </a:custGeom>
              <a:solidFill>
                <a:srgbClr val="F2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>
                <a:off x="7659625" y="2789800"/>
                <a:ext cx="247900" cy="769675"/>
              </a:xfrm>
              <a:custGeom>
                <a:rect b="b" l="l" r="r" t="t"/>
                <a:pathLst>
                  <a:path extrusionOk="0" h="30787" w="9916">
                    <a:moveTo>
                      <a:pt x="1668" y="0"/>
                    </a:moveTo>
                    <a:cubicBezTo>
                      <a:pt x="1625" y="0"/>
                      <a:pt x="1583" y="1"/>
                      <a:pt x="1540" y="3"/>
                    </a:cubicBezTo>
                    <a:cubicBezTo>
                      <a:pt x="860" y="111"/>
                      <a:pt x="287" y="576"/>
                      <a:pt x="1" y="1221"/>
                    </a:cubicBezTo>
                    <a:lnTo>
                      <a:pt x="6587" y="30787"/>
                    </a:lnTo>
                    <a:lnTo>
                      <a:pt x="9916" y="30286"/>
                    </a:lnTo>
                    <a:cubicBezTo>
                      <a:pt x="7697" y="20442"/>
                      <a:pt x="5513" y="10563"/>
                      <a:pt x="3330" y="684"/>
                    </a:cubicBezTo>
                    <a:cubicBezTo>
                      <a:pt x="2894" y="248"/>
                      <a:pt x="2300" y="0"/>
                      <a:pt x="1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>
                <a:off x="7652475" y="2789800"/>
                <a:ext cx="249700" cy="772375"/>
              </a:xfrm>
              <a:custGeom>
                <a:rect b="b" l="l" r="r" t="t"/>
                <a:pathLst>
                  <a:path extrusionOk="0" h="30895" w="9988">
                    <a:moveTo>
                      <a:pt x="1733" y="107"/>
                    </a:moveTo>
                    <a:cubicBezTo>
                      <a:pt x="2336" y="107"/>
                      <a:pt x="2927" y="353"/>
                      <a:pt x="3329" y="755"/>
                    </a:cubicBezTo>
                    <a:lnTo>
                      <a:pt x="9915" y="30286"/>
                    </a:lnTo>
                    <a:lnTo>
                      <a:pt x="6658" y="30751"/>
                    </a:lnTo>
                    <a:lnTo>
                      <a:pt x="108" y="1256"/>
                    </a:lnTo>
                    <a:cubicBezTo>
                      <a:pt x="394" y="648"/>
                      <a:pt x="967" y="218"/>
                      <a:pt x="1611" y="111"/>
                    </a:cubicBezTo>
                    <a:cubicBezTo>
                      <a:pt x="1652" y="109"/>
                      <a:pt x="1693" y="107"/>
                      <a:pt x="1733" y="107"/>
                    </a:cubicBezTo>
                    <a:close/>
                    <a:moveTo>
                      <a:pt x="1704" y="0"/>
                    </a:moveTo>
                    <a:cubicBezTo>
                      <a:pt x="1661" y="0"/>
                      <a:pt x="1618" y="1"/>
                      <a:pt x="1575" y="3"/>
                    </a:cubicBezTo>
                    <a:cubicBezTo>
                      <a:pt x="859" y="111"/>
                      <a:pt x="287" y="576"/>
                      <a:pt x="0" y="1221"/>
                    </a:cubicBezTo>
                    <a:cubicBezTo>
                      <a:pt x="0" y="1256"/>
                      <a:pt x="0" y="1256"/>
                      <a:pt x="0" y="1256"/>
                    </a:cubicBezTo>
                    <a:lnTo>
                      <a:pt x="6587" y="30859"/>
                    </a:lnTo>
                    <a:cubicBezTo>
                      <a:pt x="6587" y="30859"/>
                      <a:pt x="6587" y="30894"/>
                      <a:pt x="6622" y="30894"/>
                    </a:cubicBezTo>
                    <a:lnTo>
                      <a:pt x="9951" y="30357"/>
                    </a:lnTo>
                    <a:cubicBezTo>
                      <a:pt x="9951" y="30357"/>
                      <a:pt x="9987" y="30357"/>
                      <a:pt x="9987" y="30322"/>
                    </a:cubicBezTo>
                    <a:cubicBezTo>
                      <a:pt x="9987" y="30322"/>
                      <a:pt x="9987" y="30322"/>
                      <a:pt x="9987" y="30286"/>
                    </a:cubicBezTo>
                    <a:lnTo>
                      <a:pt x="3401" y="719"/>
                    </a:lnTo>
                    <a:cubicBezTo>
                      <a:pt x="3401" y="719"/>
                      <a:pt x="3401" y="719"/>
                      <a:pt x="3401" y="684"/>
                    </a:cubicBezTo>
                    <a:cubicBezTo>
                      <a:pt x="2965" y="248"/>
                      <a:pt x="2340" y="0"/>
                      <a:pt x="1704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>
                <a:off x="7677525" y="2795550"/>
                <a:ext cx="46550" cy="35650"/>
              </a:xfrm>
              <a:custGeom>
                <a:rect b="b" l="l" r="r" t="t"/>
                <a:pathLst>
                  <a:path extrusionOk="0" h="1426" w="1862">
                    <a:moveTo>
                      <a:pt x="1232" y="0"/>
                    </a:moveTo>
                    <a:cubicBezTo>
                      <a:pt x="1130" y="0"/>
                      <a:pt x="1027" y="12"/>
                      <a:pt x="931" y="24"/>
                    </a:cubicBezTo>
                    <a:cubicBezTo>
                      <a:pt x="716" y="60"/>
                      <a:pt x="466" y="60"/>
                      <a:pt x="358" y="310"/>
                    </a:cubicBezTo>
                    <a:cubicBezTo>
                      <a:pt x="287" y="454"/>
                      <a:pt x="287" y="633"/>
                      <a:pt x="358" y="776"/>
                    </a:cubicBezTo>
                    <a:cubicBezTo>
                      <a:pt x="430" y="883"/>
                      <a:pt x="573" y="955"/>
                      <a:pt x="681" y="955"/>
                    </a:cubicBezTo>
                    <a:cubicBezTo>
                      <a:pt x="824" y="955"/>
                      <a:pt x="967" y="847"/>
                      <a:pt x="1039" y="740"/>
                    </a:cubicBezTo>
                    <a:cubicBezTo>
                      <a:pt x="1074" y="633"/>
                      <a:pt x="1110" y="525"/>
                      <a:pt x="1074" y="382"/>
                    </a:cubicBezTo>
                    <a:cubicBezTo>
                      <a:pt x="1074" y="346"/>
                      <a:pt x="1039" y="346"/>
                      <a:pt x="1003" y="346"/>
                    </a:cubicBezTo>
                    <a:cubicBezTo>
                      <a:pt x="1003" y="346"/>
                      <a:pt x="967" y="382"/>
                      <a:pt x="967" y="418"/>
                    </a:cubicBezTo>
                    <a:cubicBezTo>
                      <a:pt x="1003" y="489"/>
                      <a:pt x="967" y="597"/>
                      <a:pt x="931" y="704"/>
                    </a:cubicBezTo>
                    <a:cubicBezTo>
                      <a:pt x="878" y="776"/>
                      <a:pt x="788" y="812"/>
                      <a:pt x="699" y="812"/>
                    </a:cubicBezTo>
                    <a:cubicBezTo>
                      <a:pt x="609" y="812"/>
                      <a:pt x="520" y="776"/>
                      <a:pt x="466" y="704"/>
                    </a:cubicBezTo>
                    <a:cubicBezTo>
                      <a:pt x="430" y="561"/>
                      <a:pt x="430" y="454"/>
                      <a:pt x="466" y="346"/>
                    </a:cubicBezTo>
                    <a:cubicBezTo>
                      <a:pt x="502" y="167"/>
                      <a:pt x="645" y="131"/>
                      <a:pt x="895" y="131"/>
                    </a:cubicBezTo>
                    <a:cubicBezTo>
                      <a:pt x="1004" y="118"/>
                      <a:pt x="1117" y="104"/>
                      <a:pt x="1222" y="104"/>
                    </a:cubicBezTo>
                    <a:cubicBezTo>
                      <a:pt x="1395" y="104"/>
                      <a:pt x="1545" y="141"/>
                      <a:pt x="1611" y="275"/>
                    </a:cubicBezTo>
                    <a:cubicBezTo>
                      <a:pt x="1719" y="525"/>
                      <a:pt x="1683" y="776"/>
                      <a:pt x="1540" y="991"/>
                    </a:cubicBezTo>
                    <a:cubicBezTo>
                      <a:pt x="1422" y="1207"/>
                      <a:pt x="1195" y="1315"/>
                      <a:pt x="902" y="1315"/>
                    </a:cubicBezTo>
                    <a:cubicBezTo>
                      <a:pt x="662" y="1315"/>
                      <a:pt x="378" y="1243"/>
                      <a:pt x="72" y="1098"/>
                    </a:cubicBezTo>
                    <a:cubicBezTo>
                      <a:pt x="72" y="1080"/>
                      <a:pt x="63" y="1071"/>
                      <a:pt x="50" y="1071"/>
                    </a:cubicBezTo>
                    <a:cubicBezTo>
                      <a:pt x="36" y="1071"/>
                      <a:pt x="18" y="1080"/>
                      <a:pt x="1" y="1098"/>
                    </a:cubicBezTo>
                    <a:cubicBezTo>
                      <a:pt x="1" y="1134"/>
                      <a:pt x="1" y="1169"/>
                      <a:pt x="36" y="1169"/>
                    </a:cubicBezTo>
                    <a:cubicBezTo>
                      <a:pt x="287" y="1313"/>
                      <a:pt x="609" y="1384"/>
                      <a:pt x="931" y="1420"/>
                    </a:cubicBezTo>
                    <a:cubicBezTo>
                      <a:pt x="961" y="1424"/>
                      <a:pt x="990" y="1426"/>
                      <a:pt x="1020" y="1426"/>
                    </a:cubicBezTo>
                    <a:cubicBezTo>
                      <a:pt x="1275" y="1426"/>
                      <a:pt x="1519" y="1290"/>
                      <a:pt x="1647" y="1098"/>
                    </a:cubicBezTo>
                    <a:cubicBezTo>
                      <a:pt x="1826" y="847"/>
                      <a:pt x="1862" y="525"/>
                      <a:pt x="1754" y="239"/>
                    </a:cubicBezTo>
                    <a:cubicBezTo>
                      <a:pt x="1635" y="48"/>
                      <a:pt x="1436" y="0"/>
                      <a:pt x="1232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42"/>
              <p:cNvSpPr/>
              <p:nvPr/>
            </p:nvSpPr>
            <p:spPr>
              <a:xfrm>
                <a:off x="7850225" y="2870350"/>
                <a:ext cx="130675" cy="775950"/>
              </a:xfrm>
              <a:custGeom>
                <a:rect b="b" l="l" r="r" t="t"/>
                <a:pathLst>
                  <a:path extrusionOk="0" h="31038" w="5227">
                    <a:moveTo>
                      <a:pt x="2620" y="1"/>
                    </a:moveTo>
                    <a:cubicBezTo>
                      <a:pt x="1664" y="1"/>
                      <a:pt x="718" y="355"/>
                      <a:pt x="1" y="969"/>
                    </a:cubicBezTo>
                    <a:lnTo>
                      <a:pt x="1" y="31037"/>
                    </a:lnTo>
                    <a:lnTo>
                      <a:pt x="5227" y="31037"/>
                    </a:lnTo>
                    <a:lnTo>
                      <a:pt x="5227" y="969"/>
                    </a:lnTo>
                    <a:cubicBezTo>
                      <a:pt x="4511" y="361"/>
                      <a:pt x="3652" y="39"/>
                      <a:pt x="2757" y="3"/>
                    </a:cubicBezTo>
                    <a:cubicBezTo>
                      <a:pt x="2711" y="1"/>
                      <a:pt x="2665" y="1"/>
                      <a:pt x="2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>
                <a:off x="7839500" y="2869450"/>
                <a:ext cx="132475" cy="778625"/>
              </a:xfrm>
              <a:custGeom>
                <a:rect b="b" l="l" r="r" t="t"/>
                <a:pathLst>
                  <a:path extrusionOk="0" h="31145" w="5299">
                    <a:moveTo>
                      <a:pt x="2647" y="108"/>
                    </a:moveTo>
                    <a:cubicBezTo>
                      <a:pt x="2696" y="108"/>
                      <a:pt x="2744" y="109"/>
                      <a:pt x="2792" y="111"/>
                    </a:cubicBezTo>
                    <a:cubicBezTo>
                      <a:pt x="3687" y="111"/>
                      <a:pt x="4546" y="433"/>
                      <a:pt x="5191" y="1005"/>
                    </a:cubicBezTo>
                    <a:lnTo>
                      <a:pt x="5191" y="31037"/>
                    </a:lnTo>
                    <a:lnTo>
                      <a:pt x="108" y="31037"/>
                    </a:lnTo>
                    <a:lnTo>
                      <a:pt x="108" y="1041"/>
                    </a:lnTo>
                    <a:cubicBezTo>
                      <a:pt x="822" y="429"/>
                      <a:pt x="1730" y="108"/>
                      <a:pt x="2647" y="108"/>
                    </a:cubicBezTo>
                    <a:close/>
                    <a:moveTo>
                      <a:pt x="2517" y="1"/>
                    </a:moveTo>
                    <a:cubicBezTo>
                      <a:pt x="1595" y="1"/>
                      <a:pt x="684" y="355"/>
                      <a:pt x="0" y="970"/>
                    </a:cubicBezTo>
                    <a:cubicBezTo>
                      <a:pt x="0" y="970"/>
                      <a:pt x="0" y="970"/>
                      <a:pt x="0" y="1005"/>
                    </a:cubicBezTo>
                    <a:lnTo>
                      <a:pt x="0" y="31073"/>
                    </a:lnTo>
                    <a:cubicBezTo>
                      <a:pt x="0" y="31109"/>
                      <a:pt x="36" y="31145"/>
                      <a:pt x="72" y="31145"/>
                    </a:cubicBezTo>
                    <a:lnTo>
                      <a:pt x="5262" y="31145"/>
                    </a:lnTo>
                    <a:cubicBezTo>
                      <a:pt x="5262" y="31109"/>
                      <a:pt x="5298" y="31109"/>
                      <a:pt x="5262" y="31073"/>
                    </a:cubicBezTo>
                    <a:lnTo>
                      <a:pt x="5262" y="1005"/>
                    </a:lnTo>
                    <a:cubicBezTo>
                      <a:pt x="5298" y="970"/>
                      <a:pt x="5298" y="970"/>
                      <a:pt x="5262" y="970"/>
                    </a:cubicBezTo>
                    <a:cubicBezTo>
                      <a:pt x="4582" y="361"/>
                      <a:pt x="3687" y="3"/>
                      <a:pt x="2792" y="3"/>
                    </a:cubicBezTo>
                    <a:lnTo>
                      <a:pt x="2649" y="3"/>
                    </a:lnTo>
                    <a:cubicBezTo>
                      <a:pt x="2605" y="2"/>
                      <a:pt x="2561" y="1"/>
                      <a:pt x="2517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42"/>
              <p:cNvSpPr/>
              <p:nvPr/>
            </p:nvSpPr>
            <p:spPr>
              <a:xfrm>
                <a:off x="7877075" y="2876000"/>
                <a:ext cx="74300" cy="35600"/>
              </a:xfrm>
              <a:custGeom>
                <a:rect b="b" l="l" r="r" t="t"/>
                <a:pathLst>
                  <a:path extrusionOk="0" h="1424" w="2972">
                    <a:moveTo>
                      <a:pt x="1470" y="0"/>
                    </a:moveTo>
                    <a:cubicBezTo>
                      <a:pt x="1235" y="0"/>
                      <a:pt x="1010" y="74"/>
                      <a:pt x="824" y="207"/>
                    </a:cubicBezTo>
                    <a:cubicBezTo>
                      <a:pt x="681" y="314"/>
                      <a:pt x="574" y="493"/>
                      <a:pt x="645" y="672"/>
                    </a:cubicBezTo>
                    <a:cubicBezTo>
                      <a:pt x="717" y="743"/>
                      <a:pt x="824" y="815"/>
                      <a:pt x="967" y="851"/>
                    </a:cubicBezTo>
                    <a:cubicBezTo>
                      <a:pt x="1021" y="860"/>
                      <a:pt x="1075" y="864"/>
                      <a:pt x="1128" y="864"/>
                    </a:cubicBezTo>
                    <a:cubicBezTo>
                      <a:pt x="1289" y="864"/>
                      <a:pt x="1450" y="824"/>
                      <a:pt x="1612" y="743"/>
                    </a:cubicBezTo>
                    <a:cubicBezTo>
                      <a:pt x="1719" y="672"/>
                      <a:pt x="1791" y="529"/>
                      <a:pt x="1791" y="386"/>
                    </a:cubicBezTo>
                    <a:cubicBezTo>
                      <a:pt x="1791" y="386"/>
                      <a:pt x="1791" y="350"/>
                      <a:pt x="1755" y="350"/>
                    </a:cubicBezTo>
                    <a:cubicBezTo>
                      <a:pt x="1744" y="339"/>
                      <a:pt x="1734" y="335"/>
                      <a:pt x="1724" y="335"/>
                    </a:cubicBezTo>
                    <a:cubicBezTo>
                      <a:pt x="1701" y="335"/>
                      <a:pt x="1683" y="360"/>
                      <a:pt x="1683" y="386"/>
                    </a:cubicBezTo>
                    <a:cubicBezTo>
                      <a:pt x="1683" y="493"/>
                      <a:pt x="1612" y="600"/>
                      <a:pt x="1540" y="636"/>
                    </a:cubicBezTo>
                    <a:cubicBezTo>
                      <a:pt x="1406" y="717"/>
                      <a:pt x="1272" y="757"/>
                      <a:pt x="1122" y="757"/>
                    </a:cubicBezTo>
                    <a:cubicBezTo>
                      <a:pt x="1072" y="757"/>
                      <a:pt x="1021" y="752"/>
                      <a:pt x="967" y="743"/>
                    </a:cubicBezTo>
                    <a:cubicBezTo>
                      <a:pt x="896" y="743"/>
                      <a:pt x="788" y="672"/>
                      <a:pt x="752" y="600"/>
                    </a:cubicBezTo>
                    <a:cubicBezTo>
                      <a:pt x="681" y="529"/>
                      <a:pt x="788" y="350"/>
                      <a:pt x="896" y="278"/>
                    </a:cubicBezTo>
                    <a:cubicBezTo>
                      <a:pt x="1074" y="160"/>
                      <a:pt x="1325" y="90"/>
                      <a:pt x="1569" y="90"/>
                    </a:cubicBezTo>
                    <a:cubicBezTo>
                      <a:pt x="1620" y="90"/>
                      <a:pt x="1670" y="93"/>
                      <a:pt x="1719" y="99"/>
                    </a:cubicBezTo>
                    <a:cubicBezTo>
                      <a:pt x="2077" y="135"/>
                      <a:pt x="2650" y="207"/>
                      <a:pt x="2757" y="386"/>
                    </a:cubicBezTo>
                    <a:cubicBezTo>
                      <a:pt x="2829" y="600"/>
                      <a:pt x="2650" y="887"/>
                      <a:pt x="2399" y="1066"/>
                    </a:cubicBezTo>
                    <a:cubicBezTo>
                      <a:pt x="2176" y="1225"/>
                      <a:pt x="1867" y="1306"/>
                      <a:pt x="1515" y="1306"/>
                    </a:cubicBezTo>
                    <a:cubicBezTo>
                      <a:pt x="1076" y="1306"/>
                      <a:pt x="569" y="1180"/>
                      <a:pt x="72" y="922"/>
                    </a:cubicBezTo>
                    <a:cubicBezTo>
                      <a:pt x="37" y="922"/>
                      <a:pt x="1" y="922"/>
                      <a:pt x="1" y="958"/>
                    </a:cubicBezTo>
                    <a:cubicBezTo>
                      <a:pt x="1" y="994"/>
                      <a:pt x="1" y="1030"/>
                      <a:pt x="37" y="1030"/>
                    </a:cubicBezTo>
                    <a:cubicBezTo>
                      <a:pt x="502" y="1280"/>
                      <a:pt x="1003" y="1388"/>
                      <a:pt x="1540" y="1424"/>
                    </a:cubicBezTo>
                    <a:cubicBezTo>
                      <a:pt x="1862" y="1424"/>
                      <a:pt x="2184" y="1352"/>
                      <a:pt x="2435" y="1173"/>
                    </a:cubicBezTo>
                    <a:cubicBezTo>
                      <a:pt x="2685" y="1030"/>
                      <a:pt x="2972" y="636"/>
                      <a:pt x="2829" y="350"/>
                    </a:cubicBezTo>
                    <a:cubicBezTo>
                      <a:pt x="2685" y="63"/>
                      <a:pt x="2148" y="28"/>
                      <a:pt x="1719" y="28"/>
                    </a:cubicBezTo>
                    <a:cubicBezTo>
                      <a:pt x="1636" y="9"/>
                      <a:pt x="1552" y="0"/>
                      <a:pt x="1470" y="0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42"/>
              <p:cNvSpPr/>
              <p:nvPr/>
            </p:nvSpPr>
            <p:spPr>
              <a:xfrm>
                <a:off x="7577300" y="3034050"/>
                <a:ext cx="159300" cy="592550"/>
              </a:xfrm>
              <a:custGeom>
                <a:rect b="b" l="l" r="r" t="t"/>
                <a:pathLst>
                  <a:path extrusionOk="0" h="23702" w="6372">
                    <a:moveTo>
                      <a:pt x="2102" y="1"/>
                    </a:moveTo>
                    <a:cubicBezTo>
                      <a:pt x="2046" y="1"/>
                      <a:pt x="1990" y="2"/>
                      <a:pt x="1933" y="5"/>
                    </a:cubicBezTo>
                    <a:cubicBezTo>
                      <a:pt x="1218" y="41"/>
                      <a:pt x="502" y="363"/>
                      <a:pt x="1" y="900"/>
                    </a:cubicBezTo>
                    <a:lnTo>
                      <a:pt x="2578" y="23702"/>
                    </a:lnTo>
                    <a:lnTo>
                      <a:pt x="6372" y="23415"/>
                    </a:lnTo>
                    <a:cubicBezTo>
                      <a:pt x="5513" y="15791"/>
                      <a:pt x="4654" y="8202"/>
                      <a:pt x="3795" y="578"/>
                    </a:cubicBezTo>
                    <a:cubicBezTo>
                      <a:pt x="3302" y="184"/>
                      <a:pt x="2719" y="1"/>
                      <a:pt x="2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>
                <a:off x="7569250" y="3033275"/>
                <a:ext cx="162000" cy="595125"/>
              </a:xfrm>
              <a:custGeom>
                <a:rect b="b" l="l" r="r" t="t"/>
                <a:pathLst>
                  <a:path extrusionOk="0" h="23805" w="6480">
                    <a:moveTo>
                      <a:pt x="2116" y="104"/>
                    </a:moveTo>
                    <a:cubicBezTo>
                      <a:pt x="2737" y="104"/>
                      <a:pt x="3297" y="313"/>
                      <a:pt x="3795" y="645"/>
                    </a:cubicBezTo>
                    <a:lnTo>
                      <a:pt x="6372" y="23410"/>
                    </a:lnTo>
                    <a:lnTo>
                      <a:pt x="2685" y="23697"/>
                    </a:lnTo>
                    <a:lnTo>
                      <a:pt x="108" y="967"/>
                    </a:lnTo>
                    <a:cubicBezTo>
                      <a:pt x="609" y="430"/>
                      <a:pt x="1289" y="144"/>
                      <a:pt x="1969" y="108"/>
                    </a:cubicBezTo>
                    <a:cubicBezTo>
                      <a:pt x="2018" y="105"/>
                      <a:pt x="2067" y="104"/>
                      <a:pt x="2116" y="104"/>
                    </a:cubicBezTo>
                    <a:close/>
                    <a:moveTo>
                      <a:pt x="1969" y="1"/>
                    </a:moveTo>
                    <a:cubicBezTo>
                      <a:pt x="1217" y="36"/>
                      <a:pt x="501" y="359"/>
                      <a:pt x="0" y="896"/>
                    </a:cubicBezTo>
                    <a:cubicBezTo>
                      <a:pt x="0" y="931"/>
                      <a:pt x="0" y="931"/>
                      <a:pt x="0" y="931"/>
                    </a:cubicBezTo>
                    <a:lnTo>
                      <a:pt x="2578" y="23768"/>
                    </a:lnTo>
                    <a:cubicBezTo>
                      <a:pt x="2578" y="23795"/>
                      <a:pt x="2597" y="23802"/>
                      <a:pt x="2622" y="23804"/>
                    </a:cubicBezTo>
                    <a:lnTo>
                      <a:pt x="2622" y="23804"/>
                    </a:lnTo>
                    <a:lnTo>
                      <a:pt x="6408" y="23518"/>
                    </a:lnTo>
                    <a:lnTo>
                      <a:pt x="6443" y="23518"/>
                    </a:lnTo>
                    <a:cubicBezTo>
                      <a:pt x="6479" y="23482"/>
                      <a:pt x="6479" y="23482"/>
                      <a:pt x="6443" y="23482"/>
                    </a:cubicBezTo>
                    <a:lnTo>
                      <a:pt x="3902" y="645"/>
                    </a:lnTo>
                    <a:cubicBezTo>
                      <a:pt x="3902" y="645"/>
                      <a:pt x="3902" y="609"/>
                      <a:pt x="3902" y="609"/>
                    </a:cubicBezTo>
                    <a:cubicBezTo>
                      <a:pt x="3365" y="215"/>
                      <a:pt x="2757" y="1"/>
                      <a:pt x="2112" y="1"/>
                    </a:cubicBezTo>
                    <a:close/>
                    <a:moveTo>
                      <a:pt x="2622" y="23804"/>
                    </a:moveTo>
                    <a:lnTo>
                      <a:pt x="2613" y="23804"/>
                    </a:lnTo>
                    <a:lnTo>
                      <a:pt x="2649" y="23804"/>
                    </a:lnTo>
                    <a:cubicBezTo>
                      <a:pt x="2640" y="23804"/>
                      <a:pt x="2631" y="23804"/>
                      <a:pt x="2622" y="23804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>
                <a:off x="7597000" y="3037525"/>
                <a:ext cx="55500" cy="28000"/>
              </a:xfrm>
              <a:custGeom>
                <a:rect b="b" l="l" r="r" t="t"/>
                <a:pathLst>
                  <a:path extrusionOk="0" h="1120" w="2220">
                    <a:moveTo>
                      <a:pt x="1071" y="1"/>
                    </a:moveTo>
                    <a:cubicBezTo>
                      <a:pt x="885" y="1"/>
                      <a:pt x="686" y="75"/>
                      <a:pt x="537" y="224"/>
                    </a:cubicBezTo>
                    <a:cubicBezTo>
                      <a:pt x="430" y="296"/>
                      <a:pt x="394" y="439"/>
                      <a:pt x="465" y="582"/>
                    </a:cubicBezTo>
                    <a:cubicBezTo>
                      <a:pt x="537" y="654"/>
                      <a:pt x="644" y="726"/>
                      <a:pt x="716" y="726"/>
                    </a:cubicBezTo>
                    <a:cubicBezTo>
                      <a:pt x="895" y="726"/>
                      <a:pt x="1074" y="690"/>
                      <a:pt x="1181" y="582"/>
                    </a:cubicBezTo>
                    <a:cubicBezTo>
                      <a:pt x="1253" y="511"/>
                      <a:pt x="1289" y="403"/>
                      <a:pt x="1289" y="296"/>
                    </a:cubicBezTo>
                    <a:cubicBezTo>
                      <a:pt x="1289" y="296"/>
                      <a:pt x="1289" y="260"/>
                      <a:pt x="1253" y="260"/>
                    </a:cubicBezTo>
                    <a:cubicBezTo>
                      <a:pt x="1217" y="260"/>
                      <a:pt x="1181" y="296"/>
                      <a:pt x="1181" y="296"/>
                    </a:cubicBezTo>
                    <a:cubicBezTo>
                      <a:pt x="1181" y="368"/>
                      <a:pt x="1145" y="475"/>
                      <a:pt x="1110" y="511"/>
                    </a:cubicBezTo>
                    <a:cubicBezTo>
                      <a:pt x="1002" y="582"/>
                      <a:pt x="859" y="618"/>
                      <a:pt x="752" y="618"/>
                    </a:cubicBezTo>
                    <a:cubicBezTo>
                      <a:pt x="680" y="618"/>
                      <a:pt x="609" y="582"/>
                      <a:pt x="573" y="511"/>
                    </a:cubicBezTo>
                    <a:cubicBezTo>
                      <a:pt x="501" y="475"/>
                      <a:pt x="573" y="368"/>
                      <a:pt x="609" y="296"/>
                    </a:cubicBezTo>
                    <a:cubicBezTo>
                      <a:pt x="757" y="177"/>
                      <a:pt x="930" y="108"/>
                      <a:pt x="1086" y="108"/>
                    </a:cubicBezTo>
                    <a:cubicBezTo>
                      <a:pt x="1119" y="108"/>
                      <a:pt x="1151" y="111"/>
                      <a:pt x="1181" y="117"/>
                    </a:cubicBezTo>
                    <a:cubicBezTo>
                      <a:pt x="1468" y="117"/>
                      <a:pt x="1897" y="117"/>
                      <a:pt x="1969" y="260"/>
                    </a:cubicBezTo>
                    <a:cubicBezTo>
                      <a:pt x="2040" y="403"/>
                      <a:pt x="1933" y="654"/>
                      <a:pt x="1754" y="797"/>
                    </a:cubicBezTo>
                    <a:cubicBezTo>
                      <a:pt x="1593" y="940"/>
                      <a:pt x="1351" y="1012"/>
                      <a:pt x="1060" y="1012"/>
                    </a:cubicBezTo>
                    <a:cubicBezTo>
                      <a:pt x="770" y="1012"/>
                      <a:pt x="430" y="940"/>
                      <a:pt x="72" y="797"/>
                    </a:cubicBezTo>
                    <a:cubicBezTo>
                      <a:pt x="72" y="797"/>
                      <a:pt x="36" y="797"/>
                      <a:pt x="0" y="833"/>
                    </a:cubicBezTo>
                    <a:cubicBezTo>
                      <a:pt x="0" y="869"/>
                      <a:pt x="36" y="904"/>
                      <a:pt x="36" y="904"/>
                    </a:cubicBezTo>
                    <a:cubicBezTo>
                      <a:pt x="358" y="1048"/>
                      <a:pt x="680" y="1119"/>
                      <a:pt x="1038" y="1119"/>
                    </a:cubicBezTo>
                    <a:cubicBezTo>
                      <a:pt x="1324" y="1119"/>
                      <a:pt x="1611" y="1048"/>
                      <a:pt x="1861" y="869"/>
                    </a:cubicBezTo>
                    <a:cubicBezTo>
                      <a:pt x="2005" y="726"/>
                      <a:pt x="2219" y="439"/>
                      <a:pt x="2076" y="189"/>
                    </a:cubicBezTo>
                    <a:cubicBezTo>
                      <a:pt x="1969" y="28"/>
                      <a:pt x="1700" y="7"/>
                      <a:pt x="1437" y="7"/>
                    </a:cubicBezTo>
                    <a:cubicBezTo>
                      <a:pt x="1349" y="7"/>
                      <a:pt x="1262" y="10"/>
                      <a:pt x="1181" y="10"/>
                    </a:cubicBezTo>
                    <a:cubicBezTo>
                      <a:pt x="1145" y="4"/>
                      <a:pt x="1109" y="1"/>
                      <a:pt x="1071" y="1"/>
                    </a:cubicBezTo>
                    <a:close/>
                  </a:path>
                </a:pathLst>
              </a:custGeom>
              <a:solidFill>
                <a:srgbClr val="2421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>
                <a:off x="7534350" y="3274900"/>
                <a:ext cx="492200" cy="588850"/>
              </a:xfrm>
              <a:custGeom>
                <a:rect b="b" l="l" r="r" t="t"/>
                <a:pathLst>
                  <a:path extrusionOk="0" h="23554" w="19688">
                    <a:moveTo>
                      <a:pt x="12600" y="2219"/>
                    </a:moveTo>
                    <a:lnTo>
                      <a:pt x="12636" y="3401"/>
                    </a:lnTo>
                    <a:cubicBezTo>
                      <a:pt x="11741" y="3723"/>
                      <a:pt x="10775" y="3866"/>
                      <a:pt x="9844" y="3866"/>
                    </a:cubicBezTo>
                    <a:cubicBezTo>
                      <a:pt x="8913" y="3866"/>
                      <a:pt x="7983" y="3723"/>
                      <a:pt x="7052" y="3401"/>
                    </a:cubicBezTo>
                    <a:lnTo>
                      <a:pt x="7052" y="2219"/>
                    </a:lnTo>
                    <a:close/>
                    <a:moveTo>
                      <a:pt x="0" y="0"/>
                    </a:moveTo>
                    <a:lnTo>
                      <a:pt x="0" y="23553"/>
                    </a:lnTo>
                    <a:lnTo>
                      <a:pt x="19688" y="23553"/>
                    </a:lnTo>
                    <a:lnTo>
                      <a:pt x="196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>
                <a:off x="6006800" y="3378700"/>
                <a:ext cx="78775" cy="95775"/>
              </a:xfrm>
              <a:custGeom>
                <a:rect b="b" l="l" r="r" t="t"/>
                <a:pathLst>
                  <a:path extrusionOk="0" h="3831" w="3151">
                    <a:moveTo>
                      <a:pt x="1" y="0"/>
                    </a:moveTo>
                    <a:lnTo>
                      <a:pt x="1" y="3830"/>
                    </a:lnTo>
                    <a:lnTo>
                      <a:pt x="3151" y="3830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1" name="Google Shape;1601;p42"/>
          <p:cNvGrpSpPr/>
          <p:nvPr/>
        </p:nvGrpSpPr>
        <p:grpSpPr>
          <a:xfrm>
            <a:off x="4771368" y="1886099"/>
            <a:ext cx="1315557" cy="2162266"/>
            <a:chOff x="4879069" y="1715600"/>
            <a:chExt cx="1337220" cy="2215436"/>
          </a:xfrm>
        </p:grpSpPr>
        <p:grpSp>
          <p:nvGrpSpPr>
            <p:cNvPr id="1602" name="Google Shape;1602;p42"/>
            <p:cNvGrpSpPr/>
            <p:nvPr/>
          </p:nvGrpSpPr>
          <p:grpSpPr>
            <a:xfrm>
              <a:off x="4879069" y="1715600"/>
              <a:ext cx="1337220" cy="1712302"/>
              <a:chOff x="4879069" y="1715600"/>
              <a:chExt cx="1337220" cy="1712302"/>
            </a:xfrm>
          </p:grpSpPr>
          <p:sp>
            <p:nvSpPr>
              <p:cNvPr id="1603" name="Google Shape;1603;p42"/>
              <p:cNvSpPr/>
              <p:nvPr/>
            </p:nvSpPr>
            <p:spPr>
              <a:xfrm>
                <a:off x="5550651" y="2914943"/>
                <a:ext cx="482527" cy="424170"/>
              </a:xfrm>
              <a:custGeom>
                <a:rect b="b" l="l" r="r" t="t"/>
                <a:pathLst>
                  <a:path extrusionOk="0" h="35652" w="40557">
                    <a:moveTo>
                      <a:pt x="9128" y="0"/>
                    </a:moveTo>
                    <a:lnTo>
                      <a:pt x="1" y="11204"/>
                    </a:lnTo>
                    <a:lnTo>
                      <a:pt x="394" y="11562"/>
                    </a:lnTo>
                    <a:lnTo>
                      <a:pt x="2184" y="13137"/>
                    </a:lnTo>
                    <a:lnTo>
                      <a:pt x="27133" y="35652"/>
                    </a:lnTo>
                    <a:cubicBezTo>
                      <a:pt x="28923" y="35186"/>
                      <a:pt x="40556" y="32287"/>
                      <a:pt x="40449" y="28421"/>
                    </a:cubicBezTo>
                    <a:cubicBezTo>
                      <a:pt x="40449" y="27669"/>
                      <a:pt x="39948" y="26345"/>
                      <a:pt x="36869" y="24842"/>
                    </a:cubicBezTo>
                    <a:lnTo>
                      <a:pt x="30677" y="19258"/>
                    </a:lnTo>
                    <a:lnTo>
                      <a:pt x="29066" y="17790"/>
                    </a:lnTo>
                    <a:lnTo>
                      <a:pt x="28637" y="17432"/>
                    </a:lnTo>
                    <a:lnTo>
                      <a:pt x="27062" y="16000"/>
                    </a:lnTo>
                    <a:lnTo>
                      <a:pt x="26632" y="15607"/>
                    </a:lnTo>
                    <a:lnTo>
                      <a:pt x="24985" y="14139"/>
                    </a:lnTo>
                    <a:lnTo>
                      <a:pt x="24520" y="13709"/>
                    </a:lnTo>
                    <a:lnTo>
                      <a:pt x="22945" y="12278"/>
                    </a:lnTo>
                    <a:lnTo>
                      <a:pt x="22516" y="11884"/>
                    </a:lnTo>
                    <a:lnTo>
                      <a:pt x="20941" y="10488"/>
                    </a:lnTo>
                    <a:lnTo>
                      <a:pt x="20475" y="10023"/>
                    </a:lnTo>
                    <a:lnTo>
                      <a:pt x="18829" y="8555"/>
                    </a:lnTo>
                    <a:cubicBezTo>
                      <a:pt x="18721" y="8519"/>
                      <a:pt x="18614" y="8448"/>
                      <a:pt x="18542" y="8304"/>
                    </a:cubicBezTo>
                    <a:lnTo>
                      <a:pt x="16681" y="6658"/>
                    </a:lnTo>
                    <a:lnTo>
                      <a:pt x="16466" y="6479"/>
                    </a:lnTo>
                    <a:lnTo>
                      <a:pt x="12457" y="2828"/>
                    </a:lnTo>
                    <a:lnTo>
                      <a:pt x="912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>
                <a:off x="5847907" y="3100995"/>
                <a:ext cx="368382" cy="326908"/>
              </a:xfrm>
              <a:custGeom>
                <a:rect b="b" l="l" r="r" t="t"/>
                <a:pathLst>
                  <a:path extrusionOk="0" h="27477" w="30963">
                    <a:moveTo>
                      <a:pt x="24284" y="0"/>
                    </a:moveTo>
                    <a:cubicBezTo>
                      <a:pt x="20692" y="0"/>
                      <a:pt x="16258" y="2013"/>
                      <a:pt x="12135" y="5803"/>
                    </a:cubicBezTo>
                    <a:cubicBezTo>
                      <a:pt x="11598" y="6304"/>
                      <a:pt x="11097" y="6805"/>
                      <a:pt x="10560" y="7342"/>
                    </a:cubicBezTo>
                    <a:cubicBezTo>
                      <a:pt x="10417" y="7485"/>
                      <a:pt x="10309" y="7593"/>
                      <a:pt x="10202" y="7700"/>
                    </a:cubicBezTo>
                    <a:lnTo>
                      <a:pt x="8412" y="9490"/>
                    </a:lnTo>
                    <a:cubicBezTo>
                      <a:pt x="8197" y="9705"/>
                      <a:pt x="8019" y="9884"/>
                      <a:pt x="7840" y="10063"/>
                    </a:cubicBezTo>
                    <a:cubicBezTo>
                      <a:pt x="5584" y="12354"/>
                      <a:pt x="3258" y="14644"/>
                      <a:pt x="967" y="16971"/>
                    </a:cubicBezTo>
                    <a:lnTo>
                      <a:pt x="0" y="17902"/>
                    </a:lnTo>
                    <a:cubicBezTo>
                      <a:pt x="179" y="18116"/>
                      <a:pt x="323" y="18295"/>
                      <a:pt x="466" y="18546"/>
                    </a:cubicBezTo>
                    <a:cubicBezTo>
                      <a:pt x="1146" y="19441"/>
                      <a:pt x="1754" y="20407"/>
                      <a:pt x="2291" y="21410"/>
                    </a:cubicBezTo>
                    <a:cubicBezTo>
                      <a:pt x="2578" y="22018"/>
                      <a:pt x="2828" y="22627"/>
                      <a:pt x="2971" y="23235"/>
                    </a:cubicBezTo>
                    <a:cubicBezTo>
                      <a:pt x="3007" y="23342"/>
                      <a:pt x="3043" y="23486"/>
                      <a:pt x="3043" y="23593"/>
                    </a:cubicBezTo>
                    <a:cubicBezTo>
                      <a:pt x="3079" y="23736"/>
                      <a:pt x="3115" y="23844"/>
                      <a:pt x="3150" y="23987"/>
                    </a:cubicBezTo>
                    <a:cubicBezTo>
                      <a:pt x="3186" y="24273"/>
                      <a:pt x="3186" y="24560"/>
                      <a:pt x="3150" y="24846"/>
                    </a:cubicBezTo>
                    <a:cubicBezTo>
                      <a:pt x="3079" y="25454"/>
                      <a:pt x="3186" y="26063"/>
                      <a:pt x="3437" y="26636"/>
                    </a:cubicBezTo>
                    <a:cubicBezTo>
                      <a:pt x="3508" y="26779"/>
                      <a:pt x="3580" y="26922"/>
                      <a:pt x="3723" y="27029"/>
                    </a:cubicBezTo>
                    <a:cubicBezTo>
                      <a:pt x="4081" y="27328"/>
                      <a:pt x="4538" y="27477"/>
                      <a:pt x="5012" y="27477"/>
                    </a:cubicBezTo>
                    <a:cubicBezTo>
                      <a:pt x="5107" y="27477"/>
                      <a:pt x="5203" y="27471"/>
                      <a:pt x="5298" y="27459"/>
                    </a:cubicBezTo>
                    <a:cubicBezTo>
                      <a:pt x="12564" y="20908"/>
                      <a:pt x="19902" y="14358"/>
                      <a:pt x="27169" y="7772"/>
                    </a:cubicBezTo>
                    <a:cubicBezTo>
                      <a:pt x="28422" y="6662"/>
                      <a:pt x="29710" y="5517"/>
                      <a:pt x="30963" y="4371"/>
                    </a:cubicBezTo>
                    <a:cubicBezTo>
                      <a:pt x="30677" y="3763"/>
                      <a:pt x="30319" y="3154"/>
                      <a:pt x="29925" y="2582"/>
                    </a:cubicBezTo>
                    <a:cubicBezTo>
                      <a:pt x="29424" y="1937"/>
                      <a:pt x="28815" y="1400"/>
                      <a:pt x="28099" y="971"/>
                    </a:cubicBezTo>
                    <a:cubicBezTo>
                      <a:pt x="27009" y="319"/>
                      <a:pt x="25713" y="0"/>
                      <a:pt x="24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>
                <a:off x="5875164" y="3101256"/>
                <a:ext cx="340709" cy="326646"/>
              </a:xfrm>
              <a:custGeom>
                <a:rect b="b" l="l" r="r" t="t"/>
                <a:pathLst>
                  <a:path extrusionOk="0" h="27455" w="28637">
                    <a:moveTo>
                      <a:pt x="22029" y="1"/>
                    </a:moveTo>
                    <a:cubicBezTo>
                      <a:pt x="18430" y="1"/>
                      <a:pt x="13980" y="2015"/>
                      <a:pt x="9844" y="5817"/>
                    </a:cubicBezTo>
                    <a:cubicBezTo>
                      <a:pt x="9307" y="6282"/>
                      <a:pt x="8806" y="6819"/>
                      <a:pt x="8269" y="7356"/>
                    </a:cubicBezTo>
                    <a:cubicBezTo>
                      <a:pt x="8126" y="7463"/>
                      <a:pt x="8018" y="7571"/>
                      <a:pt x="7911" y="7714"/>
                    </a:cubicBezTo>
                    <a:cubicBezTo>
                      <a:pt x="9844" y="8716"/>
                      <a:pt x="11920" y="10112"/>
                      <a:pt x="11741" y="11293"/>
                    </a:cubicBezTo>
                    <a:cubicBezTo>
                      <a:pt x="11562" y="12296"/>
                      <a:pt x="9701" y="11902"/>
                      <a:pt x="7839" y="13405"/>
                    </a:cubicBezTo>
                    <a:cubicBezTo>
                      <a:pt x="5441" y="15338"/>
                      <a:pt x="6193" y="17737"/>
                      <a:pt x="3902" y="19741"/>
                    </a:cubicBezTo>
                    <a:cubicBezTo>
                      <a:pt x="2792" y="20672"/>
                      <a:pt x="1432" y="21244"/>
                      <a:pt x="0" y="21423"/>
                    </a:cubicBezTo>
                    <a:cubicBezTo>
                      <a:pt x="287" y="21996"/>
                      <a:pt x="501" y="22605"/>
                      <a:pt x="716" y="23249"/>
                    </a:cubicBezTo>
                    <a:cubicBezTo>
                      <a:pt x="752" y="23356"/>
                      <a:pt x="752" y="23464"/>
                      <a:pt x="788" y="23571"/>
                    </a:cubicBezTo>
                    <a:cubicBezTo>
                      <a:pt x="824" y="23714"/>
                      <a:pt x="824" y="23822"/>
                      <a:pt x="859" y="23965"/>
                    </a:cubicBezTo>
                    <a:cubicBezTo>
                      <a:pt x="895" y="24251"/>
                      <a:pt x="895" y="24538"/>
                      <a:pt x="859" y="24824"/>
                    </a:cubicBezTo>
                    <a:cubicBezTo>
                      <a:pt x="788" y="25432"/>
                      <a:pt x="895" y="26041"/>
                      <a:pt x="1146" y="26614"/>
                    </a:cubicBezTo>
                    <a:cubicBezTo>
                      <a:pt x="1217" y="26757"/>
                      <a:pt x="1325" y="26900"/>
                      <a:pt x="1432" y="27007"/>
                    </a:cubicBezTo>
                    <a:cubicBezTo>
                      <a:pt x="1790" y="27306"/>
                      <a:pt x="2247" y="27455"/>
                      <a:pt x="2721" y="27455"/>
                    </a:cubicBezTo>
                    <a:cubicBezTo>
                      <a:pt x="2816" y="27455"/>
                      <a:pt x="2912" y="27449"/>
                      <a:pt x="3007" y="27437"/>
                    </a:cubicBezTo>
                    <a:cubicBezTo>
                      <a:pt x="10273" y="20886"/>
                      <a:pt x="17611" y="14336"/>
                      <a:pt x="24878" y="7750"/>
                    </a:cubicBezTo>
                    <a:cubicBezTo>
                      <a:pt x="26131" y="6640"/>
                      <a:pt x="27419" y="5495"/>
                      <a:pt x="28636" y="4349"/>
                    </a:cubicBezTo>
                    <a:cubicBezTo>
                      <a:pt x="28350" y="3741"/>
                      <a:pt x="28028" y="3132"/>
                      <a:pt x="27634" y="2595"/>
                    </a:cubicBezTo>
                    <a:cubicBezTo>
                      <a:pt x="27133" y="1915"/>
                      <a:pt x="26524" y="1378"/>
                      <a:pt x="25808" y="949"/>
                    </a:cubicBezTo>
                    <a:cubicBezTo>
                      <a:pt x="24727" y="312"/>
                      <a:pt x="23444" y="1"/>
                      <a:pt x="22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>
                <a:off x="5328777" y="2491633"/>
                <a:ext cx="381589" cy="160545"/>
              </a:xfrm>
              <a:custGeom>
                <a:rect b="b" l="l" r="r" t="t"/>
                <a:pathLst>
                  <a:path extrusionOk="0" h="13494" w="32073">
                    <a:moveTo>
                      <a:pt x="27634" y="0"/>
                    </a:moveTo>
                    <a:lnTo>
                      <a:pt x="2614" y="4940"/>
                    </a:lnTo>
                    <a:cubicBezTo>
                      <a:pt x="824" y="5691"/>
                      <a:pt x="1" y="8018"/>
                      <a:pt x="609" y="10058"/>
                    </a:cubicBezTo>
                    <a:cubicBezTo>
                      <a:pt x="1110" y="11705"/>
                      <a:pt x="2542" y="12958"/>
                      <a:pt x="4081" y="12994"/>
                    </a:cubicBezTo>
                    <a:cubicBezTo>
                      <a:pt x="6074" y="13328"/>
                      <a:pt x="8077" y="13494"/>
                      <a:pt x="10072" y="13494"/>
                    </a:cubicBezTo>
                    <a:cubicBezTo>
                      <a:pt x="16822" y="13494"/>
                      <a:pt x="23471" y="11602"/>
                      <a:pt x="29245" y="7982"/>
                    </a:cubicBezTo>
                    <a:lnTo>
                      <a:pt x="32073" y="5226"/>
                    </a:lnTo>
                    <a:lnTo>
                      <a:pt x="2763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7" name="Google Shape;1607;p42"/>
              <p:cNvSpPr/>
              <p:nvPr/>
            </p:nvSpPr>
            <p:spPr>
              <a:xfrm>
                <a:off x="5188674" y="2355776"/>
                <a:ext cx="296414" cy="271715"/>
              </a:xfrm>
              <a:custGeom>
                <a:rect b="b" l="l" r="r" t="t"/>
                <a:pathLst>
                  <a:path extrusionOk="0" h="22838" w="24914">
                    <a:moveTo>
                      <a:pt x="1503" y="1"/>
                    </a:moveTo>
                    <a:cubicBezTo>
                      <a:pt x="1360" y="251"/>
                      <a:pt x="1253" y="466"/>
                      <a:pt x="1181" y="681"/>
                    </a:cubicBezTo>
                    <a:cubicBezTo>
                      <a:pt x="0" y="3652"/>
                      <a:pt x="1360" y="6802"/>
                      <a:pt x="1826" y="7732"/>
                    </a:cubicBezTo>
                    <a:cubicBezTo>
                      <a:pt x="3150" y="10739"/>
                      <a:pt x="5441" y="12493"/>
                      <a:pt x="8233" y="14462"/>
                    </a:cubicBezTo>
                    <a:cubicBezTo>
                      <a:pt x="8662" y="14748"/>
                      <a:pt x="9128" y="15070"/>
                      <a:pt x="9557" y="15392"/>
                    </a:cubicBezTo>
                    <a:cubicBezTo>
                      <a:pt x="10023" y="15714"/>
                      <a:pt x="10416" y="16001"/>
                      <a:pt x="10882" y="16287"/>
                    </a:cubicBezTo>
                    <a:cubicBezTo>
                      <a:pt x="12099" y="17110"/>
                      <a:pt x="13387" y="17934"/>
                      <a:pt x="14748" y="18864"/>
                    </a:cubicBezTo>
                    <a:cubicBezTo>
                      <a:pt x="16716" y="20189"/>
                      <a:pt x="18864" y="21477"/>
                      <a:pt x="21119" y="22838"/>
                    </a:cubicBezTo>
                    <a:cubicBezTo>
                      <a:pt x="22372" y="20189"/>
                      <a:pt x="23625" y="17468"/>
                      <a:pt x="24913" y="14820"/>
                    </a:cubicBezTo>
                    <a:cubicBezTo>
                      <a:pt x="22909" y="13173"/>
                      <a:pt x="20761" y="11491"/>
                      <a:pt x="18399" y="9773"/>
                    </a:cubicBezTo>
                    <a:cubicBezTo>
                      <a:pt x="17969" y="9450"/>
                      <a:pt x="17540" y="9164"/>
                      <a:pt x="17110" y="8842"/>
                    </a:cubicBezTo>
                    <a:cubicBezTo>
                      <a:pt x="16502" y="8412"/>
                      <a:pt x="15893" y="8019"/>
                      <a:pt x="15284" y="7625"/>
                    </a:cubicBezTo>
                    <a:cubicBezTo>
                      <a:pt x="10882" y="4725"/>
                      <a:pt x="6264" y="2184"/>
                      <a:pt x="1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8" name="Google Shape;1608;p42"/>
              <p:cNvSpPr/>
              <p:nvPr/>
            </p:nvSpPr>
            <p:spPr>
              <a:xfrm>
                <a:off x="5302805" y="2471609"/>
                <a:ext cx="104769" cy="108184"/>
              </a:xfrm>
              <a:custGeom>
                <a:rect b="b" l="l" r="r" t="t"/>
                <a:pathLst>
                  <a:path extrusionOk="0" h="9093" w="8806">
                    <a:moveTo>
                      <a:pt x="8806" y="1"/>
                    </a:moveTo>
                    <a:lnTo>
                      <a:pt x="8806" y="1"/>
                    </a:lnTo>
                    <a:cubicBezTo>
                      <a:pt x="5870" y="1862"/>
                      <a:pt x="2935" y="3759"/>
                      <a:pt x="0" y="5656"/>
                    </a:cubicBezTo>
                    <a:cubicBezTo>
                      <a:pt x="430" y="5943"/>
                      <a:pt x="859" y="6229"/>
                      <a:pt x="1289" y="6551"/>
                    </a:cubicBezTo>
                    <a:cubicBezTo>
                      <a:pt x="2506" y="7374"/>
                      <a:pt x="3794" y="8198"/>
                      <a:pt x="5155" y="9093"/>
                    </a:cubicBezTo>
                    <a:cubicBezTo>
                      <a:pt x="6443" y="6122"/>
                      <a:pt x="7624" y="3043"/>
                      <a:pt x="88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>
                <a:off x="5201023" y="2362165"/>
                <a:ext cx="209110" cy="221460"/>
              </a:xfrm>
              <a:custGeom>
                <a:rect b="b" l="l" r="r" t="t"/>
                <a:pathLst>
                  <a:path extrusionOk="0" h="18614" w="17576">
                    <a:moveTo>
                      <a:pt x="7589" y="0"/>
                    </a:moveTo>
                    <a:cubicBezTo>
                      <a:pt x="4653" y="394"/>
                      <a:pt x="2184" y="2435"/>
                      <a:pt x="1253" y="5262"/>
                    </a:cubicBezTo>
                    <a:cubicBezTo>
                      <a:pt x="0" y="9128"/>
                      <a:pt x="2398" y="12278"/>
                      <a:pt x="2577" y="12529"/>
                    </a:cubicBezTo>
                    <a:lnTo>
                      <a:pt x="11633" y="18614"/>
                    </a:lnTo>
                    <a:lnTo>
                      <a:pt x="17575" y="8878"/>
                    </a:lnTo>
                    <a:lnTo>
                      <a:pt x="758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>
                <a:off x="4970203" y="2750128"/>
                <a:ext cx="523407" cy="188242"/>
              </a:xfrm>
              <a:custGeom>
                <a:rect b="b" l="l" r="r" t="t"/>
                <a:pathLst>
                  <a:path extrusionOk="0" h="15822" w="43993">
                    <a:moveTo>
                      <a:pt x="9808" y="0"/>
                    </a:moveTo>
                    <a:cubicBezTo>
                      <a:pt x="9021" y="752"/>
                      <a:pt x="8054" y="1253"/>
                      <a:pt x="6980" y="1396"/>
                    </a:cubicBezTo>
                    <a:cubicBezTo>
                      <a:pt x="6812" y="1413"/>
                      <a:pt x="6644" y="1420"/>
                      <a:pt x="6476" y="1420"/>
                    </a:cubicBezTo>
                    <a:cubicBezTo>
                      <a:pt x="5152" y="1420"/>
                      <a:pt x="3885" y="922"/>
                      <a:pt x="2900" y="0"/>
                    </a:cubicBezTo>
                    <a:lnTo>
                      <a:pt x="2900" y="0"/>
                    </a:lnTo>
                    <a:cubicBezTo>
                      <a:pt x="0" y="6157"/>
                      <a:pt x="1038" y="11849"/>
                      <a:pt x="3938" y="13531"/>
                    </a:cubicBezTo>
                    <a:cubicBezTo>
                      <a:pt x="4239" y="13693"/>
                      <a:pt x="5021" y="14081"/>
                      <a:pt x="6323" y="14081"/>
                    </a:cubicBezTo>
                    <a:cubicBezTo>
                      <a:pt x="7030" y="14081"/>
                      <a:pt x="7892" y="13966"/>
                      <a:pt x="8913" y="13638"/>
                    </a:cubicBezTo>
                    <a:lnTo>
                      <a:pt x="9558" y="13710"/>
                    </a:lnTo>
                    <a:lnTo>
                      <a:pt x="11312" y="13817"/>
                    </a:lnTo>
                    <a:lnTo>
                      <a:pt x="17540" y="14211"/>
                    </a:lnTo>
                    <a:lnTo>
                      <a:pt x="18757" y="14283"/>
                    </a:lnTo>
                    <a:lnTo>
                      <a:pt x="22480" y="14533"/>
                    </a:lnTo>
                    <a:cubicBezTo>
                      <a:pt x="22480" y="14532"/>
                      <a:pt x="22486" y="14532"/>
                      <a:pt x="22500" y="14532"/>
                    </a:cubicBezTo>
                    <a:cubicBezTo>
                      <a:pt x="23007" y="14532"/>
                      <a:pt x="32896" y="15177"/>
                      <a:pt x="32896" y="15177"/>
                    </a:cubicBezTo>
                    <a:lnTo>
                      <a:pt x="33290" y="15177"/>
                    </a:lnTo>
                    <a:lnTo>
                      <a:pt x="36332" y="15428"/>
                    </a:lnTo>
                    <a:cubicBezTo>
                      <a:pt x="36439" y="15428"/>
                      <a:pt x="42023" y="15750"/>
                      <a:pt x="42023" y="15750"/>
                    </a:cubicBezTo>
                    <a:lnTo>
                      <a:pt x="43097" y="15822"/>
                    </a:lnTo>
                    <a:lnTo>
                      <a:pt x="43992" y="2184"/>
                    </a:lnTo>
                    <a:lnTo>
                      <a:pt x="43062" y="2148"/>
                    </a:lnTo>
                    <a:lnTo>
                      <a:pt x="41880" y="2041"/>
                    </a:lnTo>
                    <a:lnTo>
                      <a:pt x="40950" y="2005"/>
                    </a:lnTo>
                    <a:lnTo>
                      <a:pt x="39768" y="1933"/>
                    </a:lnTo>
                    <a:lnTo>
                      <a:pt x="39267" y="1898"/>
                    </a:lnTo>
                    <a:lnTo>
                      <a:pt x="36296" y="1683"/>
                    </a:lnTo>
                    <a:lnTo>
                      <a:pt x="35903" y="1647"/>
                    </a:lnTo>
                    <a:lnTo>
                      <a:pt x="35652" y="1647"/>
                    </a:lnTo>
                    <a:lnTo>
                      <a:pt x="34793" y="1611"/>
                    </a:lnTo>
                    <a:lnTo>
                      <a:pt x="34005" y="1540"/>
                    </a:lnTo>
                    <a:lnTo>
                      <a:pt x="33075" y="1504"/>
                    </a:lnTo>
                    <a:lnTo>
                      <a:pt x="29674" y="1289"/>
                    </a:lnTo>
                    <a:lnTo>
                      <a:pt x="28779" y="1218"/>
                    </a:lnTo>
                    <a:lnTo>
                      <a:pt x="27920" y="1182"/>
                    </a:lnTo>
                    <a:lnTo>
                      <a:pt x="26990" y="1110"/>
                    </a:lnTo>
                    <a:lnTo>
                      <a:pt x="25952" y="1039"/>
                    </a:lnTo>
                    <a:lnTo>
                      <a:pt x="21728" y="788"/>
                    </a:lnTo>
                    <a:lnTo>
                      <a:pt x="20976" y="716"/>
                    </a:lnTo>
                    <a:lnTo>
                      <a:pt x="19544" y="645"/>
                    </a:lnTo>
                    <a:lnTo>
                      <a:pt x="16466" y="430"/>
                    </a:lnTo>
                    <a:lnTo>
                      <a:pt x="15929" y="394"/>
                    </a:lnTo>
                    <a:lnTo>
                      <a:pt x="14927" y="323"/>
                    </a:lnTo>
                    <a:lnTo>
                      <a:pt x="11598" y="108"/>
                    </a:lnTo>
                    <a:lnTo>
                      <a:pt x="100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>
                <a:off x="5002135" y="2320429"/>
                <a:ext cx="294713" cy="483967"/>
              </a:xfrm>
              <a:custGeom>
                <a:rect b="b" l="l" r="r" t="t"/>
                <a:pathLst>
                  <a:path extrusionOk="0" h="40678" w="24771">
                    <a:moveTo>
                      <a:pt x="17684" y="1"/>
                    </a:moveTo>
                    <a:cubicBezTo>
                      <a:pt x="16037" y="2327"/>
                      <a:pt x="14426" y="4797"/>
                      <a:pt x="12816" y="7446"/>
                    </a:cubicBezTo>
                    <a:cubicBezTo>
                      <a:pt x="7303" y="16574"/>
                      <a:pt x="2972" y="26381"/>
                      <a:pt x="1" y="36654"/>
                    </a:cubicBezTo>
                    <a:cubicBezTo>
                      <a:pt x="2027" y="38049"/>
                      <a:pt x="6395" y="40677"/>
                      <a:pt x="12076" y="40677"/>
                    </a:cubicBezTo>
                    <a:cubicBezTo>
                      <a:pt x="12518" y="40677"/>
                      <a:pt x="12967" y="40661"/>
                      <a:pt x="13424" y="40628"/>
                    </a:cubicBezTo>
                    <a:cubicBezTo>
                      <a:pt x="14748" y="40520"/>
                      <a:pt x="16073" y="40305"/>
                      <a:pt x="17397" y="39912"/>
                    </a:cubicBezTo>
                    <a:lnTo>
                      <a:pt x="24771" y="2793"/>
                    </a:lnTo>
                    <a:lnTo>
                      <a:pt x="1768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>
                <a:off x="5211671" y="2226737"/>
                <a:ext cx="112860" cy="128624"/>
              </a:xfrm>
              <a:custGeom>
                <a:rect b="b" l="l" r="r" t="t"/>
                <a:pathLst>
                  <a:path extrusionOk="0" h="10811" w="9486">
                    <a:moveTo>
                      <a:pt x="5441" y="1"/>
                    </a:moveTo>
                    <a:cubicBezTo>
                      <a:pt x="4832" y="824"/>
                      <a:pt x="4260" y="1612"/>
                      <a:pt x="3723" y="2435"/>
                    </a:cubicBezTo>
                    <a:cubicBezTo>
                      <a:pt x="3329" y="3043"/>
                      <a:pt x="2935" y="3616"/>
                      <a:pt x="2541" y="4225"/>
                    </a:cubicBezTo>
                    <a:cubicBezTo>
                      <a:pt x="2506" y="4296"/>
                      <a:pt x="2470" y="4368"/>
                      <a:pt x="2398" y="4439"/>
                    </a:cubicBezTo>
                    <a:cubicBezTo>
                      <a:pt x="1969" y="5084"/>
                      <a:pt x="1575" y="5728"/>
                      <a:pt x="1110" y="6372"/>
                    </a:cubicBezTo>
                    <a:cubicBezTo>
                      <a:pt x="680" y="6945"/>
                      <a:pt x="358" y="7482"/>
                      <a:pt x="0" y="8019"/>
                    </a:cubicBezTo>
                    <a:cubicBezTo>
                      <a:pt x="1145" y="8484"/>
                      <a:pt x="2327" y="8914"/>
                      <a:pt x="3436" y="9379"/>
                    </a:cubicBezTo>
                    <a:cubicBezTo>
                      <a:pt x="3902" y="9522"/>
                      <a:pt x="4331" y="9737"/>
                      <a:pt x="4797" y="9916"/>
                    </a:cubicBezTo>
                    <a:cubicBezTo>
                      <a:pt x="5512" y="10202"/>
                      <a:pt x="6264" y="10489"/>
                      <a:pt x="7016" y="10775"/>
                    </a:cubicBezTo>
                    <a:cubicBezTo>
                      <a:pt x="7052" y="10811"/>
                      <a:pt x="7123" y="10811"/>
                      <a:pt x="7159" y="10811"/>
                    </a:cubicBezTo>
                    <a:lnTo>
                      <a:pt x="7159" y="10668"/>
                    </a:lnTo>
                    <a:cubicBezTo>
                      <a:pt x="7266" y="10095"/>
                      <a:pt x="7445" y="9558"/>
                      <a:pt x="7589" y="9021"/>
                    </a:cubicBezTo>
                    <a:cubicBezTo>
                      <a:pt x="7767" y="8484"/>
                      <a:pt x="7875" y="7876"/>
                      <a:pt x="8054" y="7303"/>
                    </a:cubicBezTo>
                    <a:cubicBezTo>
                      <a:pt x="8125" y="7052"/>
                      <a:pt x="8161" y="6766"/>
                      <a:pt x="8233" y="6480"/>
                    </a:cubicBezTo>
                    <a:cubicBezTo>
                      <a:pt x="8448" y="5835"/>
                      <a:pt x="8591" y="5191"/>
                      <a:pt x="8770" y="4547"/>
                    </a:cubicBezTo>
                    <a:cubicBezTo>
                      <a:pt x="8841" y="4189"/>
                      <a:pt x="8913" y="3831"/>
                      <a:pt x="9020" y="3509"/>
                    </a:cubicBezTo>
                    <a:cubicBezTo>
                      <a:pt x="9163" y="2936"/>
                      <a:pt x="9342" y="2327"/>
                      <a:pt x="9486" y="1719"/>
                    </a:cubicBezTo>
                    <a:cubicBezTo>
                      <a:pt x="9271" y="1647"/>
                      <a:pt x="9056" y="1540"/>
                      <a:pt x="8841" y="1433"/>
                    </a:cubicBezTo>
                    <a:cubicBezTo>
                      <a:pt x="7696" y="967"/>
                      <a:pt x="6550" y="502"/>
                      <a:pt x="5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3" name="Google Shape;1613;p42"/>
              <p:cNvSpPr/>
              <p:nvPr/>
            </p:nvSpPr>
            <p:spPr>
              <a:xfrm>
                <a:off x="5323673" y="2513346"/>
                <a:ext cx="347942" cy="160973"/>
              </a:xfrm>
              <a:custGeom>
                <a:rect b="b" l="l" r="r" t="t"/>
                <a:pathLst>
                  <a:path extrusionOk="0" h="13530" w="29245">
                    <a:moveTo>
                      <a:pt x="27634" y="1"/>
                    </a:moveTo>
                    <a:lnTo>
                      <a:pt x="2613" y="4976"/>
                    </a:lnTo>
                    <a:cubicBezTo>
                      <a:pt x="823" y="5728"/>
                      <a:pt x="0" y="8054"/>
                      <a:pt x="609" y="10095"/>
                    </a:cubicBezTo>
                    <a:cubicBezTo>
                      <a:pt x="1110" y="11741"/>
                      <a:pt x="2541" y="12958"/>
                      <a:pt x="4081" y="13030"/>
                    </a:cubicBezTo>
                    <a:cubicBezTo>
                      <a:pt x="6073" y="13365"/>
                      <a:pt x="8077" y="13530"/>
                      <a:pt x="10072" y="13530"/>
                    </a:cubicBezTo>
                    <a:cubicBezTo>
                      <a:pt x="16821" y="13530"/>
                      <a:pt x="23470" y="11638"/>
                      <a:pt x="29244" y="8019"/>
                    </a:cubicBezTo>
                    <a:lnTo>
                      <a:pt x="2763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4" name="Google Shape;1614;p42"/>
              <p:cNvSpPr/>
              <p:nvPr/>
            </p:nvSpPr>
            <p:spPr>
              <a:xfrm>
                <a:off x="5419483" y="2770508"/>
                <a:ext cx="182293" cy="176464"/>
              </a:xfrm>
              <a:custGeom>
                <a:rect b="b" l="l" r="r" t="t"/>
                <a:pathLst>
                  <a:path extrusionOk="0" h="14832" w="15322">
                    <a:moveTo>
                      <a:pt x="7946" y="1"/>
                    </a:moveTo>
                    <a:cubicBezTo>
                      <a:pt x="6600" y="1"/>
                      <a:pt x="5256" y="352"/>
                      <a:pt x="4046" y="1044"/>
                    </a:cubicBezTo>
                    <a:cubicBezTo>
                      <a:pt x="3258" y="1473"/>
                      <a:pt x="2542" y="2046"/>
                      <a:pt x="1934" y="2726"/>
                    </a:cubicBezTo>
                    <a:cubicBezTo>
                      <a:pt x="717" y="4086"/>
                      <a:pt x="37" y="5876"/>
                      <a:pt x="1" y="7701"/>
                    </a:cubicBezTo>
                    <a:cubicBezTo>
                      <a:pt x="1" y="8310"/>
                      <a:pt x="72" y="8919"/>
                      <a:pt x="251" y="9527"/>
                    </a:cubicBezTo>
                    <a:cubicBezTo>
                      <a:pt x="395" y="10100"/>
                      <a:pt x="609" y="10672"/>
                      <a:pt x="896" y="11209"/>
                    </a:cubicBezTo>
                    <a:cubicBezTo>
                      <a:pt x="967" y="11281"/>
                      <a:pt x="1039" y="11388"/>
                      <a:pt x="1111" y="11460"/>
                    </a:cubicBezTo>
                    <a:cubicBezTo>
                      <a:pt x="2420" y="13634"/>
                      <a:pt x="4783" y="14831"/>
                      <a:pt x="7272" y="14831"/>
                    </a:cubicBezTo>
                    <a:cubicBezTo>
                      <a:pt x="8594" y="14831"/>
                      <a:pt x="9951" y="14494"/>
                      <a:pt x="11205" y="13787"/>
                    </a:cubicBezTo>
                    <a:cubicBezTo>
                      <a:pt x="13782" y="12426"/>
                      <a:pt x="15321" y="9706"/>
                      <a:pt x="15285" y="6842"/>
                    </a:cubicBezTo>
                    <a:lnTo>
                      <a:pt x="15178" y="5876"/>
                    </a:lnTo>
                    <a:cubicBezTo>
                      <a:pt x="15178" y="5840"/>
                      <a:pt x="15178" y="5804"/>
                      <a:pt x="15178" y="5769"/>
                    </a:cubicBezTo>
                    <a:cubicBezTo>
                      <a:pt x="15035" y="5017"/>
                      <a:pt x="14784" y="4301"/>
                      <a:pt x="14426" y="3657"/>
                    </a:cubicBezTo>
                    <a:cubicBezTo>
                      <a:pt x="14247" y="3335"/>
                      <a:pt x="14068" y="3048"/>
                      <a:pt x="13853" y="2798"/>
                    </a:cubicBezTo>
                    <a:cubicBezTo>
                      <a:pt x="13317" y="2118"/>
                      <a:pt x="12636" y="1509"/>
                      <a:pt x="11921" y="1079"/>
                    </a:cubicBezTo>
                    <a:cubicBezTo>
                      <a:pt x="11742" y="972"/>
                      <a:pt x="11563" y="865"/>
                      <a:pt x="11348" y="793"/>
                    </a:cubicBezTo>
                    <a:cubicBezTo>
                      <a:pt x="10270" y="262"/>
                      <a:pt x="9108" y="1"/>
                      <a:pt x="79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5" name="Google Shape;1615;p42"/>
              <p:cNvSpPr/>
              <p:nvPr/>
            </p:nvSpPr>
            <p:spPr>
              <a:xfrm>
                <a:off x="5479957" y="2845486"/>
                <a:ext cx="182710" cy="176440"/>
              </a:xfrm>
              <a:custGeom>
                <a:rect b="b" l="l" r="r" t="t"/>
                <a:pathLst>
                  <a:path extrusionOk="0" h="14830" w="15357">
                    <a:moveTo>
                      <a:pt x="7990" y="1"/>
                    </a:moveTo>
                    <a:cubicBezTo>
                      <a:pt x="5745" y="1"/>
                      <a:pt x="3546" y="947"/>
                      <a:pt x="2005" y="2724"/>
                    </a:cubicBezTo>
                    <a:cubicBezTo>
                      <a:pt x="752" y="4084"/>
                      <a:pt x="37" y="5838"/>
                      <a:pt x="1" y="7699"/>
                    </a:cubicBezTo>
                    <a:cubicBezTo>
                      <a:pt x="1" y="8308"/>
                      <a:pt x="72" y="8916"/>
                      <a:pt x="216" y="9525"/>
                    </a:cubicBezTo>
                    <a:cubicBezTo>
                      <a:pt x="394" y="10098"/>
                      <a:pt x="609" y="10670"/>
                      <a:pt x="896" y="11207"/>
                    </a:cubicBezTo>
                    <a:cubicBezTo>
                      <a:pt x="967" y="11279"/>
                      <a:pt x="1003" y="11386"/>
                      <a:pt x="1075" y="11458"/>
                    </a:cubicBezTo>
                    <a:cubicBezTo>
                      <a:pt x="2407" y="13632"/>
                      <a:pt x="4779" y="14829"/>
                      <a:pt x="7271" y="14829"/>
                    </a:cubicBezTo>
                    <a:cubicBezTo>
                      <a:pt x="8594" y="14829"/>
                      <a:pt x="9951" y="14492"/>
                      <a:pt x="11205" y="13784"/>
                    </a:cubicBezTo>
                    <a:cubicBezTo>
                      <a:pt x="13782" y="12388"/>
                      <a:pt x="15357" y="9704"/>
                      <a:pt x="15249" y="6804"/>
                    </a:cubicBezTo>
                    <a:lnTo>
                      <a:pt x="15178" y="5838"/>
                    </a:lnTo>
                    <a:cubicBezTo>
                      <a:pt x="15178" y="5802"/>
                      <a:pt x="15178" y="5766"/>
                      <a:pt x="15178" y="5731"/>
                    </a:cubicBezTo>
                    <a:cubicBezTo>
                      <a:pt x="15035" y="4979"/>
                      <a:pt x="14784" y="4263"/>
                      <a:pt x="14426" y="3619"/>
                    </a:cubicBezTo>
                    <a:cubicBezTo>
                      <a:pt x="14247" y="3332"/>
                      <a:pt x="14068" y="3046"/>
                      <a:pt x="13853" y="2795"/>
                    </a:cubicBezTo>
                    <a:cubicBezTo>
                      <a:pt x="13316" y="2080"/>
                      <a:pt x="12672" y="1507"/>
                      <a:pt x="11920" y="1042"/>
                    </a:cubicBezTo>
                    <a:cubicBezTo>
                      <a:pt x="11741" y="934"/>
                      <a:pt x="11562" y="863"/>
                      <a:pt x="11384" y="755"/>
                    </a:cubicBezTo>
                    <a:cubicBezTo>
                      <a:pt x="10295" y="247"/>
                      <a:pt x="9137" y="1"/>
                      <a:pt x="79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6" name="Google Shape;1616;p42"/>
              <p:cNvSpPr/>
              <p:nvPr/>
            </p:nvSpPr>
            <p:spPr>
              <a:xfrm>
                <a:off x="5431416" y="2869376"/>
                <a:ext cx="229550" cy="510581"/>
              </a:xfrm>
              <a:custGeom>
                <a:rect b="b" l="l" r="r" t="t"/>
                <a:pathLst>
                  <a:path extrusionOk="0" h="42915" w="19294">
                    <a:moveTo>
                      <a:pt x="14318" y="0"/>
                    </a:moveTo>
                    <a:lnTo>
                      <a:pt x="0" y="2112"/>
                    </a:lnTo>
                    <a:lnTo>
                      <a:pt x="36" y="2649"/>
                    </a:lnTo>
                    <a:lnTo>
                      <a:pt x="287" y="5011"/>
                    </a:lnTo>
                    <a:lnTo>
                      <a:pt x="3544" y="38444"/>
                    </a:lnTo>
                    <a:cubicBezTo>
                      <a:pt x="4831" y="39159"/>
                      <a:pt x="11833" y="42914"/>
                      <a:pt x="15891" y="42914"/>
                    </a:cubicBezTo>
                    <a:cubicBezTo>
                      <a:pt x="16911" y="42914"/>
                      <a:pt x="17745" y="42677"/>
                      <a:pt x="18255" y="42095"/>
                    </a:cubicBezTo>
                    <a:cubicBezTo>
                      <a:pt x="18757" y="41522"/>
                      <a:pt x="19294" y="40233"/>
                      <a:pt x="18041" y="37048"/>
                    </a:cubicBezTo>
                    <a:cubicBezTo>
                      <a:pt x="17790" y="34291"/>
                      <a:pt x="17504" y="31535"/>
                      <a:pt x="17253" y="28779"/>
                    </a:cubicBezTo>
                    <a:lnTo>
                      <a:pt x="17038" y="26595"/>
                    </a:lnTo>
                    <a:lnTo>
                      <a:pt x="16967" y="26059"/>
                    </a:lnTo>
                    <a:lnTo>
                      <a:pt x="16752" y="23947"/>
                    </a:lnTo>
                    <a:lnTo>
                      <a:pt x="16681" y="23302"/>
                    </a:lnTo>
                    <a:lnTo>
                      <a:pt x="16466" y="21119"/>
                    </a:lnTo>
                    <a:lnTo>
                      <a:pt x="16430" y="20510"/>
                    </a:lnTo>
                    <a:lnTo>
                      <a:pt x="16215" y="18398"/>
                    </a:lnTo>
                    <a:lnTo>
                      <a:pt x="16144" y="17790"/>
                    </a:lnTo>
                    <a:lnTo>
                      <a:pt x="15965" y="15714"/>
                    </a:lnTo>
                    <a:lnTo>
                      <a:pt x="15893" y="15070"/>
                    </a:lnTo>
                    <a:lnTo>
                      <a:pt x="15678" y="12886"/>
                    </a:lnTo>
                    <a:cubicBezTo>
                      <a:pt x="15607" y="12779"/>
                      <a:pt x="15571" y="12636"/>
                      <a:pt x="15642" y="12492"/>
                    </a:cubicBezTo>
                    <a:lnTo>
                      <a:pt x="15392" y="10023"/>
                    </a:lnTo>
                    <a:lnTo>
                      <a:pt x="15356" y="9736"/>
                    </a:lnTo>
                    <a:lnTo>
                      <a:pt x="14819" y="4295"/>
                    </a:lnTo>
                    <a:cubicBezTo>
                      <a:pt x="14640" y="2864"/>
                      <a:pt x="14497" y="1432"/>
                      <a:pt x="14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7" name="Google Shape;1617;p42"/>
              <p:cNvSpPr/>
              <p:nvPr/>
            </p:nvSpPr>
            <p:spPr>
              <a:xfrm>
                <a:off x="5431416" y="3282454"/>
                <a:ext cx="427156" cy="138427"/>
              </a:xfrm>
              <a:custGeom>
                <a:rect b="b" l="l" r="r" t="t"/>
                <a:pathLst>
                  <a:path extrusionOk="0" h="11635" w="35903">
                    <a:moveTo>
                      <a:pt x="20651" y="1"/>
                    </a:moveTo>
                    <a:cubicBezTo>
                      <a:pt x="20604" y="1"/>
                      <a:pt x="20557" y="1"/>
                      <a:pt x="20511" y="1"/>
                    </a:cubicBezTo>
                    <a:cubicBezTo>
                      <a:pt x="19795" y="1"/>
                      <a:pt x="19079" y="37"/>
                      <a:pt x="18327" y="72"/>
                    </a:cubicBezTo>
                    <a:cubicBezTo>
                      <a:pt x="18148" y="72"/>
                      <a:pt x="18005" y="108"/>
                      <a:pt x="17826" y="108"/>
                    </a:cubicBezTo>
                    <a:lnTo>
                      <a:pt x="15285" y="216"/>
                    </a:lnTo>
                    <a:cubicBezTo>
                      <a:pt x="15034" y="216"/>
                      <a:pt x="14783" y="216"/>
                      <a:pt x="14497" y="251"/>
                    </a:cubicBezTo>
                    <a:cubicBezTo>
                      <a:pt x="11276" y="395"/>
                      <a:pt x="8018" y="538"/>
                      <a:pt x="4761" y="717"/>
                    </a:cubicBezTo>
                    <a:lnTo>
                      <a:pt x="3436" y="753"/>
                    </a:lnTo>
                    <a:cubicBezTo>
                      <a:pt x="3436" y="1003"/>
                      <a:pt x="3401" y="1254"/>
                      <a:pt x="3365" y="1504"/>
                    </a:cubicBezTo>
                    <a:cubicBezTo>
                      <a:pt x="3257" y="2650"/>
                      <a:pt x="3043" y="3795"/>
                      <a:pt x="2756" y="4905"/>
                    </a:cubicBezTo>
                    <a:cubicBezTo>
                      <a:pt x="2577" y="5513"/>
                      <a:pt x="2327" y="6122"/>
                      <a:pt x="2040" y="6730"/>
                    </a:cubicBezTo>
                    <a:cubicBezTo>
                      <a:pt x="2005" y="6802"/>
                      <a:pt x="1933" y="6909"/>
                      <a:pt x="1861" y="7017"/>
                    </a:cubicBezTo>
                    <a:cubicBezTo>
                      <a:pt x="1790" y="7160"/>
                      <a:pt x="1718" y="7231"/>
                      <a:pt x="1647" y="7375"/>
                    </a:cubicBezTo>
                    <a:cubicBezTo>
                      <a:pt x="1504" y="7589"/>
                      <a:pt x="1289" y="7804"/>
                      <a:pt x="1074" y="7983"/>
                    </a:cubicBezTo>
                    <a:cubicBezTo>
                      <a:pt x="609" y="8413"/>
                      <a:pt x="287" y="8914"/>
                      <a:pt x="72" y="9522"/>
                    </a:cubicBezTo>
                    <a:cubicBezTo>
                      <a:pt x="36" y="9665"/>
                      <a:pt x="0" y="9809"/>
                      <a:pt x="0" y="9988"/>
                    </a:cubicBezTo>
                    <a:cubicBezTo>
                      <a:pt x="72" y="10560"/>
                      <a:pt x="394" y="11061"/>
                      <a:pt x="859" y="11384"/>
                    </a:cubicBezTo>
                    <a:cubicBezTo>
                      <a:pt x="10667" y="11455"/>
                      <a:pt x="20475" y="11527"/>
                      <a:pt x="30318" y="11598"/>
                    </a:cubicBezTo>
                    <a:cubicBezTo>
                      <a:pt x="32001" y="11598"/>
                      <a:pt x="33683" y="11598"/>
                      <a:pt x="35365" y="11634"/>
                    </a:cubicBezTo>
                    <a:cubicBezTo>
                      <a:pt x="35580" y="10990"/>
                      <a:pt x="35759" y="10310"/>
                      <a:pt x="35831" y="9630"/>
                    </a:cubicBezTo>
                    <a:cubicBezTo>
                      <a:pt x="35902" y="8806"/>
                      <a:pt x="35831" y="7983"/>
                      <a:pt x="35580" y="7196"/>
                    </a:cubicBezTo>
                    <a:cubicBezTo>
                      <a:pt x="34299" y="2961"/>
                      <a:pt x="28420" y="1"/>
                      <a:pt x="20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8" name="Google Shape;1618;p42"/>
              <p:cNvSpPr/>
              <p:nvPr/>
            </p:nvSpPr>
            <p:spPr>
              <a:xfrm>
                <a:off x="5430987" y="3282038"/>
                <a:ext cx="427584" cy="138416"/>
              </a:xfrm>
              <a:custGeom>
                <a:rect b="b" l="l" r="r" t="t"/>
                <a:pathLst>
                  <a:path extrusionOk="0" h="11634" w="35939">
                    <a:moveTo>
                      <a:pt x="20547" y="0"/>
                    </a:moveTo>
                    <a:cubicBezTo>
                      <a:pt x="19831" y="0"/>
                      <a:pt x="19115" y="72"/>
                      <a:pt x="18363" y="107"/>
                    </a:cubicBezTo>
                    <a:lnTo>
                      <a:pt x="17862" y="107"/>
                    </a:lnTo>
                    <a:cubicBezTo>
                      <a:pt x="18578" y="2184"/>
                      <a:pt x="19186" y="4618"/>
                      <a:pt x="18256" y="5369"/>
                    </a:cubicBezTo>
                    <a:cubicBezTo>
                      <a:pt x="18127" y="5469"/>
                      <a:pt x="17988" y="5511"/>
                      <a:pt x="17836" y="5511"/>
                    </a:cubicBezTo>
                    <a:cubicBezTo>
                      <a:pt x="17059" y="5511"/>
                      <a:pt x="15930" y="4415"/>
                      <a:pt x="13925" y="4295"/>
                    </a:cubicBezTo>
                    <a:cubicBezTo>
                      <a:pt x="13788" y="4286"/>
                      <a:pt x="13656" y="4281"/>
                      <a:pt x="13527" y="4281"/>
                    </a:cubicBezTo>
                    <a:cubicBezTo>
                      <a:pt x="10829" y="4281"/>
                      <a:pt x="9741" y="6302"/>
                      <a:pt x="6906" y="6302"/>
                    </a:cubicBezTo>
                    <a:cubicBezTo>
                      <a:pt x="6860" y="6302"/>
                      <a:pt x="6813" y="6301"/>
                      <a:pt x="6766" y="6300"/>
                    </a:cubicBezTo>
                    <a:cubicBezTo>
                      <a:pt x="5334" y="6264"/>
                      <a:pt x="3938" y="5763"/>
                      <a:pt x="2757" y="4904"/>
                    </a:cubicBezTo>
                    <a:cubicBezTo>
                      <a:pt x="2542" y="5548"/>
                      <a:pt x="2327" y="6157"/>
                      <a:pt x="2041" y="6729"/>
                    </a:cubicBezTo>
                    <a:cubicBezTo>
                      <a:pt x="2005" y="6837"/>
                      <a:pt x="1933" y="6944"/>
                      <a:pt x="1862" y="7016"/>
                    </a:cubicBezTo>
                    <a:cubicBezTo>
                      <a:pt x="1790" y="7159"/>
                      <a:pt x="1719" y="7266"/>
                      <a:pt x="1647" y="7374"/>
                    </a:cubicBezTo>
                    <a:cubicBezTo>
                      <a:pt x="1504" y="7624"/>
                      <a:pt x="1289" y="7839"/>
                      <a:pt x="1074" y="8018"/>
                    </a:cubicBezTo>
                    <a:cubicBezTo>
                      <a:pt x="645" y="8412"/>
                      <a:pt x="287" y="8949"/>
                      <a:pt x="108" y="9521"/>
                    </a:cubicBezTo>
                    <a:cubicBezTo>
                      <a:pt x="36" y="9700"/>
                      <a:pt x="0" y="9844"/>
                      <a:pt x="36" y="10023"/>
                    </a:cubicBezTo>
                    <a:cubicBezTo>
                      <a:pt x="108" y="10595"/>
                      <a:pt x="430" y="11096"/>
                      <a:pt x="895" y="11419"/>
                    </a:cubicBezTo>
                    <a:cubicBezTo>
                      <a:pt x="10703" y="11490"/>
                      <a:pt x="20511" y="11562"/>
                      <a:pt x="30354" y="11633"/>
                    </a:cubicBezTo>
                    <a:lnTo>
                      <a:pt x="35401" y="11633"/>
                    </a:lnTo>
                    <a:cubicBezTo>
                      <a:pt x="35616" y="10989"/>
                      <a:pt x="35795" y="10309"/>
                      <a:pt x="35867" y="9629"/>
                    </a:cubicBezTo>
                    <a:cubicBezTo>
                      <a:pt x="35938" y="8806"/>
                      <a:pt x="35867" y="7982"/>
                      <a:pt x="35616" y="7195"/>
                    </a:cubicBezTo>
                    <a:cubicBezTo>
                      <a:pt x="34328" y="2971"/>
                      <a:pt x="28386" y="0"/>
                      <a:pt x="205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19" name="Google Shape;1619;p42"/>
              <p:cNvSpPr/>
              <p:nvPr/>
            </p:nvSpPr>
            <p:spPr>
              <a:xfrm>
                <a:off x="5278523" y="2242073"/>
                <a:ext cx="45163" cy="71552"/>
              </a:xfrm>
              <a:custGeom>
                <a:rect b="b" l="l" r="r" t="t"/>
                <a:pathLst>
                  <a:path extrusionOk="0" h="6014" w="3796">
                    <a:moveTo>
                      <a:pt x="1" y="0"/>
                    </a:moveTo>
                    <a:cubicBezTo>
                      <a:pt x="788" y="2005"/>
                      <a:pt x="1576" y="4009"/>
                      <a:pt x="2363" y="6014"/>
                    </a:cubicBezTo>
                    <a:cubicBezTo>
                      <a:pt x="2435" y="5763"/>
                      <a:pt x="2506" y="5477"/>
                      <a:pt x="2578" y="5226"/>
                    </a:cubicBezTo>
                    <a:cubicBezTo>
                      <a:pt x="2757" y="4546"/>
                      <a:pt x="2936" y="3902"/>
                      <a:pt x="3115" y="3293"/>
                    </a:cubicBezTo>
                    <a:cubicBezTo>
                      <a:pt x="3187" y="2900"/>
                      <a:pt x="3258" y="2578"/>
                      <a:pt x="3366" y="2220"/>
                    </a:cubicBezTo>
                    <a:cubicBezTo>
                      <a:pt x="3473" y="1647"/>
                      <a:pt x="3652" y="1074"/>
                      <a:pt x="3795" y="430"/>
                    </a:cubicBezTo>
                    <a:cubicBezTo>
                      <a:pt x="3580" y="358"/>
                      <a:pt x="3401" y="287"/>
                      <a:pt x="3187" y="179"/>
                    </a:cubicBezTo>
                    <a:cubicBezTo>
                      <a:pt x="2113" y="108"/>
                      <a:pt x="1075" y="72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0" name="Google Shape;1620;p42"/>
              <p:cNvSpPr/>
              <p:nvPr/>
            </p:nvSpPr>
            <p:spPr>
              <a:xfrm>
                <a:off x="5268731" y="2128321"/>
                <a:ext cx="126066" cy="155845"/>
              </a:xfrm>
              <a:custGeom>
                <a:rect b="b" l="l" r="r" t="t"/>
                <a:pathLst>
                  <a:path extrusionOk="0" h="13099" w="10596">
                    <a:moveTo>
                      <a:pt x="5696" y="0"/>
                    </a:moveTo>
                    <a:cubicBezTo>
                      <a:pt x="3333" y="0"/>
                      <a:pt x="1237" y="2117"/>
                      <a:pt x="573" y="5051"/>
                    </a:cubicBezTo>
                    <a:cubicBezTo>
                      <a:pt x="502" y="5373"/>
                      <a:pt x="466" y="5660"/>
                      <a:pt x="430" y="5982"/>
                    </a:cubicBezTo>
                    <a:cubicBezTo>
                      <a:pt x="1" y="9597"/>
                      <a:pt x="1969" y="12783"/>
                      <a:pt x="4725" y="13069"/>
                    </a:cubicBezTo>
                    <a:cubicBezTo>
                      <a:pt x="4886" y="13089"/>
                      <a:pt x="5046" y="13098"/>
                      <a:pt x="5205" y="13098"/>
                    </a:cubicBezTo>
                    <a:cubicBezTo>
                      <a:pt x="7379" y="13098"/>
                      <a:pt x="9332" y="11307"/>
                      <a:pt x="10166" y="8738"/>
                    </a:cubicBezTo>
                    <a:cubicBezTo>
                      <a:pt x="10309" y="8201"/>
                      <a:pt x="10453" y="7664"/>
                      <a:pt x="10488" y="7127"/>
                    </a:cubicBezTo>
                    <a:cubicBezTo>
                      <a:pt x="10488" y="7092"/>
                      <a:pt x="10560" y="6483"/>
                      <a:pt x="10560" y="6483"/>
                    </a:cubicBezTo>
                    <a:cubicBezTo>
                      <a:pt x="10596" y="5087"/>
                      <a:pt x="10274" y="3691"/>
                      <a:pt x="9594" y="2438"/>
                    </a:cubicBezTo>
                    <a:cubicBezTo>
                      <a:pt x="8913" y="1114"/>
                      <a:pt x="7661" y="219"/>
                      <a:pt x="6157" y="4"/>
                    </a:cubicBezTo>
                    <a:lnTo>
                      <a:pt x="5871" y="4"/>
                    </a:lnTo>
                    <a:cubicBezTo>
                      <a:pt x="5812" y="2"/>
                      <a:pt x="5754" y="0"/>
                      <a:pt x="5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1" name="Google Shape;1621;p42"/>
              <p:cNvSpPr/>
              <p:nvPr/>
            </p:nvSpPr>
            <p:spPr>
              <a:xfrm>
                <a:off x="5370085" y="2219503"/>
                <a:ext cx="30672" cy="37061"/>
              </a:xfrm>
              <a:custGeom>
                <a:rect b="b" l="l" r="r" t="t"/>
                <a:pathLst>
                  <a:path extrusionOk="0" h="3115" w="2578">
                    <a:moveTo>
                      <a:pt x="180" y="0"/>
                    </a:moveTo>
                    <a:cubicBezTo>
                      <a:pt x="108" y="1038"/>
                      <a:pt x="72" y="2076"/>
                      <a:pt x="1" y="3114"/>
                    </a:cubicBezTo>
                    <a:lnTo>
                      <a:pt x="717" y="2649"/>
                    </a:lnTo>
                    <a:lnTo>
                      <a:pt x="2542" y="1074"/>
                    </a:lnTo>
                    <a:cubicBezTo>
                      <a:pt x="2578" y="967"/>
                      <a:pt x="2578" y="824"/>
                      <a:pt x="2542" y="716"/>
                    </a:cubicBezTo>
                    <a:cubicBezTo>
                      <a:pt x="2435" y="501"/>
                      <a:pt x="2113" y="501"/>
                      <a:pt x="1969" y="501"/>
                    </a:cubicBezTo>
                    <a:cubicBezTo>
                      <a:pt x="1325" y="430"/>
                      <a:pt x="717" y="251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2" name="Google Shape;1622;p42"/>
              <p:cNvSpPr/>
              <p:nvPr/>
            </p:nvSpPr>
            <p:spPr>
              <a:xfrm>
                <a:off x="5308599" y="2200313"/>
                <a:ext cx="36371" cy="30993"/>
              </a:xfrm>
              <a:custGeom>
                <a:rect b="b" l="l" r="r" t="t"/>
                <a:pathLst>
                  <a:path extrusionOk="0" h="2605" w="3057">
                    <a:moveTo>
                      <a:pt x="1311" y="1"/>
                    </a:moveTo>
                    <a:cubicBezTo>
                      <a:pt x="623" y="1"/>
                      <a:pt x="50" y="561"/>
                      <a:pt x="50" y="1255"/>
                    </a:cubicBezTo>
                    <a:cubicBezTo>
                      <a:pt x="0" y="2051"/>
                      <a:pt x="659" y="2605"/>
                      <a:pt x="1354" y="2605"/>
                    </a:cubicBezTo>
                    <a:cubicBezTo>
                      <a:pt x="1659" y="2605"/>
                      <a:pt x="1971" y="2498"/>
                      <a:pt x="2234" y="2258"/>
                    </a:cubicBezTo>
                    <a:cubicBezTo>
                      <a:pt x="3057" y="1434"/>
                      <a:pt x="2520" y="38"/>
                      <a:pt x="1374" y="2"/>
                    </a:cubicBezTo>
                    <a:cubicBezTo>
                      <a:pt x="1353" y="1"/>
                      <a:pt x="1332" y="1"/>
                      <a:pt x="1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3" name="Google Shape;1623;p42"/>
              <p:cNvSpPr/>
              <p:nvPr/>
            </p:nvSpPr>
            <p:spPr>
              <a:xfrm>
                <a:off x="5348789" y="2194804"/>
                <a:ext cx="37073" cy="24283"/>
              </a:xfrm>
              <a:custGeom>
                <a:rect b="b" l="l" r="r" t="t"/>
                <a:pathLst>
                  <a:path extrusionOk="0" h="2041" w="3116">
                    <a:moveTo>
                      <a:pt x="1254" y="0"/>
                    </a:moveTo>
                    <a:cubicBezTo>
                      <a:pt x="681" y="36"/>
                      <a:pt x="108" y="394"/>
                      <a:pt x="37" y="788"/>
                    </a:cubicBezTo>
                    <a:cubicBezTo>
                      <a:pt x="1" y="1289"/>
                      <a:pt x="753" y="1718"/>
                      <a:pt x="1290" y="1897"/>
                    </a:cubicBezTo>
                    <a:cubicBezTo>
                      <a:pt x="1576" y="1969"/>
                      <a:pt x="1898" y="2040"/>
                      <a:pt x="2220" y="2040"/>
                    </a:cubicBezTo>
                    <a:cubicBezTo>
                      <a:pt x="2292" y="2040"/>
                      <a:pt x="2328" y="2040"/>
                      <a:pt x="2399" y="2005"/>
                    </a:cubicBezTo>
                    <a:cubicBezTo>
                      <a:pt x="2614" y="2005"/>
                      <a:pt x="2793" y="1897"/>
                      <a:pt x="2936" y="1754"/>
                    </a:cubicBezTo>
                    <a:cubicBezTo>
                      <a:pt x="3115" y="1396"/>
                      <a:pt x="2829" y="716"/>
                      <a:pt x="2256" y="287"/>
                    </a:cubicBezTo>
                    <a:cubicBezTo>
                      <a:pt x="2256" y="251"/>
                      <a:pt x="2220" y="251"/>
                      <a:pt x="2184" y="215"/>
                    </a:cubicBezTo>
                    <a:cubicBezTo>
                      <a:pt x="2005" y="108"/>
                      <a:pt x="1826" y="36"/>
                      <a:pt x="1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>
                <a:off x="5362423" y="2195221"/>
                <a:ext cx="23438" cy="24295"/>
              </a:xfrm>
              <a:custGeom>
                <a:rect b="b" l="l" r="r" t="t"/>
                <a:pathLst>
                  <a:path extrusionOk="0" h="2042" w="1970">
                    <a:moveTo>
                      <a:pt x="323" y="1"/>
                    </a:moveTo>
                    <a:cubicBezTo>
                      <a:pt x="251" y="144"/>
                      <a:pt x="144" y="359"/>
                      <a:pt x="108" y="538"/>
                    </a:cubicBezTo>
                    <a:cubicBezTo>
                      <a:pt x="0" y="967"/>
                      <a:pt x="0" y="1433"/>
                      <a:pt x="108" y="1862"/>
                    </a:cubicBezTo>
                    <a:cubicBezTo>
                      <a:pt x="430" y="1970"/>
                      <a:pt x="752" y="2005"/>
                      <a:pt x="1074" y="2041"/>
                    </a:cubicBezTo>
                    <a:cubicBezTo>
                      <a:pt x="1110" y="2005"/>
                      <a:pt x="1182" y="2005"/>
                      <a:pt x="1217" y="2005"/>
                    </a:cubicBezTo>
                    <a:cubicBezTo>
                      <a:pt x="1432" y="2005"/>
                      <a:pt x="1647" y="1898"/>
                      <a:pt x="1790" y="1719"/>
                    </a:cubicBezTo>
                    <a:cubicBezTo>
                      <a:pt x="1969" y="1397"/>
                      <a:pt x="1647" y="681"/>
                      <a:pt x="1110" y="287"/>
                    </a:cubicBezTo>
                    <a:cubicBezTo>
                      <a:pt x="1074" y="216"/>
                      <a:pt x="1038" y="216"/>
                      <a:pt x="1003" y="180"/>
                    </a:cubicBezTo>
                    <a:cubicBezTo>
                      <a:pt x="859" y="108"/>
                      <a:pt x="680" y="37"/>
                      <a:pt x="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5" name="Google Shape;1625;p42"/>
              <p:cNvSpPr/>
              <p:nvPr/>
            </p:nvSpPr>
            <p:spPr>
              <a:xfrm>
                <a:off x="5340282" y="2250912"/>
                <a:ext cx="20452" cy="16894"/>
              </a:xfrm>
              <a:custGeom>
                <a:rect b="b" l="l" r="r" t="t"/>
                <a:pathLst>
                  <a:path extrusionOk="0" h="1420" w="1719">
                    <a:moveTo>
                      <a:pt x="249" y="1"/>
                    </a:moveTo>
                    <a:cubicBezTo>
                      <a:pt x="236" y="1"/>
                      <a:pt x="226" y="4"/>
                      <a:pt x="215" y="9"/>
                    </a:cubicBezTo>
                    <a:cubicBezTo>
                      <a:pt x="0" y="116"/>
                      <a:pt x="0" y="1011"/>
                      <a:pt x="537" y="1298"/>
                    </a:cubicBezTo>
                    <a:cubicBezTo>
                      <a:pt x="679" y="1385"/>
                      <a:pt x="841" y="1419"/>
                      <a:pt x="999" y="1419"/>
                    </a:cubicBezTo>
                    <a:cubicBezTo>
                      <a:pt x="1358" y="1419"/>
                      <a:pt x="1693" y="1243"/>
                      <a:pt x="1718" y="1119"/>
                    </a:cubicBezTo>
                    <a:cubicBezTo>
                      <a:pt x="1718" y="1011"/>
                      <a:pt x="1611" y="940"/>
                      <a:pt x="788" y="367"/>
                    </a:cubicBezTo>
                    <a:cubicBezTo>
                      <a:pt x="423" y="9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>
                <a:off x="6017397" y="2691700"/>
                <a:ext cx="137571" cy="732589"/>
              </a:xfrm>
              <a:custGeom>
                <a:rect b="b" l="l" r="r" t="t"/>
                <a:pathLst>
                  <a:path extrusionOk="0" h="61575" w="11563">
                    <a:moveTo>
                      <a:pt x="345" y="1"/>
                    </a:moveTo>
                    <a:cubicBezTo>
                      <a:pt x="325" y="1"/>
                      <a:pt x="306" y="3"/>
                      <a:pt x="287" y="8"/>
                    </a:cubicBezTo>
                    <a:cubicBezTo>
                      <a:pt x="108" y="8"/>
                      <a:pt x="1" y="187"/>
                      <a:pt x="37" y="330"/>
                    </a:cubicBezTo>
                    <a:lnTo>
                      <a:pt x="10954" y="61324"/>
                    </a:lnTo>
                    <a:cubicBezTo>
                      <a:pt x="10990" y="61467"/>
                      <a:pt x="11097" y="61575"/>
                      <a:pt x="11240" y="61575"/>
                    </a:cubicBezTo>
                    <a:lnTo>
                      <a:pt x="11312" y="61575"/>
                    </a:lnTo>
                    <a:cubicBezTo>
                      <a:pt x="11455" y="61539"/>
                      <a:pt x="11563" y="61396"/>
                      <a:pt x="11527" y="61252"/>
                    </a:cubicBezTo>
                    <a:lnTo>
                      <a:pt x="609" y="222"/>
                    </a:lnTo>
                    <a:cubicBezTo>
                      <a:pt x="609" y="98"/>
                      <a:pt x="474" y="1"/>
                      <a:pt x="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>
                <a:off x="5364124" y="2691581"/>
                <a:ext cx="137190" cy="732708"/>
              </a:xfrm>
              <a:custGeom>
                <a:rect b="b" l="l" r="r" t="t"/>
                <a:pathLst>
                  <a:path extrusionOk="0" h="61585" w="11531">
                    <a:moveTo>
                      <a:pt x="11207" y="0"/>
                    </a:moveTo>
                    <a:cubicBezTo>
                      <a:pt x="11079" y="0"/>
                      <a:pt x="10950" y="75"/>
                      <a:pt x="10918" y="232"/>
                    </a:cubicBezTo>
                    <a:lnTo>
                      <a:pt x="1" y="61262"/>
                    </a:lnTo>
                    <a:cubicBezTo>
                      <a:pt x="1" y="61406"/>
                      <a:pt x="108" y="61585"/>
                      <a:pt x="323" y="61585"/>
                    </a:cubicBezTo>
                    <a:cubicBezTo>
                      <a:pt x="466" y="61585"/>
                      <a:pt x="573" y="61477"/>
                      <a:pt x="609" y="61334"/>
                    </a:cubicBezTo>
                    <a:lnTo>
                      <a:pt x="11491" y="340"/>
                    </a:lnTo>
                    <a:cubicBezTo>
                      <a:pt x="11531" y="120"/>
                      <a:pt x="11369" y="0"/>
                      <a:pt x="11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>
                <a:off x="5343685" y="2663205"/>
                <a:ext cx="842379" cy="52456"/>
              </a:xfrm>
              <a:custGeom>
                <a:rect b="b" l="l" r="r" t="t"/>
                <a:pathLst>
                  <a:path extrusionOk="0" h="4409" w="70803">
                    <a:moveTo>
                      <a:pt x="68602" y="1"/>
                    </a:moveTo>
                    <a:cubicBezTo>
                      <a:pt x="68560" y="1"/>
                      <a:pt x="68518" y="2"/>
                      <a:pt x="68476" y="4"/>
                    </a:cubicBezTo>
                    <a:lnTo>
                      <a:pt x="2828" y="4"/>
                    </a:lnTo>
                    <a:cubicBezTo>
                      <a:pt x="0" y="112"/>
                      <a:pt x="0" y="4264"/>
                      <a:pt x="2828" y="4407"/>
                    </a:cubicBezTo>
                    <a:lnTo>
                      <a:pt x="68476" y="4407"/>
                    </a:lnTo>
                    <a:cubicBezTo>
                      <a:pt x="68498" y="4408"/>
                      <a:pt x="68519" y="4408"/>
                      <a:pt x="68541" y="4408"/>
                    </a:cubicBezTo>
                    <a:cubicBezTo>
                      <a:pt x="69766" y="4408"/>
                      <a:pt x="70803" y="3419"/>
                      <a:pt x="70803" y="2188"/>
                    </a:cubicBezTo>
                    <a:cubicBezTo>
                      <a:pt x="70803" y="977"/>
                      <a:pt x="69800" y="1"/>
                      <a:pt x="68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>
                <a:off x="5870048" y="2278217"/>
                <a:ext cx="124793" cy="382790"/>
              </a:xfrm>
              <a:custGeom>
                <a:rect b="b" l="l" r="r" t="t"/>
                <a:pathLst>
                  <a:path extrusionOk="0" h="32174" w="10489">
                    <a:moveTo>
                      <a:pt x="9298" y="1"/>
                    </a:moveTo>
                    <a:cubicBezTo>
                      <a:pt x="8940" y="1"/>
                      <a:pt x="8636" y="237"/>
                      <a:pt x="8520" y="613"/>
                    </a:cubicBezTo>
                    <a:lnTo>
                      <a:pt x="144" y="31075"/>
                    </a:lnTo>
                    <a:cubicBezTo>
                      <a:pt x="1" y="31504"/>
                      <a:pt x="251" y="31934"/>
                      <a:pt x="717" y="32077"/>
                    </a:cubicBezTo>
                    <a:lnTo>
                      <a:pt x="967" y="32149"/>
                    </a:lnTo>
                    <a:cubicBezTo>
                      <a:pt x="1034" y="32165"/>
                      <a:pt x="1102" y="32173"/>
                      <a:pt x="1170" y="32173"/>
                    </a:cubicBezTo>
                    <a:cubicBezTo>
                      <a:pt x="1533" y="32173"/>
                      <a:pt x="1879" y="31938"/>
                      <a:pt x="1970" y="31576"/>
                    </a:cubicBezTo>
                    <a:lnTo>
                      <a:pt x="10381" y="1115"/>
                    </a:lnTo>
                    <a:cubicBezTo>
                      <a:pt x="10489" y="685"/>
                      <a:pt x="10238" y="220"/>
                      <a:pt x="9809" y="112"/>
                    </a:cubicBezTo>
                    <a:lnTo>
                      <a:pt x="9558" y="41"/>
                    </a:lnTo>
                    <a:cubicBezTo>
                      <a:pt x="9470" y="14"/>
                      <a:pt x="9382" y="1"/>
                      <a:pt x="9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>
                <a:off x="5485335" y="2641052"/>
                <a:ext cx="402350" cy="22236"/>
              </a:xfrm>
              <a:custGeom>
                <a:rect b="b" l="l" r="r" t="t"/>
                <a:pathLst>
                  <a:path extrusionOk="0" h="1869" w="33818">
                    <a:moveTo>
                      <a:pt x="1203" y="1"/>
                    </a:moveTo>
                    <a:cubicBezTo>
                      <a:pt x="1" y="1"/>
                      <a:pt x="11" y="1868"/>
                      <a:pt x="1235" y="1868"/>
                    </a:cubicBezTo>
                    <a:cubicBezTo>
                      <a:pt x="1257" y="1868"/>
                      <a:pt x="1280" y="1868"/>
                      <a:pt x="1303" y="1866"/>
                    </a:cubicBezTo>
                    <a:lnTo>
                      <a:pt x="32516" y="1866"/>
                    </a:lnTo>
                    <a:cubicBezTo>
                      <a:pt x="32539" y="1868"/>
                      <a:pt x="32561" y="1868"/>
                      <a:pt x="32583" y="1868"/>
                    </a:cubicBezTo>
                    <a:cubicBezTo>
                      <a:pt x="33807" y="1868"/>
                      <a:pt x="33818" y="1"/>
                      <a:pt x="32615" y="1"/>
                    </a:cubicBezTo>
                    <a:cubicBezTo>
                      <a:pt x="32583" y="1"/>
                      <a:pt x="32550" y="2"/>
                      <a:pt x="32516" y="5"/>
                    </a:cubicBezTo>
                    <a:lnTo>
                      <a:pt x="1303" y="5"/>
                    </a:lnTo>
                    <a:cubicBezTo>
                      <a:pt x="1269" y="2"/>
                      <a:pt x="1236" y="1"/>
                      <a:pt x="1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>
                <a:off x="5652861" y="2513774"/>
                <a:ext cx="109338" cy="130135"/>
              </a:xfrm>
              <a:custGeom>
                <a:rect b="b" l="l" r="r" t="t"/>
                <a:pathLst>
                  <a:path extrusionOk="0" h="10938" w="9190">
                    <a:moveTo>
                      <a:pt x="0" y="0"/>
                    </a:moveTo>
                    <a:lnTo>
                      <a:pt x="1575" y="7983"/>
                    </a:lnTo>
                    <a:cubicBezTo>
                      <a:pt x="2112" y="8233"/>
                      <a:pt x="2685" y="8520"/>
                      <a:pt x="3294" y="8806"/>
                    </a:cubicBezTo>
                    <a:cubicBezTo>
                      <a:pt x="4367" y="9379"/>
                      <a:pt x="5405" y="9987"/>
                      <a:pt x="6408" y="10703"/>
                    </a:cubicBezTo>
                    <a:lnTo>
                      <a:pt x="8197" y="10918"/>
                    </a:lnTo>
                    <a:cubicBezTo>
                      <a:pt x="8217" y="10931"/>
                      <a:pt x="8238" y="10938"/>
                      <a:pt x="8259" y="10938"/>
                    </a:cubicBezTo>
                    <a:cubicBezTo>
                      <a:pt x="8682" y="10938"/>
                      <a:pt x="9190" y="8172"/>
                      <a:pt x="7517" y="3974"/>
                    </a:cubicBezTo>
                    <a:cubicBezTo>
                      <a:pt x="7231" y="3651"/>
                      <a:pt x="6909" y="3365"/>
                      <a:pt x="6622" y="3079"/>
                    </a:cubicBezTo>
                    <a:cubicBezTo>
                      <a:pt x="4761" y="1432"/>
                      <a:pt x="2434" y="35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2" name="Google Shape;1632;p42"/>
              <p:cNvSpPr/>
              <p:nvPr/>
            </p:nvSpPr>
            <p:spPr>
              <a:xfrm>
                <a:off x="5651160" y="2503554"/>
                <a:ext cx="92848" cy="25080"/>
              </a:xfrm>
              <a:custGeom>
                <a:rect b="b" l="l" r="r" t="t"/>
                <a:pathLst>
                  <a:path extrusionOk="0" h="2108" w="7804">
                    <a:moveTo>
                      <a:pt x="3687" y="0"/>
                    </a:moveTo>
                    <a:lnTo>
                      <a:pt x="0" y="859"/>
                    </a:lnTo>
                    <a:lnTo>
                      <a:pt x="1289" y="1933"/>
                    </a:lnTo>
                    <a:lnTo>
                      <a:pt x="3938" y="1933"/>
                    </a:lnTo>
                    <a:cubicBezTo>
                      <a:pt x="4303" y="2050"/>
                      <a:pt x="4686" y="2107"/>
                      <a:pt x="5068" y="2107"/>
                    </a:cubicBezTo>
                    <a:cubicBezTo>
                      <a:pt x="5621" y="2107"/>
                      <a:pt x="6171" y="1987"/>
                      <a:pt x="6658" y="1754"/>
                    </a:cubicBezTo>
                    <a:cubicBezTo>
                      <a:pt x="6873" y="1647"/>
                      <a:pt x="7804" y="1182"/>
                      <a:pt x="7732" y="752"/>
                    </a:cubicBezTo>
                    <a:cubicBezTo>
                      <a:pt x="7660" y="358"/>
                      <a:pt x="6873" y="72"/>
                      <a:pt x="3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3" name="Google Shape;1633;p42"/>
              <p:cNvSpPr/>
              <p:nvPr/>
            </p:nvSpPr>
            <p:spPr>
              <a:xfrm>
                <a:off x="5361566" y="2770139"/>
                <a:ext cx="40904" cy="163543"/>
              </a:xfrm>
              <a:custGeom>
                <a:rect b="b" l="l" r="r" t="t"/>
                <a:pathLst>
                  <a:path extrusionOk="0" h="13746" w="3438">
                    <a:moveTo>
                      <a:pt x="3366" y="1"/>
                    </a:moveTo>
                    <a:cubicBezTo>
                      <a:pt x="2650" y="1576"/>
                      <a:pt x="1898" y="3151"/>
                      <a:pt x="1146" y="4690"/>
                    </a:cubicBezTo>
                    <a:cubicBezTo>
                      <a:pt x="788" y="7625"/>
                      <a:pt x="359" y="10560"/>
                      <a:pt x="1" y="13495"/>
                    </a:cubicBezTo>
                    <a:lnTo>
                      <a:pt x="395" y="13495"/>
                    </a:lnTo>
                    <a:lnTo>
                      <a:pt x="3437" y="13746"/>
                    </a:lnTo>
                    <a:cubicBezTo>
                      <a:pt x="3437" y="9164"/>
                      <a:pt x="3437" y="4583"/>
                      <a:pt x="3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>
                <a:off x="4953166" y="2744572"/>
                <a:ext cx="450154" cy="192954"/>
              </a:xfrm>
              <a:custGeom>
                <a:rect b="b" l="l" r="r" t="t"/>
                <a:pathLst>
                  <a:path extrusionOk="0" h="16218" w="37836">
                    <a:moveTo>
                      <a:pt x="7612" y="0"/>
                    </a:moveTo>
                    <a:cubicBezTo>
                      <a:pt x="6190" y="0"/>
                      <a:pt x="4543" y="301"/>
                      <a:pt x="3258" y="1398"/>
                    </a:cubicBezTo>
                    <a:cubicBezTo>
                      <a:pt x="287" y="3975"/>
                      <a:pt x="1" y="10132"/>
                      <a:pt x="4296" y="14857"/>
                    </a:cubicBezTo>
                    <a:lnTo>
                      <a:pt x="35115" y="16217"/>
                    </a:lnTo>
                    <a:cubicBezTo>
                      <a:pt x="36010" y="11277"/>
                      <a:pt x="36905" y="6374"/>
                      <a:pt x="37836" y="1434"/>
                    </a:cubicBezTo>
                    <a:lnTo>
                      <a:pt x="10703" y="432"/>
                    </a:lnTo>
                    <a:cubicBezTo>
                      <a:pt x="10442" y="357"/>
                      <a:pt x="9160" y="0"/>
                      <a:pt x="7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>
                <a:off x="4961256" y="2320429"/>
                <a:ext cx="335593" cy="457090"/>
              </a:xfrm>
              <a:custGeom>
                <a:rect b="b" l="l" r="r" t="t"/>
                <a:pathLst>
                  <a:path extrusionOk="0" h="38419" w="28207">
                    <a:moveTo>
                      <a:pt x="21155" y="1"/>
                    </a:moveTo>
                    <a:cubicBezTo>
                      <a:pt x="19938" y="1074"/>
                      <a:pt x="18721" y="2220"/>
                      <a:pt x="17504" y="3473"/>
                    </a:cubicBezTo>
                    <a:cubicBezTo>
                      <a:pt x="7303" y="13996"/>
                      <a:pt x="2435" y="26346"/>
                      <a:pt x="1" y="36296"/>
                    </a:cubicBezTo>
                    <a:cubicBezTo>
                      <a:pt x="2685" y="37191"/>
                      <a:pt x="5441" y="37836"/>
                      <a:pt x="8269" y="38158"/>
                    </a:cubicBezTo>
                    <a:cubicBezTo>
                      <a:pt x="9730" y="38338"/>
                      <a:pt x="11190" y="38419"/>
                      <a:pt x="12660" y="38419"/>
                    </a:cubicBezTo>
                    <a:cubicBezTo>
                      <a:pt x="13531" y="38419"/>
                      <a:pt x="14406" y="38390"/>
                      <a:pt x="15285" y="38337"/>
                    </a:cubicBezTo>
                    <a:cubicBezTo>
                      <a:pt x="18149" y="38194"/>
                      <a:pt x="21012" y="37728"/>
                      <a:pt x="23768" y="36977"/>
                    </a:cubicBezTo>
                    <a:cubicBezTo>
                      <a:pt x="24699" y="29818"/>
                      <a:pt x="25630" y="22659"/>
                      <a:pt x="26560" y="15464"/>
                    </a:cubicBezTo>
                    <a:cubicBezTo>
                      <a:pt x="27133" y="11240"/>
                      <a:pt x="27670" y="7016"/>
                      <a:pt x="28207" y="2793"/>
                    </a:cubicBezTo>
                    <a:cubicBezTo>
                      <a:pt x="25880" y="1898"/>
                      <a:pt x="23518" y="931"/>
                      <a:pt x="21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>
                <a:off x="5271717" y="2120790"/>
                <a:ext cx="150765" cy="105971"/>
              </a:xfrm>
              <a:custGeom>
                <a:rect b="b" l="l" r="r" t="t"/>
                <a:pathLst>
                  <a:path extrusionOk="0" h="8907" w="12672">
                    <a:moveTo>
                      <a:pt x="5822" y="1"/>
                    </a:moveTo>
                    <a:cubicBezTo>
                      <a:pt x="4745" y="1"/>
                      <a:pt x="3656" y="335"/>
                      <a:pt x="2899" y="780"/>
                    </a:cubicBezTo>
                    <a:cubicBezTo>
                      <a:pt x="788" y="1997"/>
                      <a:pt x="322" y="4467"/>
                      <a:pt x="286" y="4861"/>
                    </a:cubicBezTo>
                    <a:cubicBezTo>
                      <a:pt x="0" y="7510"/>
                      <a:pt x="36" y="8834"/>
                      <a:pt x="286" y="8906"/>
                    </a:cubicBezTo>
                    <a:cubicBezTo>
                      <a:pt x="292" y="8907"/>
                      <a:pt x="298" y="8907"/>
                      <a:pt x="304" y="8907"/>
                    </a:cubicBezTo>
                    <a:cubicBezTo>
                      <a:pt x="588" y="8907"/>
                      <a:pt x="943" y="8083"/>
                      <a:pt x="1539" y="6400"/>
                    </a:cubicBezTo>
                    <a:cubicBezTo>
                      <a:pt x="1832" y="6546"/>
                      <a:pt x="2148" y="6619"/>
                      <a:pt x="2468" y="6619"/>
                    </a:cubicBezTo>
                    <a:cubicBezTo>
                      <a:pt x="2696" y="6619"/>
                      <a:pt x="2926" y="6582"/>
                      <a:pt x="3150" y="6508"/>
                    </a:cubicBezTo>
                    <a:cubicBezTo>
                      <a:pt x="3508" y="6329"/>
                      <a:pt x="3794" y="6042"/>
                      <a:pt x="4045" y="5720"/>
                    </a:cubicBezTo>
                    <a:cubicBezTo>
                      <a:pt x="4439" y="5219"/>
                      <a:pt x="5226" y="4646"/>
                      <a:pt x="6765" y="4396"/>
                    </a:cubicBezTo>
                    <a:cubicBezTo>
                      <a:pt x="7762" y="5088"/>
                      <a:pt x="8930" y="5459"/>
                      <a:pt x="10120" y="5459"/>
                    </a:cubicBezTo>
                    <a:cubicBezTo>
                      <a:pt x="10469" y="5459"/>
                      <a:pt x="10819" y="5427"/>
                      <a:pt x="11168" y="5362"/>
                    </a:cubicBezTo>
                    <a:cubicBezTo>
                      <a:pt x="12528" y="3895"/>
                      <a:pt x="12671" y="3250"/>
                      <a:pt x="12492" y="2928"/>
                    </a:cubicBezTo>
                    <a:cubicBezTo>
                      <a:pt x="12314" y="2606"/>
                      <a:pt x="12027" y="2677"/>
                      <a:pt x="11598" y="2284"/>
                    </a:cubicBezTo>
                    <a:cubicBezTo>
                      <a:pt x="11240" y="1962"/>
                      <a:pt x="10989" y="1532"/>
                      <a:pt x="10846" y="1103"/>
                    </a:cubicBezTo>
                    <a:cubicBezTo>
                      <a:pt x="10595" y="1210"/>
                      <a:pt x="10345" y="1281"/>
                      <a:pt x="10094" y="1317"/>
                    </a:cubicBezTo>
                    <a:cubicBezTo>
                      <a:pt x="9998" y="1331"/>
                      <a:pt x="9904" y="1337"/>
                      <a:pt x="9813" y="1337"/>
                    </a:cubicBezTo>
                    <a:cubicBezTo>
                      <a:pt x="8924" y="1337"/>
                      <a:pt x="8280" y="747"/>
                      <a:pt x="7696" y="422"/>
                    </a:cubicBezTo>
                    <a:cubicBezTo>
                      <a:pt x="7127" y="125"/>
                      <a:pt x="6477" y="1"/>
                      <a:pt x="5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>
                <a:off x="5274490" y="2179861"/>
                <a:ext cx="35133" cy="30029"/>
              </a:xfrm>
              <a:custGeom>
                <a:rect b="b" l="l" r="r" t="t"/>
                <a:pathLst>
                  <a:path extrusionOk="0" h="2524" w="2953">
                    <a:moveTo>
                      <a:pt x="1612" y="0"/>
                    </a:moveTo>
                    <a:cubicBezTo>
                      <a:pt x="592" y="0"/>
                      <a:pt x="1" y="1208"/>
                      <a:pt x="662" y="2044"/>
                    </a:cubicBezTo>
                    <a:cubicBezTo>
                      <a:pt x="923" y="2373"/>
                      <a:pt x="1288" y="2523"/>
                      <a:pt x="1648" y="2523"/>
                    </a:cubicBezTo>
                    <a:cubicBezTo>
                      <a:pt x="2228" y="2523"/>
                      <a:pt x="2793" y="2133"/>
                      <a:pt x="2881" y="1471"/>
                    </a:cubicBezTo>
                    <a:cubicBezTo>
                      <a:pt x="2953" y="719"/>
                      <a:pt x="2452" y="75"/>
                      <a:pt x="1700" y="3"/>
                    </a:cubicBezTo>
                    <a:cubicBezTo>
                      <a:pt x="1670" y="1"/>
                      <a:pt x="1641" y="0"/>
                      <a:pt x="1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>
                <a:off x="5381483" y="2501960"/>
                <a:ext cx="45258" cy="62081"/>
              </a:xfrm>
              <a:custGeom>
                <a:rect b="b" l="l" r="r" t="t"/>
                <a:pathLst>
                  <a:path extrusionOk="0" h="5218" w="3804">
                    <a:moveTo>
                      <a:pt x="416" y="1"/>
                    </a:moveTo>
                    <a:cubicBezTo>
                      <a:pt x="207" y="1"/>
                      <a:pt x="0" y="229"/>
                      <a:pt x="152" y="456"/>
                    </a:cubicBezTo>
                    <a:lnTo>
                      <a:pt x="3195" y="5074"/>
                    </a:lnTo>
                    <a:cubicBezTo>
                      <a:pt x="3231" y="5146"/>
                      <a:pt x="3338" y="5181"/>
                      <a:pt x="3445" y="5217"/>
                    </a:cubicBezTo>
                    <a:lnTo>
                      <a:pt x="3445" y="5181"/>
                    </a:lnTo>
                    <a:cubicBezTo>
                      <a:pt x="3660" y="5181"/>
                      <a:pt x="3803" y="4931"/>
                      <a:pt x="3696" y="4752"/>
                    </a:cubicBezTo>
                    <a:lnTo>
                      <a:pt x="653" y="134"/>
                    </a:lnTo>
                    <a:cubicBezTo>
                      <a:pt x="591" y="40"/>
                      <a:pt x="503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>
                <a:off x="5418210" y="2508158"/>
                <a:ext cx="252132" cy="53325"/>
              </a:xfrm>
              <a:custGeom>
                <a:rect b="b" l="l" r="r" t="t"/>
                <a:pathLst>
                  <a:path extrusionOk="0" h="4482" w="21192">
                    <a:moveTo>
                      <a:pt x="20865" y="0"/>
                    </a:moveTo>
                    <a:cubicBezTo>
                      <a:pt x="20843" y="0"/>
                      <a:pt x="20820" y="2"/>
                      <a:pt x="20797" y="7"/>
                    </a:cubicBezTo>
                    <a:lnTo>
                      <a:pt x="251" y="3909"/>
                    </a:lnTo>
                    <a:cubicBezTo>
                      <a:pt x="108" y="3909"/>
                      <a:pt x="1" y="4088"/>
                      <a:pt x="36" y="4231"/>
                    </a:cubicBezTo>
                    <a:cubicBezTo>
                      <a:pt x="72" y="4374"/>
                      <a:pt x="179" y="4481"/>
                      <a:pt x="323" y="4481"/>
                    </a:cubicBezTo>
                    <a:lnTo>
                      <a:pt x="358" y="4481"/>
                    </a:lnTo>
                    <a:lnTo>
                      <a:pt x="20905" y="580"/>
                    </a:lnTo>
                    <a:cubicBezTo>
                      <a:pt x="21084" y="544"/>
                      <a:pt x="21191" y="401"/>
                      <a:pt x="21155" y="258"/>
                    </a:cubicBezTo>
                    <a:cubicBezTo>
                      <a:pt x="21124" y="102"/>
                      <a:pt x="21011" y="0"/>
                      <a:pt x="20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>
                <a:off x="5213373" y="2362593"/>
                <a:ext cx="221032" cy="298972"/>
              </a:xfrm>
              <a:custGeom>
                <a:rect b="b" l="l" r="r" t="t"/>
                <a:pathLst>
                  <a:path extrusionOk="0" h="25129" w="18578">
                    <a:moveTo>
                      <a:pt x="5799" y="0"/>
                    </a:moveTo>
                    <a:cubicBezTo>
                      <a:pt x="4045" y="108"/>
                      <a:pt x="2398" y="859"/>
                      <a:pt x="1181" y="2112"/>
                    </a:cubicBezTo>
                    <a:cubicBezTo>
                      <a:pt x="716" y="2613"/>
                      <a:pt x="287" y="3186"/>
                      <a:pt x="0" y="3830"/>
                    </a:cubicBezTo>
                    <a:cubicBezTo>
                      <a:pt x="108" y="7052"/>
                      <a:pt x="1539" y="9557"/>
                      <a:pt x="3329" y="12385"/>
                    </a:cubicBezTo>
                    <a:cubicBezTo>
                      <a:pt x="3615" y="12815"/>
                      <a:pt x="3902" y="13280"/>
                      <a:pt x="4224" y="13781"/>
                    </a:cubicBezTo>
                    <a:cubicBezTo>
                      <a:pt x="4546" y="14282"/>
                      <a:pt x="4797" y="14676"/>
                      <a:pt x="5083" y="15106"/>
                    </a:cubicBezTo>
                    <a:cubicBezTo>
                      <a:pt x="5620" y="15929"/>
                      <a:pt x="6157" y="16752"/>
                      <a:pt x="6765" y="17611"/>
                    </a:cubicBezTo>
                    <a:cubicBezTo>
                      <a:pt x="7052" y="18077"/>
                      <a:pt x="7374" y="18506"/>
                      <a:pt x="7660" y="18971"/>
                    </a:cubicBezTo>
                    <a:cubicBezTo>
                      <a:pt x="8985" y="20976"/>
                      <a:pt x="10416" y="22980"/>
                      <a:pt x="11956" y="25128"/>
                    </a:cubicBezTo>
                    <a:cubicBezTo>
                      <a:pt x="14175" y="23159"/>
                      <a:pt x="16358" y="21155"/>
                      <a:pt x="18578" y="19186"/>
                    </a:cubicBezTo>
                    <a:cubicBezTo>
                      <a:pt x="17396" y="16895"/>
                      <a:pt x="16036" y="14533"/>
                      <a:pt x="14533" y="12027"/>
                    </a:cubicBezTo>
                    <a:cubicBezTo>
                      <a:pt x="14247" y="11562"/>
                      <a:pt x="13960" y="11132"/>
                      <a:pt x="13674" y="10667"/>
                    </a:cubicBezTo>
                    <a:cubicBezTo>
                      <a:pt x="13316" y="10059"/>
                      <a:pt x="12886" y="9414"/>
                      <a:pt x="12457" y="8842"/>
                    </a:cubicBezTo>
                    <a:cubicBezTo>
                      <a:pt x="10416" y="5763"/>
                      <a:pt x="8161" y="2828"/>
                      <a:pt x="5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>
                <a:off x="5263615" y="2505255"/>
                <a:ext cx="122663" cy="83056"/>
              </a:xfrm>
              <a:custGeom>
                <a:rect b="b" l="l" r="r" t="t"/>
                <a:pathLst>
                  <a:path extrusionOk="0" h="6981" w="10310">
                    <a:moveTo>
                      <a:pt x="10310" y="1"/>
                    </a:moveTo>
                    <a:lnTo>
                      <a:pt x="10310" y="1"/>
                    </a:lnTo>
                    <a:cubicBezTo>
                      <a:pt x="6909" y="573"/>
                      <a:pt x="3437" y="1182"/>
                      <a:pt x="1" y="1790"/>
                    </a:cubicBezTo>
                    <a:cubicBezTo>
                      <a:pt x="287" y="2220"/>
                      <a:pt x="574" y="2685"/>
                      <a:pt x="860" y="3115"/>
                    </a:cubicBezTo>
                    <a:cubicBezTo>
                      <a:pt x="1648" y="4367"/>
                      <a:pt x="2507" y="5620"/>
                      <a:pt x="3437" y="6980"/>
                    </a:cubicBezTo>
                    <a:cubicBezTo>
                      <a:pt x="5764" y="4690"/>
                      <a:pt x="8055" y="2363"/>
                      <a:pt x="10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>
                <a:off x="5201868" y="2361737"/>
                <a:ext cx="188254" cy="220187"/>
              </a:xfrm>
              <a:custGeom>
                <a:rect b="b" l="l" r="r" t="t"/>
                <a:pathLst>
                  <a:path extrusionOk="0" h="18507" w="15823">
                    <a:moveTo>
                      <a:pt x="7518" y="1"/>
                    </a:moveTo>
                    <a:cubicBezTo>
                      <a:pt x="7267" y="1"/>
                      <a:pt x="7017" y="1"/>
                      <a:pt x="6766" y="36"/>
                    </a:cubicBezTo>
                    <a:cubicBezTo>
                      <a:pt x="5012" y="180"/>
                      <a:pt x="3365" y="931"/>
                      <a:pt x="2148" y="2184"/>
                    </a:cubicBezTo>
                    <a:cubicBezTo>
                      <a:pt x="1647" y="2685"/>
                      <a:pt x="1254" y="3258"/>
                      <a:pt x="967" y="3902"/>
                    </a:cubicBezTo>
                    <a:cubicBezTo>
                      <a:pt x="144" y="5620"/>
                      <a:pt x="1" y="7589"/>
                      <a:pt x="609" y="9379"/>
                    </a:cubicBezTo>
                    <a:cubicBezTo>
                      <a:pt x="2578" y="12421"/>
                      <a:pt x="4582" y="15464"/>
                      <a:pt x="6587" y="18507"/>
                    </a:cubicBezTo>
                    <a:cubicBezTo>
                      <a:pt x="6945" y="18220"/>
                      <a:pt x="7339" y="17970"/>
                      <a:pt x="7697" y="17683"/>
                    </a:cubicBezTo>
                    <a:cubicBezTo>
                      <a:pt x="10274" y="15822"/>
                      <a:pt x="12851" y="13961"/>
                      <a:pt x="15428" y="12135"/>
                    </a:cubicBezTo>
                    <a:cubicBezTo>
                      <a:pt x="15607" y="11992"/>
                      <a:pt x="15715" y="11920"/>
                      <a:pt x="15822" y="11849"/>
                    </a:cubicBezTo>
                    <a:cubicBezTo>
                      <a:pt x="13066" y="7876"/>
                      <a:pt x="10274" y="3938"/>
                      <a:pt x="75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>
                <a:off x="5279808" y="3356980"/>
                <a:ext cx="74966" cy="63830"/>
              </a:xfrm>
              <a:custGeom>
                <a:rect b="b" l="l" r="r" t="t"/>
                <a:pathLst>
                  <a:path extrusionOk="0" h="5365" w="6301">
                    <a:moveTo>
                      <a:pt x="2685" y="1"/>
                    </a:moveTo>
                    <a:cubicBezTo>
                      <a:pt x="1217" y="1"/>
                      <a:pt x="0" y="1182"/>
                      <a:pt x="0" y="2686"/>
                    </a:cubicBezTo>
                    <a:cubicBezTo>
                      <a:pt x="0" y="4289"/>
                      <a:pt x="1336" y="5365"/>
                      <a:pt x="2720" y="5365"/>
                    </a:cubicBezTo>
                    <a:cubicBezTo>
                      <a:pt x="3375" y="5365"/>
                      <a:pt x="4041" y="5123"/>
                      <a:pt x="4582" y="4583"/>
                    </a:cubicBezTo>
                    <a:cubicBezTo>
                      <a:pt x="6300" y="2865"/>
                      <a:pt x="5083" y="1"/>
                      <a:pt x="2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>
                <a:off x="4940388" y="2914086"/>
                <a:ext cx="408846" cy="69006"/>
              </a:xfrm>
              <a:custGeom>
                <a:rect b="b" l="l" r="r" t="t"/>
                <a:pathLst>
                  <a:path extrusionOk="0" h="5800" w="34364">
                    <a:moveTo>
                      <a:pt x="2900" y="0"/>
                    </a:moveTo>
                    <a:cubicBezTo>
                      <a:pt x="1289" y="0"/>
                      <a:pt x="1" y="1289"/>
                      <a:pt x="1" y="2900"/>
                    </a:cubicBezTo>
                    <a:cubicBezTo>
                      <a:pt x="1" y="4475"/>
                      <a:pt x="1289" y="5799"/>
                      <a:pt x="2900" y="5799"/>
                    </a:cubicBezTo>
                    <a:lnTo>
                      <a:pt x="31464" y="5799"/>
                    </a:lnTo>
                    <a:cubicBezTo>
                      <a:pt x="33075" y="5799"/>
                      <a:pt x="34364" y="4475"/>
                      <a:pt x="34364" y="2900"/>
                    </a:cubicBezTo>
                    <a:cubicBezTo>
                      <a:pt x="34364" y="1289"/>
                      <a:pt x="33075" y="0"/>
                      <a:pt x="31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5" name="Google Shape;1645;p42"/>
              <p:cNvSpPr/>
              <p:nvPr/>
            </p:nvSpPr>
            <p:spPr>
              <a:xfrm>
                <a:off x="5131174" y="2968172"/>
                <a:ext cx="27269" cy="406288"/>
              </a:xfrm>
              <a:custGeom>
                <a:rect b="b" l="l" r="r" t="t"/>
                <a:pathLst>
                  <a:path extrusionOk="0" h="34149" w="2292">
                    <a:moveTo>
                      <a:pt x="1" y="0"/>
                    </a:moveTo>
                    <a:lnTo>
                      <a:pt x="1" y="34149"/>
                    </a:lnTo>
                    <a:lnTo>
                      <a:pt x="2292" y="34149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6" name="Google Shape;1646;p42"/>
              <p:cNvSpPr/>
              <p:nvPr/>
            </p:nvSpPr>
            <p:spPr>
              <a:xfrm>
                <a:off x="5142738" y="3259159"/>
                <a:ext cx="180949" cy="151919"/>
              </a:xfrm>
              <a:custGeom>
                <a:rect b="b" l="l" r="r" t="t"/>
                <a:pathLst>
                  <a:path extrusionOk="0" h="12769" w="15209">
                    <a:moveTo>
                      <a:pt x="4715" y="1"/>
                    </a:moveTo>
                    <a:cubicBezTo>
                      <a:pt x="2531" y="1"/>
                      <a:pt x="808" y="672"/>
                      <a:pt x="317" y="885"/>
                    </a:cubicBezTo>
                    <a:cubicBezTo>
                      <a:pt x="1" y="1012"/>
                      <a:pt x="132" y="1446"/>
                      <a:pt x="414" y="1446"/>
                    </a:cubicBezTo>
                    <a:cubicBezTo>
                      <a:pt x="451" y="1446"/>
                      <a:pt x="491" y="1439"/>
                      <a:pt x="532" y="1422"/>
                    </a:cubicBezTo>
                    <a:cubicBezTo>
                      <a:pt x="1004" y="1229"/>
                      <a:pt x="2656" y="587"/>
                      <a:pt x="4736" y="587"/>
                    </a:cubicBezTo>
                    <a:cubicBezTo>
                      <a:pt x="6130" y="587"/>
                      <a:pt x="7715" y="875"/>
                      <a:pt x="9266" y="1780"/>
                    </a:cubicBezTo>
                    <a:cubicBezTo>
                      <a:pt x="12774" y="3820"/>
                      <a:pt x="14600" y="8116"/>
                      <a:pt x="13740" y="12447"/>
                    </a:cubicBezTo>
                    <a:cubicBezTo>
                      <a:pt x="13705" y="12590"/>
                      <a:pt x="13812" y="12733"/>
                      <a:pt x="14027" y="12769"/>
                    </a:cubicBezTo>
                    <a:cubicBezTo>
                      <a:pt x="14170" y="12769"/>
                      <a:pt x="14277" y="12697"/>
                      <a:pt x="14313" y="12554"/>
                    </a:cubicBezTo>
                    <a:cubicBezTo>
                      <a:pt x="15208" y="7972"/>
                      <a:pt x="13311" y="3426"/>
                      <a:pt x="9552" y="1279"/>
                    </a:cubicBezTo>
                    <a:cubicBezTo>
                      <a:pt x="7889" y="310"/>
                      <a:pt x="6196" y="1"/>
                      <a:pt x="4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7" name="Google Shape;1647;p42"/>
              <p:cNvSpPr/>
              <p:nvPr/>
            </p:nvSpPr>
            <p:spPr>
              <a:xfrm>
                <a:off x="5115850" y="3356980"/>
                <a:ext cx="74538" cy="63830"/>
              </a:xfrm>
              <a:custGeom>
                <a:rect b="b" l="l" r="r" t="t"/>
                <a:pathLst>
                  <a:path extrusionOk="0" h="5365" w="6265">
                    <a:moveTo>
                      <a:pt x="2685" y="1"/>
                    </a:moveTo>
                    <a:cubicBezTo>
                      <a:pt x="1181" y="1"/>
                      <a:pt x="0" y="1182"/>
                      <a:pt x="0" y="2686"/>
                    </a:cubicBezTo>
                    <a:cubicBezTo>
                      <a:pt x="0" y="4289"/>
                      <a:pt x="1319" y="5365"/>
                      <a:pt x="2704" y="5365"/>
                    </a:cubicBezTo>
                    <a:cubicBezTo>
                      <a:pt x="3359" y="5365"/>
                      <a:pt x="4030" y="5123"/>
                      <a:pt x="4582" y="4583"/>
                    </a:cubicBezTo>
                    <a:cubicBezTo>
                      <a:pt x="6264" y="2865"/>
                      <a:pt x="5047" y="1"/>
                      <a:pt x="2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>
                <a:off x="4968918" y="3259159"/>
                <a:ext cx="179736" cy="151919"/>
              </a:xfrm>
              <a:custGeom>
                <a:rect b="b" l="l" r="r" t="t"/>
                <a:pathLst>
                  <a:path extrusionOk="0" h="12769" w="15107">
                    <a:moveTo>
                      <a:pt x="10494" y="1"/>
                    </a:moveTo>
                    <a:cubicBezTo>
                      <a:pt x="9013" y="1"/>
                      <a:pt x="7320" y="310"/>
                      <a:pt x="5657" y="1279"/>
                    </a:cubicBezTo>
                    <a:cubicBezTo>
                      <a:pt x="1898" y="3426"/>
                      <a:pt x="1" y="7972"/>
                      <a:pt x="896" y="12554"/>
                    </a:cubicBezTo>
                    <a:cubicBezTo>
                      <a:pt x="932" y="12697"/>
                      <a:pt x="1039" y="12769"/>
                      <a:pt x="1182" y="12769"/>
                    </a:cubicBezTo>
                    <a:lnTo>
                      <a:pt x="1254" y="12769"/>
                    </a:lnTo>
                    <a:cubicBezTo>
                      <a:pt x="1397" y="12733"/>
                      <a:pt x="1504" y="12590"/>
                      <a:pt x="1469" y="12447"/>
                    </a:cubicBezTo>
                    <a:cubicBezTo>
                      <a:pt x="609" y="8116"/>
                      <a:pt x="2435" y="3820"/>
                      <a:pt x="5943" y="1780"/>
                    </a:cubicBezTo>
                    <a:cubicBezTo>
                      <a:pt x="7494" y="875"/>
                      <a:pt x="9079" y="587"/>
                      <a:pt x="10473" y="587"/>
                    </a:cubicBezTo>
                    <a:cubicBezTo>
                      <a:pt x="12553" y="587"/>
                      <a:pt x="14205" y="1229"/>
                      <a:pt x="14677" y="1422"/>
                    </a:cubicBezTo>
                    <a:cubicBezTo>
                      <a:pt x="14715" y="1441"/>
                      <a:pt x="14756" y="1450"/>
                      <a:pt x="14797" y="1450"/>
                    </a:cubicBezTo>
                    <a:cubicBezTo>
                      <a:pt x="14908" y="1450"/>
                      <a:pt x="15018" y="1384"/>
                      <a:pt x="15071" y="1279"/>
                    </a:cubicBezTo>
                    <a:cubicBezTo>
                      <a:pt x="15106" y="1136"/>
                      <a:pt x="15035" y="957"/>
                      <a:pt x="14892" y="885"/>
                    </a:cubicBezTo>
                    <a:cubicBezTo>
                      <a:pt x="14401" y="672"/>
                      <a:pt x="12678" y="1"/>
                      <a:pt x="104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49" name="Google Shape;1649;p42"/>
              <p:cNvSpPr/>
              <p:nvPr/>
            </p:nvSpPr>
            <p:spPr>
              <a:xfrm>
                <a:off x="5597479" y="2847746"/>
                <a:ext cx="33254" cy="273321"/>
              </a:xfrm>
              <a:custGeom>
                <a:rect b="b" l="l" r="r" t="t"/>
                <a:pathLst>
                  <a:path extrusionOk="0" h="22973" w="2795">
                    <a:moveTo>
                      <a:pt x="304" y="1"/>
                    </a:moveTo>
                    <a:cubicBezTo>
                      <a:pt x="149" y="1"/>
                      <a:pt x="0" y="109"/>
                      <a:pt x="38" y="315"/>
                    </a:cubicBezTo>
                    <a:lnTo>
                      <a:pt x="2186" y="22686"/>
                    </a:lnTo>
                    <a:cubicBezTo>
                      <a:pt x="2221" y="22830"/>
                      <a:pt x="2329" y="22973"/>
                      <a:pt x="2508" y="22973"/>
                    </a:cubicBezTo>
                    <a:lnTo>
                      <a:pt x="2508" y="22937"/>
                    </a:lnTo>
                    <a:cubicBezTo>
                      <a:pt x="2687" y="22901"/>
                      <a:pt x="2794" y="22758"/>
                      <a:pt x="2794" y="22615"/>
                    </a:cubicBezTo>
                    <a:lnTo>
                      <a:pt x="611" y="279"/>
                    </a:lnTo>
                    <a:cubicBezTo>
                      <a:pt x="594" y="91"/>
                      <a:pt x="446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0" name="Google Shape;1650;p42"/>
              <p:cNvSpPr/>
              <p:nvPr/>
            </p:nvSpPr>
            <p:spPr>
              <a:xfrm>
                <a:off x="5514876" y="1740823"/>
                <a:ext cx="385431" cy="379923"/>
              </a:xfrm>
              <a:custGeom>
                <a:rect b="b" l="l" r="r" t="t"/>
                <a:pathLst>
                  <a:path extrusionOk="0" h="31933" w="32396">
                    <a:moveTo>
                      <a:pt x="16460" y="11399"/>
                    </a:moveTo>
                    <a:cubicBezTo>
                      <a:pt x="17581" y="11399"/>
                      <a:pt x="18724" y="11815"/>
                      <a:pt x="19652" y="12744"/>
                    </a:cubicBezTo>
                    <a:cubicBezTo>
                      <a:pt x="22516" y="15607"/>
                      <a:pt x="20476" y="20511"/>
                      <a:pt x="16431" y="20511"/>
                    </a:cubicBezTo>
                    <a:cubicBezTo>
                      <a:pt x="13925" y="20511"/>
                      <a:pt x="11885" y="18471"/>
                      <a:pt x="11885" y="15965"/>
                    </a:cubicBezTo>
                    <a:cubicBezTo>
                      <a:pt x="11885" y="13208"/>
                      <a:pt x="14124" y="11399"/>
                      <a:pt x="16460" y="11399"/>
                    </a:cubicBezTo>
                    <a:close/>
                    <a:moveTo>
                      <a:pt x="18722" y="1"/>
                    </a:moveTo>
                    <a:cubicBezTo>
                      <a:pt x="18185" y="1"/>
                      <a:pt x="17719" y="359"/>
                      <a:pt x="17576" y="860"/>
                    </a:cubicBezTo>
                    <a:cubicBezTo>
                      <a:pt x="17379" y="1433"/>
                      <a:pt x="16887" y="1719"/>
                      <a:pt x="16399" y="1719"/>
                    </a:cubicBezTo>
                    <a:cubicBezTo>
                      <a:pt x="15912" y="1719"/>
                      <a:pt x="15428" y="1433"/>
                      <a:pt x="15250" y="860"/>
                    </a:cubicBezTo>
                    <a:cubicBezTo>
                      <a:pt x="15046" y="281"/>
                      <a:pt x="14561" y="16"/>
                      <a:pt x="14081" y="16"/>
                    </a:cubicBezTo>
                    <a:cubicBezTo>
                      <a:pt x="13463" y="16"/>
                      <a:pt x="12851" y="453"/>
                      <a:pt x="12851" y="1218"/>
                    </a:cubicBezTo>
                    <a:cubicBezTo>
                      <a:pt x="12874" y="2011"/>
                      <a:pt x="12237" y="2503"/>
                      <a:pt x="11594" y="2503"/>
                    </a:cubicBezTo>
                    <a:cubicBezTo>
                      <a:pt x="11221" y="2503"/>
                      <a:pt x="10846" y="2338"/>
                      <a:pt x="10596" y="1970"/>
                    </a:cubicBezTo>
                    <a:cubicBezTo>
                      <a:pt x="10381" y="1648"/>
                      <a:pt x="10023" y="1433"/>
                      <a:pt x="9630" y="1433"/>
                    </a:cubicBezTo>
                    <a:cubicBezTo>
                      <a:pt x="8771" y="1433"/>
                      <a:pt x="8198" y="2256"/>
                      <a:pt x="8449" y="3044"/>
                    </a:cubicBezTo>
                    <a:cubicBezTo>
                      <a:pt x="8484" y="3187"/>
                      <a:pt x="8520" y="3330"/>
                      <a:pt x="8520" y="3437"/>
                    </a:cubicBezTo>
                    <a:cubicBezTo>
                      <a:pt x="8494" y="4166"/>
                      <a:pt x="7901" y="4667"/>
                      <a:pt x="7263" y="4667"/>
                    </a:cubicBezTo>
                    <a:cubicBezTo>
                      <a:pt x="7023" y="4667"/>
                      <a:pt x="6776" y="4596"/>
                      <a:pt x="6551" y="4440"/>
                    </a:cubicBezTo>
                    <a:cubicBezTo>
                      <a:pt x="6304" y="4246"/>
                      <a:pt x="6042" y="4163"/>
                      <a:pt x="5792" y="4163"/>
                    </a:cubicBezTo>
                    <a:cubicBezTo>
                      <a:pt x="4882" y="4163"/>
                      <a:pt x="4132" y="5260"/>
                      <a:pt x="4833" y="6158"/>
                    </a:cubicBezTo>
                    <a:cubicBezTo>
                      <a:pt x="5460" y="6973"/>
                      <a:pt x="4824" y="8090"/>
                      <a:pt x="3887" y="8090"/>
                    </a:cubicBezTo>
                    <a:cubicBezTo>
                      <a:pt x="3754" y="8090"/>
                      <a:pt x="3615" y="8068"/>
                      <a:pt x="3473" y="8019"/>
                    </a:cubicBezTo>
                    <a:cubicBezTo>
                      <a:pt x="3330" y="7983"/>
                      <a:pt x="3222" y="7947"/>
                      <a:pt x="3079" y="7947"/>
                    </a:cubicBezTo>
                    <a:cubicBezTo>
                      <a:pt x="1898" y="7983"/>
                      <a:pt x="1433" y="9487"/>
                      <a:pt x="2363" y="10202"/>
                    </a:cubicBezTo>
                    <a:cubicBezTo>
                      <a:pt x="2686" y="10417"/>
                      <a:pt x="2900" y="10775"/>
                      <a:pt x="2900" y="11169"/>
                    </a:cubicBezTo>
                    <a:cubicBezTo>
                      <a:pt x="2900" y="11849"/>
                      <a:pt x="2328" y="12422"/>
                      <a:pt x="1647" y="12422"/>
                    </a:cubicBezTo>
                    <a:cubicBezTo>
                      <a:pt x="251" y="12458"/>
                      <a:pt x="1" y="14426"/>
                      <a:pt x="1361" y="14820"/>
                    </a:cubicBezTo>
                    <a:cubicBezTo>
                      <a:pt x="2471" y="15178"/>
                      <a:pt x="2471" y="16789"/>
                      <a:pt x="1361" y="17147"/>
                    </a:cubicBezTo>
                    <a:cubicBezTo>
                      <a:pt x="824" y="17290"/>
                      <a:pt x="466" y="17755"/>
                      <a:pt x="466" y="18292"/>
                    </a:cubicBezTo>
                    <a:cubicBezTo>
                      <a:pt x="430" y="18972"/>
                      <a:pt x="1003" y="19545"/>
                      <a:pt x="1683" y="19545"/>
                    </a:cubicBezTo>
                    <a:cubicBezTo>
                      <a:pt x="1697" y="19545"/>
                      <a:pt x="1711" y="19544"/>
                      <a:pt x="1725" y="19544"/>
                    </a:cubicBezTo>
                    <a:cubicBezTo>
                      <a:pt x="2947" y="19544"/>
                      <a:pt x="3426" y="21092"/>
                      <a:pt x="2399" y="21800"/>
                    </a:cubicBezTo>
                    <a:cubicBezTo>
                      <a:pt x="2077" y="22015"/>
                      <a:pt x="1898" y="22373"/>
                      <a:pt x="1898" y="22766"/>
                    </a:cubicBezTo>
                    <a:cubicBezTo>
                      <a:pt x="1868" y="23454"/>
                      <a:pt x="2462" y="24017"/>
                      <a:pt x="3118" y="24017"/>
                    </a:cubicBezTo>
                    <a:cubicBezTo>
                      <a:pt x="3247" y="24017"/>
                      <a:pt x="3379" y="23995"/>
                      <a:pt x="3509" y="23948"/>
                    </a:cubicBezTo>
                    <a:cubicBezTo>
                      <a:pt x="3652" y="23912"/>
                      <a:pt x="3795" y="23876"/>
                      <a:pt x="3903" y="23876"/>
                    </a:cubicBezTo>
                    <a:cubicBezTo>
                      <a:pt x="4905" y="23912"/>
                      <a:pt x="5442" y="25022"/>
                      <a:pt x="4869" y="25809"/>
                    </a:cubicBezTo>
                    <a:cubicBezTo>
                      <a:pt x="4726" y="26024"/>
                      <a:pt x="4654" y="26274"/>
                      <a:pt x="4654" y="26525"/>
                    </a:cubicBezTo>
                    <a:cubicBezTo>
                      <a:pt x="4654" y="27251"/>
                      <a:pt x="5255" y="27770"/>
                      <a:pt x="5886" y="27770"/>
                    </a:cubicBezTo>
                    <a:cubicBezTo>
                      <a:pt x="6126" y="27770"/>
                      <a:pt x="6370" y="27695"/>
                      <a:pt x="6587" y="27527"/>
                    </a:cubicBezTo>
                    <a:cubicBezTo>
                      <a:pt x="6802" y="27348"/>
                      <a:pt x="7053" y="27277"/>
                      <a:pt x="7303" y="27277"/>
                    </a:cubicBezTo>
                    <a:cubicBezTo>
                      <a:pt x="8162" y="27277"/>
                      <a:pt x="8735" y="28100"/>
                      <a:pt x="8484" y="28887"/>
                    </a:cubicBezTo>
                    <a:cubicBezTo>
                      <a:pt x="8449" y="29031"/>
                      <a:pt x="8413" y="29174"/>
                      <a:pt x="8413" y="29317"/>
                    </a:cubicBezTo>
                    <a:cubicBezTo>
                      <a:pt x="8435" y="30059"/>
                      <a:pt x="9036" y="30518"/>
                      <a:pt x="9658" y="30518"/>
                    </a:cubicBezTo>
                    <a:cubicBezTo>
                      <a:pt x="10026" y="30518"/>
                      <a:pt x="10401" y="30357"/>
                      <a:pt x="10668" y="29997"/>
                    </a:cubicBezTo>
                    <a:cubicBezTo>
                      <a:pt x="10867" y="29698"/>
                      <a:pt x="11189" y="29492"/>
                      <a:pt x="11549" y="29492"/>
                    </a:cubicBezTo>
                    <a:cubicBezTo>
                      <a:pt x="11577" y="29492"/>
                      <a:pt x="11606" y="29493"/>
                      <a:pt x="11634" y="29496"/>
                    </a:cubicBezTo>
                    <a:cubicBezTo>
                      <a:pt x="11654" y="29495"/>
                      <a:pt x="11675" y="29494"/>
                      <a:pt x="11695" y="29494"/>
                    </a:cubicBezTo>
                    <a:cubicBezTo>
                      <a:pt x="12348" y="29494"/>
                      <a:pt x="12887" y="30053"/>
                      <a:pt x="12887" y="30713"/>
                    </a:cubicBezTo>
                    <a:cubicBezTo>
                      <a:pt x="12852" y="31373"/>
                      <a:pt x="13390" y="31931"/>
                      <a:pt x="14044" y="31931"/>
                    </a:cubicBezTo>
                    <a:cubicBezTo>
                      <a:pt x="14064" y="31931"/>
                      <a:pt x="14084" y="31931"/>
                      <a:pt x="14104" y="31930"/>
                    </a:cubicBezTo>
                    <a:cubicBezTo>
                      <a:pt x="14129" y="31932"/>
                      <a:pt x="14154" y="31932"/>
                      <a:pt x="14178" y="31932"/>
                    </a:cubicBezTo>
                    <a:cubicBezTo>
                      <a:pt x="14686" y="31932"/>
                      <a:pt x="15149" y="31585"/>
                      <a:pt x="15285" y="31107"/>
                    </a:cubicBezTo>
                    <a:cubicBezTo>
                      <a:pt x="15464" y="30534"/>
                      <a:pt x="15948" y="30248"/>
                      <a:pt x="16435" y="30248"/>
                    </a:cubicBezTo>
                    <a:cubicBezTo>
                      <a:pt x="16923" y="30248"/>
                      <a:pt x="17415" y="30534"/>
                      <a:pt x="17612" y="31107"/>
                    </a:cubicBezTo>
                    <a:cubicBezTo>
                      <a:pt x="17749" y="31585"/>
                      <a:pt x="18178" y="31932"/>
                      <a:pt x="18684" y="31932"/>
                    </a:cubicBezTo>
                    <a:cubicBezTo>
                      <a:pt x="18708" y="31932"/>
                      <a:pt x="18733" y="31932"/>
                      <a:pt x="18757" y="31930"/>
                    </a:cubicBezTo>
                    <a:cubicBezTo>
                      <a:pt x="18778" y="31931"/>
                      <a:pt x="18798" y="31931"/>
                      <a:pt x="18818" y="31931"/>
                    </a:cubicBezTo>
                    <a:cubicBezTo>
                      <a:pt x="19471" y="31931"/>
                      <a:pt x="20010" y="31373"/>
                      <a:pt x="20010" y="30713"/>
                    </a:cubicBezTo>
                    <a:cubicBezTo>
                      <a:pt x="19988" y="29945"/>
                      <a:pt x="20606" y="29462"/>
                      <a:pt x="21237" y="29462"/>
                    </a:cubicBezTo>
                    <a:cubicBezTo>
                      <a:pt x="21606" y="29462"/>
                      <a:pt x="21979" y="29627"/>
                      <a:pt x="22230" y="29997"/>
                    </a:cubicBezTo>
                    <a:cubicBezTo>
                      <a:pt x="22444" y="30319"/>
                      <a:pt x="22838" y="30498"/>
                      <a:pt x="23196" y="30498"/>
                    </a:cubicBezTo>
                    <a:cubicBezTo>
                      <a:pt x="23213" y="30499"/>
                      <a:pt x="23231" y="30499"/>
                      <a:pt x="23248" y="30499"/>
                    </a:cubicBezTo>
                    <a:cubicBezTo>
                      <a:pt x="24079" y="30499"/>
                      <a:pt x="24658" y="29659"/>
                      <a:pt x="24413" y="28887"/>
                    </a:cubicBezTo>
                    <a:cubicBezTo>
                      <a:pt x="24341" y="28744"/>
                      <a:pt x="24341" y="28637"/>
                      <a:pt x="24341" y="28494"/>
                    </a:cubicBezTo>
                    <a:cubicBezTo>
                      <a:pt x="24341" y="27775"/>
                      <a:pt x="24930" y="27277"/>
                      <a:pt x="25554" y="27277"/>
                    </a:cubicBezTo>
                    <a:cubicBezTo>
                      <a:pt x="25800" y="27277"/>
                      <a:pt x="26051" y="27355"/>
                      <a:pt x="26274" y="27527"/>
                    </a:cubicBezTo>
                    <a:cubicBezTo>
                      <a:pt x="26489" y="27670"/>
                      <a:pt x="26740" y="27778"/>
                      <a:pt x="27026" y="27778"/>
                    </a:cubicBezTo>
                    <a:cubicBezTo>
                      <a:pt x="27992" y="27742"/>
                      <a:pt x="28565" y="26596"/>
                      <a:pt x="27957" y="25809"/>
                    </a:cubicBezTo>
                    <a:cubicBezTo>
                      <a:pt x="27356" y="24955"/>
                      <a:pt x="28012" y="23851"/>
                      <a:pt x="28962" y="23851"/>
                    </a:cubicBezTo>
                    <a:cubicBezTo>
                      <a:pt x="29088" y="23851"/>
                      <a:pt x="29219" y="23870"/>
                      <a:pt x="29353" y="23912"/>
                    </a:cubicBezTo>
                    <a:cubicBezTo>
                      <a:pt x="29460" y="23948"/>
                      <a:pt x="29603" y="23983"/>
                      <a:pt x="29746" y="23983"/>
                    </a:cubicBezTo>
                    <a:cubicBezTo>
                      <a:pt x="30963" y="23983"/>
                      <a:pt x="31429" y="22444"/>
                      <a:pt x="30462" y="21764"/>
                    </a:cubicBezTo>
                    <a:cubicBezTo>
                      <a:pt x="30104" y="21514"/>
                      <a:pt x="29925" y="21156"/>
                      <a:pt x="29925" y="20762"/>
                    </a:cubicBezTo>
                    <a:cubicBezTo>
                      <a:pt x="29925" y="20082"/>
                      <a:pt x="30462" y="19545"/>
                      <a:pt x="31178" y="19545"/>
                    </a:cubicBezTo>
                    <a:cubicBezTo>
                      <a:pt x="31858" y="19545"/>
                      <a:pt x="32395" y="19008"/>
                      <a:pt x="32395" y="18328"/>
                    </a:cubicBezTo>
                    <a:cubicBezTo>
                      <a:pt x="32395" y="17791"/>
                      <a:pt x="32037" y="17290"/>
                      <a:pt x="31536" y="17147"/>
                    </a:cubicBezTo>
                    <a:cubicBezTo>
                      <a:pt x="30391" y="16789"/>
                      <a:pt x="30391" y="15178"/>
                      <a:pt x="31536" y="14820"/>
                    </a:cubicBezTo>
                    <a:cubicBezTo>
                      <a:pt x="32037" y="14677"/>
                      <a:pt x="32395" y="14211"/>
                      <a:pt x="32395" y="13675"/>
                    </a:cubicBezTo>
                    <a:cubicBezTo>
                      <a:pt x="32395" y="12959"/>
                      <a:pt x="31858" y="12422"/>
                      <a:pt x="31178" y="12422"/>
                    </a:cubicBezTo>
                    <a:cubicBezTo>
                      <a:pt x="30462" y="12422"/>
                      <a:pt x="29925" y="11885"/>
                      <a:pt x="29925" y="11205"/>
                    </a:cubicBezTo>
                    <a:cubicBezTo>
                      <a:pt x="29925" y="10811"/>
                      <a:pt x="30104" y="10417"/>
                      <a:pt x="30427" y="10202"/>
                    </a:cubicBezTo>
                    <a:cubicBezTo>
                      <a:pt x="30749" y="9988"/>
                      <a:pt x="30928" y="9630"/>
                      <a:pt x="30928" y="9236"/>
                    </a:cubicBezTo>
                    <a:cubicBezTo>
                      <a:pt x="30958" y="8509"/>
                      <a:pt x="30374" y="7962"/>
                      <a:pt x="29695" y="7962"/>
                    </a:cubicBezTo>
                    <a:cubicBezTo>
                      <a:pt x="29571" y="7962"/>
                      <a:pt x="29444" y="7980"/>
                      <a:pt x="29317" y="8019"/>
                    </a:cubicBezTo>
                    <a:cubicBezTo>
                      <a:pt x="29174" y="8055"/>
                      <a:pt x="29066" y="8091"/>
                      <a:pt x="28923" y="8091"/>
                    </a:cubicBezTo>
                    <a:cubicBezTo>
                      <a:pt x="27921" y="8091"/>
                      <a:pt x="27348" y="6945"/>
                      <a:pt x="27957" y="6158"/>
                    </a:cubicBezTo>
                    <a:cubicBezTo>
                      <a:pt x="28100" y="5943"/>
                      <a:pt x="28207" y="5692"/>
                      <a:pt x="28207" y="5442"/>
                    </a:cubicBezTo>
                    <a:cubicBezTo>
                      <a:pt x="28207" y="4696"/>
                      <a:pt x="27616" y="4190"/>
                      <a:pt x="26978" y="4190"/>
                    </a:cubicBezTo>
                    <a:cubicBezTo>
                      <a:pt x="26728" y="4190"/>
                      <a:pt x="26470" y="4268"/>
                      <a:pt x="26239" y="4440"/>
                    </a:cubicBezTo>
                    <a:cubicBezTo>
                      <a:pt x="26024" y="4583"/>
                      <a:pt x="25773" y="4654"/>
                      <a:pt x="25523" y="4690"/>
                    </a:cubicBezTo>
                    <a:cubicBezTo>
                      <a:pt x="24664" y="4690"/>
                      <a:pt x="24091" y="3867"/>
                      <a:pt x="24341" y="3044"/>
                    </a:cubicBezTo>
                    <a:cubicBezTo>
                      <a:pt x="24413" y="2936"/>
                      <a:pt x="24413" y="2793"/>
                      <a:pt x="24413" y="2650"/>
                    </a:cubicBezTo>
                    <a:cubicBezTo>
                      <a:pt x="24413" y="1908"/>
                      <a:pt x="23806" y="1449"/>
                      <a:pt x="23186" y="1449"/>
                    </a:cubicBezTo>
                    <a:cubicBezTo>
                      <a:pt x="22819" y="1449"/>
                      <a:pt x="22447" y="1610"/>
                      <a:pt x="22194" y="1970"/>
                    </a:cubicBezTo>
                    <a:cubicBezTo>
                      <a:pt x="21943" y="2292"/>
                      <a:pt x="21585" y="2471"/>
                      <a:pt x="21191" y="2471"/>
                    </a:cubicBezTo>
                    <a:cubicBezTo>
                      <a:pt x="20511" y="2471"/>
                      <a:pt x="19939" y="1934"/>
                      <a:pt x="19974" y="1254"/>
                    </a:cubicBezTo>
                    <a:cubicBezTo>
                      <a:pt x="19974" y="538"/>
                      <a:pt x="19402" y="1"/>
                      <a:pt x="187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1" name="Google Shape;1651;p42"/>
              <p:cNvSpPr/>
              <p:nvPr/>
            </p:nvSpPr>
            <p:spPr>
              <a:xfrm>
                <a:off x="5527225" y="1715600"/>
                <a:ext cx="387989" cy="386800"/>
              </a:xfrm>
              <a:custGeom>
                <a:rect b="b" l="l" r="r" t="t"/>
                <a:pathLst>
                  <a:path extrusionOk="0" h="32511" w="32611">
                    <a:moveTo>
                      <a:pt x="16359" y="11965"/>
                    </a:moveTo>
                    <a:cubicBezTo>
                      <a:pt x="18722" y="11965"/>
                      <a:pt x="20619" y="13862"/>
                      <a:pt x="20619" y="16224"/>
                    </a:cubicBezTo>
                    <a:cubicBezTo>
                      <a:pt x="20619" y="18790"/>
                      <a:pt x="18524" y="20505"/>
                      <a:pt x="16337" y="20505"/>
                    </a:cubicBezTo>
                    <a:cubicBezTo>
                      <a:pt x="15290" y="20505"/>
                      <a:pt x="14222" y="20112"/>
                      <a:pt x="13352" y="19231"/>
                    </a:cubicBezTo>
                    <a:cubicBezTo>
                      <a:pt x="10668" y="16546"/>
                      <a:pt x="12565" y="11965"/>
                      <a:pt x="16359" y="11965"/>
                    </a:cubicBezTo>
                    <a:close/>
                    <a:moveTo>
                      <a:pt x="16318" y="11370"/>
                    </a:moveTo>
                    <a:cubicBezTo>
                      <a:pt x="15128" y="11370"/>
                      <a:pt x="13914" y="11808"/>
                      <a:pt x="12923" y="12788"/>
                    </a:cubicBezTo>
                    <a:cubicBezTo>
                      <a:pt x="9880" y="15866"/>
                      <a:pt x="12028" y="21092"/>
                      <a:pt x="16359" y="21092"/>
                    </a:cubicBezTo>
                    <a:cubicBezTo>
                      <a:pt x="19044" y="21092"/>
                      <a:pt x="21227" y="18909"/>
                      <a:pt x="21227" y="16224"/>
                    </a:cubicBezTo>
                    <a:cubicBezTo>
                      <a:pt x="21227" y="13312"/>
                      <a:pt x="18825" y="11370"/>
                      <a:pt x="16318" y="11370"/>
                    </a:cubicBezTo>
                    <a:close/>
                    <a:moveTo>
                      <a:pt x="18650" y="582"/>
                    </a:moveTo>
                    <a:cubicBezTo>
                      <a:pt x="19187" y="582"/>
                      <a:pt x="19617" y="1011"/>
                      <a:pt x="19617" y="1512"/>
                    </a:cubicBezTo>
                    <a:cubicBezTo>
                      <a:pt x="19617" y="1942"/>
                      <a:pt x="19760" y="2336"/>
                      <a:pt x="20046" y="2586"/>
                    </a:cubicBezTo>
                    <a:cubicBezTo>
                      <a:pt x="20332" y="2908"/>
                      <a:pt x="20762" y="3052"/>
                      <a:pt x="21156" y="3052"/>
                    </a:cubicBezTo>
                    <a:cubicBezTo>
                      <a:pt x="21657" y="3052"/>
                      <a:pt x="22086" y="2801"/>
                      <a:pt x="22373" y="2407"/>
                    </a:cubicBezTo>
                    <a:cubicBezTo>
                      <a:pt x="22531" y="2170"/>
                      <a:pt x="22806" y="2030"/>
                      <a:pt x="23097" y="2030"/>
                    </a:cubicBezTo>
                    <a:cubicBezTo>
                      <a:pt x="23201" y="2030"/>
                      <a:pt x="23307" y="2048"/>
                      <a:pt x="23411" y="2085"/>
                    </a:cubicBezTo>
                    <a:cubicBezTo>
                      <a:pt x="23805" y="2193"/>
                      <a:pt x="24055" y="2515"/>
                      <a:pt x="24091" y="2944"/>
                    </a:cubicBezTo>
                    <a:cubicBezTo>
                      <a:pt x="24091" y="3052"/>
                      <a:pt x="24055" y="3159"/>
                      <a:pt x="24019" y="3266"/>
                    </a:cubicBezTo>
                    <a:cubicBezTo>
                      <a:pt x="23876" y="3696"/>
                      <a:pt x="23948" y="4197"/>
                      <a:pt x="24234" y="4591"/>
                    </a:cubicBezTo>
                    <a:cubicBezTo>
                      <a:pt x="24519" y="5007"/>
                      <a:pt x="24991" y="5235"/>
                      <a:pt x="25470" y="5235"/>
                    </a:cubicBezTo>
                    <a:cubicBezTo>
                      <a:pt x="25775" y="5235"/>
                      <a:pt x="26082" y="5143"/>
                      <a:pt x="26346" y="4949"/>
                    </a:cubicBezTo>
                    <a:cubicBezTo>
                      <a:pt x="26518" y="4820"/>
                      <a:pt x="26715" y="4755"/>
                      <a:pt x="26916" y="4755"/>
                    </a:cubicBezTo>
                    <a:cubicBezTo>
                      <a:pt x="27049" y="4755"/>
                      <a:pt x="27184" y="4784"/>
                      <a:pt x="27312" y="4841"/>
                    </a:cubicBezTo>
                    <a:cubicBezTo>
                      <a:pt x="27635" y="5020"/>
                      <a:pt x="27849" y="5343"/>
                      <a:pt x="27849" y="5700"/>
                    </a:cubicBezTo>
                    <a:cubicBezTo>
                      <a:pt x="27849" y="5879"/>
                      <a:pt x="27778" y="6094"/>
                      <a:pt x="27670" y="6237"/>
                    </a:cubicBezTo>
                    <a:cubicBezTo>
                      <a:pt x="27312" y="6703"/>
                      <a:pt x="27277" y="7311"/>
                      <a:pt x="27527" y="7812"/>
                    </a:cubicBezTo>
                    <a:cubicBezTo>
                      <a:pt x="27778" y="8313"/>
                      <a:pt x="28315" y="8671"/>
                      <a:pt x="28887" y="8671"/>
                    </a:cubicBezTo>
                    <a:cubicBezTo>
                      <a:pt x="29031" y="8671"/>
                      <a:pt x="29210" y="8636"/>
                      <a:pt x="29353" y="8564"/>
                    </a:cubicBezTo>
                    <a:cubicBezTo>
                      <a:pt x="29445" y="8530"/>
                      <a:pt x="29540" y="8514"/>
                      <a:pt x="29636" y="8514"/>
                    </a:cubicBezTo>
                    <a:cubicBezTo>
                      <a:pt x="29838" y="8514"/>
                      <a:pt x="30042" y="8586"/>
                      <a:pt x="30212" y="8707"/>
                    </a:cubicBezTo>
                    <a:cubicBezTo>
                      <a:pt x="30427" y="8886"/>
                      <a:pt x="30570" y="9137"/>
                      <a:pt x="30606" y="9459"/>
                    </a:cubicBezTo>
                    <a:cubicBezTo>
                      <a:pt x="30606" y="9745"/>
                      <a:pt x="30462" y="10032"/>
                      <a:pt x="30212" y="10175"/>
                    </a:cubicBezTo>
                    <a:cubicBezTo>
                      <a:pt x="29818" y="10461"/>
                      <a:pt x="29567" y="10926"/>
                      <a:pt x="29567" y="11392"/>
                    </a:cubicBezTo>
                    <a:cubicBezTo>
                      <a:pt x="29567" y="12251"/>
                      <a:pt x="30248" y="12931"/>
                      <a:pt x="31107" y="12931"/>
                    </a:cubicBezTo>
                    <a:cubicBezTo>
                      <a:pt x="31357" y="12931"/>
                      <a:pt x="31572" y="13003"/>
                      <a:pt x="31751" y="13182"/>
                    </a:cubicBezTo>
                    <a:cubicBezTo>
                      <a:pt x="31930" y="13361"/>
                      <a:pt x="32037" y="13611"/>
                      <a:pt x="32037" y="13862"/>
                    </a:cubicBezTo>
                    <a:cubicBezTo>
                      <a:pt x="32037" y="14291"/>
                      <a:pt x="31787" y="14649"/>
                      <a:pt x="31357" y="14757"/>
                    </a:cubicBezTo>
                    <a:cubicBezTo>
                      <a:pt x="29961" y="15222"/>
                      <a:pt x="29961" y="17191"/>
                      <a:pt x="31357" y="17656"/>
                    </a:cubicBezTo>
                    <a:cubicBezTo>
                      <a:pt x="31787" y="17763"/>
                      <a:pt x="32037" y="18157"/>
                      <a:pt x="32002" y="18551"/>
                    </a:cubicBezTo>
                    <a:cubicBezTo>
                      <a:pt x="32036" y="19067"/>
                      <a:pt x="31641" y="19484"/>
                      <a:pt x="31133" y="19484"/>
                    </a:cubicBezTo>
                    <a:cubicBezTo>
                      <a:pt x="31113" y="19484"/>
                      <a:pt x="31092" y="19483"/>
                      <a:pt x="31071" y="19481"/>
                    </a:cubicBezTo>
                    <a:cubicBezTo>
                      <a:pt x="30677" y="19481"/>
                      <a:pt x="30319" y="19625"/>
                      <a:pt x="30033" y="19911"/>
                    </a:cubicBezTo>
                    <a:cubicBezTo>
                      <a:pt x="29711" y="20197"/>
                      <a:pt x="29567" y="20627"/>
                      <a:pt x="29567" y="21021"/>
                    </a:cubicBezTo>
                    <a:cubicBezTo>
                      <a:pt x="29567" y="21522"/>
                      <a:pt x="29818" y="21951"/>
                      <a:pt x="30212" y="22238"/>
                    </a:cubicBezTo>
                    <a:cubicBezTo>
                      <a:pt x="30534" y="22452"/>
                      <a:pt x="30677" y="22882"/>
                      <a:pt x="30570" y="23276"/>
                    </a:cubicBezTo>
                    <a:cubicBezTo>
                      <a:pt x="30427" y="23675"/>
                      <a:pt x="30058" y="23938"/>
                      <a:pt x="29660" y="23938"/>
                    </a:cubicBezTo>
                    <a:cubicBezTo>
                      <a:pt x="29558" y="23938"/>
                      <a:pt x="29455" y="23921"/>
                      <a:pt x="29353" y="23884"/>
                    </a:cubicBezTo>
                    <a:cubicBezTo>
                      <a:pt x="29210" y="23836"/>
                      <a:pt x="29058" y="23813"/>
                      <a:pt x="28906" y="23813"/>
                    </a:cubicBezTo>
                    <a:cubicBezTo>
                      <a:pt x="28601" y="23813"/>
                      <a:pt x="28291" y="23908"/>
                      <a:pt x="28028" y="24099"/>
                    </a:cubicBezTo>
                    <a:cubicBezTo>
                      <a:pt x="27635" y="24385"/>
                      <a:pt x="27384" y="24851"/>
                      <a:pt x="27384" y="25352"/>
                    </a:cubicBezTo>
                    <a:cubicBezTo>
                      <a:pt x="27384" y="25674"/>
                      <a:pt x="27491" y="25960"/>
                      <a:pt x="27670" y="26247"/>
                    </a:cubicBezTo>
                    <a:cubicBezTo>
                      <a:pt x="27885" y="26497"/>
                      <a:pt x="27921" y="26891"/>
                      <a:pt x="27778" y="27177"/>
                    </a:cubicBezTo>
                    <a:cubicBezTo>
                      <a:pt x="27616" y="27524"/>
                      <a:pt x="27275" y="27721"/>
                      <a:pt x="26928" y="27721"/>
                    </a:cubicBezTo>
                    <a:cubicBezTo>
                      <a:pt x="26738" y="27721"/>
                      <a:pt x="26547" y="27662"/>
                      <a:pt x="26382" y="27535"/>
                    </a:cubicBezTo>
                    <a:cubicBezTo>
                      <a:pt x="26115" y="27330"/>
                      <a:pt x="25801" y="27231"/>
                      <a:pt x="25487" y="27231"/>
                    </a:cubicBezTo>
                    <a:cubicBezTo>
                      <a:pt x="25253" y="27231"/>
                      <a:pt x="25020" y="27285"/>
                      <a:pt x="24807" y="27392"/>
                    </a:cubicBezTo>
                    <a:cubicBezTo>
                      <a:pt x="24306" y="27643"/>
                      <a:pt x="23948" y="28180"/>
                      <a:pt x="23948" y="28752"/>
                    </a:cubicBezTo>
                    <a:cubicBezTo>
                      <a:pt x="23948" y="28895"/>
                      <a:pt x="23984" y="29074"/>
                      <a:pt x="24055" y="29218"/>
                    </a:cubicBezTo>
                    <a:cubicBezTo>
                      <a:pt x="24127" y="29504"/>
                      <a:pt x="24091" y="29826"/>
                      <a:pt x="23912" y="30077"/>
                    </a:cubicBezTo>
                    <a:cubicBezTo>
                      <a:pt x="23733" y="30327"/>
                      <a:pt x="23447" y="30470"/>
                      <a:pt x="23124" y="30470"/>
                    </a:cubicBezTo>
                    <a:cubicBezTo>
                      <a:pt x="22838" y="30470"/>
                      <a:pt x="22552" y="30327"/>
                      <a:pt x="22409" y="30077"/>
                    </a:cubicBezTo>
                    <a:cubicBezTo>
                      <a:pt x="22096" y="29634"/>
                      <a:pt x="21646" y="29437"/>
                      <a:pt x="21200" y="29437"/>
                    </a:cubicBezTo>
                    <a:cubicBezTo>
                      <a:pt x="20420" y="29437"/>
                      <a:pt x="19652" y="30038"/>
                      <a:pt x="19652" y="30972"/>
                    </a:cubicBezTo>
                    <a:cubicBezTo>
                      <a:pt x="19652" y="31487"/>
                      <a:pt x="19256" y="31904"/>
                      <a:pt x="18748" y="31904"/>
                    </a:cubicBezTo>
                    <a:cubicBezTo>
                      <a:pt x="18728" y="31904"/>
                      <a:pt x="18707" y="31904"/>
                      <a:pt x="18686" y="31902"/>
                    </a:cubicBezTo>
                    <a:cubicBezTo>
                      <a:pt x="18664" y="31904"/>
                      <a:pt x="18641" y="31905"/>
                      <a:pt x="18619" y="31905"/>
                    </a:cubicBezTo>
                    <a:cubicBezTo>
                      <a:pt x="18252" y="31905"/>
                      <a:pt x="17926" y="31629"/>
                      <a:pt x="17791" y="31258"/>
                    </a:cubicBezTo>
                    <a:cubicBezTo>
                      <a:pt x="17612" y="30614"/>
                      <a:pt x="17039" y="30220"/>
                      <a:pt x="16359" y="30220"/>
                    </a:cubicBezTo>
                    <a:cubicBezTo>
                      <a:pt x="15715" y="30220"/>
                      <a:pt x="15142" y="30649"/>
                      <a:pt x="14963" y="31258"/>
                    </a:cubicBezTo>
                    <a:cubicBezTo>
                      <a:pt x="14856" y="31652"/>
                      <a:pt x="14498" y="31902"/>
                      <a:pt x="14068" y="31902"/>
                    </a:cubicBezTo>
                    <a:cubicBezTo>
                      <a:pt x="13531" y="31902"/>
                      <a:pt x="13102" y="31473"/>
                      <a:pt x="13102" y="30972"/>
                    </a:cubicBezTo>
                    <a:cubicBezTo>
                      <a:pt x="13138" y="30578"/>
                      <a:pt x="12959" y="30184"/>
                      <a:pt x="12708" y="29898"/>
                    </a:cubicBezTo>
                    <a:cubicBezTo>
                      <a:pt x="12413" y="29636"/>
                      <a:pt x="12059" y="29464"/>
                      <a:pt x="11699" y="29464"/>
                    </a:cubicBezTo>
                    <a:cubicBezTo>
                      <a:pt x="11666" y="29464"/>
                      <a:pt x="11632" y="29465"/>
                      <a:pt x="11598" y="29468"/>
                    </a:cubicBezTo>
                    <a:cubicBezTo>
                      <a:pt x="11567" y="29466"/>
                      <a:pt x="11535" y="29465"/>
                      <a:pt x="11503" y="29465"/>
                    </a:cubicBezTo>
                    <a:cubicBezTo>
                      <a:pt x="11039" y="29465"/>
                      <a:pt x="10616" y="29708"/>
                      <a:pt x="10381" y="30077"/>
                    </a:cubicBezTo>
                    <a:cubicBezTo>
                      <a:pt x="10186" y="30328"/>
                      <a:pt x="9883" y="30470"/>
                      <a:pt x="9589" y="30470"/>
                    </a:cubicBezTo>
                    <a:cubicBezTo>
                      <a:pt x="9505" y="30470"/>
                      <a:pt x="9423" y="30458"/>
                      <a:pt x="9343" y="30435"/>
                    </a:cubicBezTo>
                    <a:cubicBezTo>
                      <a:pt x="8950" y="30327"/>
                      <a:pt x="8663" y="29969"/>
                      <a:pt x="8663" y="29576"/>
                    </a:cubicBezTo>
                    <a:cubicBezTo>
                      <a:pt x="8663" y="29468"/>
                      <a:pt x="8699" y="29325"/>
                      <a:pt x="8735" y="29253"/>
                    </a:cubicBezTo>
                    <a:cubicBezTo>
                      <a:pt x="8878" y="28788"/>
                      <a:pt x="8807" y="28287"/>
                      <a:pt x="8520" y="27893"/>
                    </a:cubicBezTo>
                    <a:cubicBezTo>
                      <a:pt x="8214" y="27477"/>
                      <a:pt x="7733" y="27249"/>
                      <a:pt x="7250" y="27249"/>
                    </a:cubicBezTo>
                    <a:cubicBezTo>
                      <a:pt x="6944" y="27249"/>
                      <a:pt x="6637" y="27341"/>
                      <a:pt x="6372" y="27535"/>
                    </a:cubicBezTo>
                    <a:cubicBezTo>
                      <a:pt x="6222" y="27664"/>
                      <a:pt x="6020" y="27729"/>
                      <a:pt x="5821" y="27729"/>
                    </a:cubicBezTo>
                    <a:cubicBezTo>
                      <a:pt x="5688" y="27729"/>
                      <a:pt x="5556" y="27700"/>
                      <a:pt x="5442" y="27643"/>
                    </a:cubicBezTo>
                    <a:cubicBezTo>
                      <a:pt x="5120" y="27464"/>
                      <a:pt x="4905" y="27142"/>
                      <a:pt x="4905" y="26784"/>
                    </a:cubicBezTo>
                    <a:cubicBezTo>
                      <a:pt x="4905" y="26569"/>
                      <a:pt x="4941" y="26390"/>
                      <a:pt x="5084" y="26247"/>
                    </a:cubicBezTo>
                    <a:cubicBezTo>
                      <a:pt x="5406" y="25781"/>
                      <a:pt x="5478" y="25173"/>
                      <a:pt x="5227" y="24672"/>
                    </a:cubicBezTo>
                    <a:cubicBezTo>
                      <a:pt x="4943" y="24132"/>
                      <a:pt x="4412" y="23818"/>
                      <a:pt x="3847" y="23818"/>
                    </a:cubicBezTo>
                    <a:cubicBezTo>
                      <a:pt x="3700" y="23818"/>
                      <a:pt x="3550" y="23840"/>
                      <a:pt x="3401" y="23884"/>
                    </a:cubicBezTo>
                    <a:cubicBezTo>
                      <a:pt x="3294" y="23924"/>
                      <a:pt x="3182" y="23945"/>
                      <a:pt x="3070" y="23945"/>
                    </a:cubicBezTo>
                    <a:cubicBezTo>
                      <a:pt x="2884" y="23945"/>
                      <a:pt x="2699" y="23889"/>
                      <a:pt x="2542" y="23777"/>
                    </a:cubicBezTo>
                    <a:cubicBezTo>
                      <a:pt x="2292" y="23598"/>
                      <a:pt x="2149" y="23311"/>
                      <a:pt x="2149" y="22989"/>
                    </a:cubicBezTo>
                    <a:cubicBezTo>
                      <a:pt x="2149" y="22703"/>
                      <a:pt x="2292" y="22417"/>
                      <a:pt x="2542" y="22238"/>
                    </a:cubicBezTo>
                    <a:cubicBezTo>
                      <a:pt x="3748" y="21387"/>
                      <a:pt x="3127" y="19517"/>
                      <a:pt x="1688" y="19517"/>
                    </a:cubicBezTo>
                    <a:cubicBezTo>
                      <a:pt x="1675" y="19517"/>
                      <a:pt x="1661" y="19517"/>
                      <a:pt x="1648" y="19517"/>
                    </a:cubicBezTo>
                    <a:cubicBezTo>
                      <a:pt x="1627" y="19519"/>
                      <a:pt x="1606" y="19519"/>
                      <a:pt x="1585" y="19519"/>
                    </a:cubicBezTo>
                    <a:cubicBezTo>
                      <a:pt x="1078" y="19519"/>
                      <a:pt x="681" y="19103"/>
                      <a:pt x="681" y="18587"/>
                    </a:cubicBezTo>
                    <a:cubicBezTo>
                      <a:pt x="681" y="18193"/>
                      <a:pt x="932" y="17799"/>
                      <a:pt x="1325" y="17692"/>
                    </a:cubicBezTo>
                    <a:cubicBezTo>
                      <a:pt x="2757" y="17226"/>
                      <a:pt x="2757" y="15258"/>
                      <a:pt x="1325" y="14792"/>
                    </a:cubicBezTo>
                    <a:cubicBezTo>
                      <a:pt x="323" y="14470"/>
                      <a:pt x="538" y="12967"/>
                      <a:pt x="1612" y="12967"/>
                    </a:cubicBezTo>
                    <a:cubicBezTo>
                      <a:pt x="1626" y="12967"/>
                      <a:pt x="1640" y="12967"/>
                      <a:pt x="1654" y="12967"/>
                    </a:cubicBezTo>
                    <a:cubicBezTo>
                      <a:pt x="3126" y="12967"/>
                      <a:pt x="3712" y="11097"/>
                      <a:pt x="2507" y="10246"/>
                    </a:cubicBezTo>
                    <a:cubicBezTo>
                      <a:pt x="2184" y="9996"/>
                      <a:pt x="2041" y="9566"/>
                      <a:pt x="2184" y="9208"/>
                    </a:cubicBezTo>
                    <a:cubicBezTo>
                      <a:pt x="2299" y="8809"/>
                      <a:pt x="2662" y="8546"/>
                      <a:pt x="3059" y="8546"/>
                    </a:cubicBezTo>
                    <a:cubicBezTo>
                      <a:pt x="3160" y="8546"/>
                      <a:pt x="3264" y="8563"/>
                      <a:pt x="3366" y="8600"/>
                    </a:cubicBezTo>
                    <a:cubicBezTo>
                      <a:pt x="3521" y="8648"/>
                      <a:pt x="3680" y="8671"/>
                      <a:pt x="3836" y="8671"/>
                    </a:cubicBezTo>
                    <a:cubicBezTo>
                      <a:pt x="4149" y="8671"/>
                      <a:pt x="4451" y="8576"/>
                      <a:pt x="4690" y="8385"/>
                    </a:cubicBezTo>
                    <a:cubicBezTo>
                      <a:pt x="5120" y="8099"/>
                      <a:pt x="5334" y="7633"/>
                      <a:pt x="5334" y="7132"/>
                    </a:cubicBezTo>
                    <a:cubicBezTo>
                      <a:pt x="5334" y="6810"/>
                      <a:pt x="5227" y="6488"/>
                      <a:pt x="5048" y="6237"/>
                    </a:cubicBezTo>
                    <a:cubicBezTo>
                      <a:pt x="4833" y="5987"/>
                      <a:pt x="4797" y="5593"/>
                      <a:pt x="4941" y="5307"/>
                    </a:cubicBezTo>
                    <a:cubicBezTo>
                      <a:pt x="5126" y="4960"/>
                      <a:pt x="5460" y="4763"/>
                      <a:pt x="5799" y="4763"/>
                    </a:cubicBezTo>
                    <a:cubicBezTo>
                      <a:pt x="5985" y="4763"/>
                      <a:pt x="6172" y="4822"/>
                      <a:pt x="6337" y="4949"/>
                    </a:cubicBezTo>
                    <a:cubicBezTo>
                      <a:pt x="6612" y="5140"/>
                      <a:pt x="6939" y="5243"/>
                      <a:pt x="7263" y="5243"/>
                    </a:cubicBezTo>
                    <a:cubicBezTo>
                      <a:pt x="7486" y="5243"/>
                      <a:pt x="7708" y="5194"/>
                      <a:pt x="7912" y="5092"/>
                    </a:cubicBezTo>
                    <a:cubicBezTo>
                      <a:pt x="8449" y="4806"/>
                      <a:pt x="8771" y="4304"/>
                      <a:pt x="8771" y="3732"/>
                    </a:cubicBezTo>
                    <a:cubicBezTo>
                      <a:pt x="8771" y="3553"/>
                      <a:pt x="8735" y="3410"/>
                      <a:pt x="8699" y="3266"/>
                    </a:cubicBezTo>
                    <a:cubicBezTo>
                      <a:pt x="8592" y="2980"/>
                      <a:pt x="8628" y="2658"/>
                      <a:pt x="8807" y="2443"/>
                    </a:cubicBezTo>
                    <a:cubicBezTo>
                      <a:pt x="8985" y="2193"/>
                      <a:pt x="9272" y="2049"/>
                      <a:pt x="9558" y="2014"/>
                    </a:cubicBezTo>
                    <a:cubicBezTo>
                      <a:pt x="9845" y="2014"/>
                      <a:pt x="10131" y="2193"/>
                      <a:pt x="10310" y="2407"/>
                    </a:cubicBezTo>
                    <a:cubicBezTo>
                      <a:pt x="10622" y="2850"/>
                      <a:pt x="11068" y="3047"/>
                      <a:pt x="11508" y="3047"/>
                    </a:cubicBezTo>
                    <a:cubicBezTo>
                      <a:pt x="12277" y="3047"/>
                      <a:pt x="13030" y="2446"/>
                      <a:pt x="13030" y="1512"/>
                    </a:cubicBezTo>
                    <a:cubicBezTo>
                      <a:pt x="13030" y="926"/>
                      <a:pt x="13510" y="591"/>
                      <a:pt x="13985" y="591"/>
                    </a:cubicBezTo>
                    <a:cubicBezTo>
                      <a:pt x="14352" y="591"/>
                      <a:pt x="14716" y="790"/>
                      <a:pt x="14856" y="1226"/>
                    </a:cubicBezTo>
                    <a:cubicBezTo>
                      <a:pt x="15088" y="1942"/>
                      <a:pt x="15697" y="2300"/>
                      <a:pt x="16306" y="2300"/>
                    </a:cubicBezTo>
                    <a:cubicBezTo>
                      <a:pt x="16914" y="2300"/>
                      <a:pt x="17523" y="1942"/>
                      <a:pt x="17755" y="1226"/>
                    </a:cubicBezTo>
                    <a:cubicBezTo>
                      <a:pt x="17863" y="832"/>
                      <a:pt x="18256" y="582"/>
                      <a:pt x="18650" y="582"/>
                    </a:cubicBezTo>
                    <a:close/>
                    <a:moveTo>
                      <a:pt x="14043" y="1"/>
                    </a:moveTo>
                    <a:cubicBezTo>
                      <a:pt x="13270" y="1"/>
                      <a:pt x="12493" y="557"/>
                      <a:pt x="12493" y="1548"/>
                    </a:cubicBezTo>
                    <a:cubicBezTo>
                      <a:pt x="12471" y="2090"/>
                      <a:pt x="12022" y="2432"/>
                      <a:pt x="11567" y="2432"/>
                    </a:cubicBezTo>
                    <a:cubicBezTo>
                      <a:pt x="11301" y="2432"/>
                      <a:pt x="11032" y="2314"/>
                      <a:pt x="10847" y="2049"/>
                    </a:cubicBezTo>
                    <a:cubicBezTo>
                      <a:pt x="10560" y="1656"/>
                      <a:pt x="10095" y="1405"/>
                      <a:pt x="9630" y="1405"/>
                    </a:cubicBezTo>
                    <a:cubicBezTo>
                      <a:pt x="9129" y="1405"/>
                      <a:pt x="8663" y="1656"/>
                      <a:pt x="8341" y="2049"/>
                    </a:cubicBezTo>
                    <a:cubicBezTo>
                      <a:pt x="8055" y="2443"/>
                      <a:pt x="7983" y="2944"/>
                      <a:pt x="8162" y="3410"/>
                    </a:cubicBezTo>
                    <a:cubicBezTo>
                      <a:pt x="8198" y="3517"/>
                      <a:pt x="8198" y="3589"/>
                      <a:pt x="8198" y="3696"/>
                    </a:cubicBezTo>
                    <a:cubicBezTo>
                      <a:pt x="8198" y="4054"/>
                      <a:pt x="7983" y="4376"/>
                      <a:pt x="7697" y="4519"/>
                    </a:cubicBezTo>
                    <a:cubicBezTo>
                      <a:pt x="7558" y="4597"/>
                      <a:pt x="7405" y="4634"/>
                      <a:pt x="7256" y="4634"/>
                    </a:cubicBezTo>
                    <a:cubicBezTo>
                      <a:pt x="7061" y="4634"/>
                      <a:pt x="6873" y="4570"/>
                      <a:pt x="6730" y="4448"/>
                    </a:cubicBezTo>
                    <a:cubicBezTo>
                      <a:pt x="6451" y="4257"/>
                      <a:pt x="6135" y="4166"/>
                      <a:pt x="5824" y="4166"/>
                    </a:cubicBezTo>
                    <a:cubicBezTo>
                      <a:pt x="5261" y="4166"/>
                      <a:pt x="4716" y="4466"/>
                      <a:pt x="4440" y="5020"/>
                    </a:cubicBezTo>
                    <a:cubicBezTo>
                      <a:pt x="4189" y="5521"/>
                      <a:pt x="4261" y="6130"/>
                      <a:pt x="4583" y="6560"/>
                    </a:cubicBezTo>
                    <a:cubicBezTo>
                      <a:pt x="4726" y="6739"/>
                      <a:pt x="4762" y="6917"/>
                      <a:pt x="4797" y="7132"/>
                    </a:cubicBezTo>
                    <a:cubicBezTo>
                      <a:pt x="4762" y="7419"/>
                      <a:pt x="4619" y="7705"/>
                      <a:pt x="4368" y="7884"/>
                    </a:cubicBezTo>
                    <a:cubicBezTo>
                      <a:pt x="4221" y="8006"/>
                      <a:pt x="4024" y="8062"/>
                      <a:pt x="3823" y="8062"/>
                    </a:cubicBezTo>
                    <a:cubicBezTo>
                      <a:pt x="3730" y="8062"/>
                      <a:pt x="3635" y="8050"/>
                      <a:pt x="3545" y="8027"/>
                    </a:cubicBezTo>
                    <a:cubicBezTo>
                      <a:pt x="3385" y="7969"/>
                      <a:pt x="3222" y="7942"/>
                      <a:pt x="3060" y="7942"/>
                    </a:cubicBezTo>
                    <a:cubicBezTo>
                      <a:pt x="2422" y="7942"/>
                      <a:pt x="1812" y="8365"/>
                      <a:pt x="1612" y="8994"/>
                    </a:cubicBezTo>
                    <a:cubicBezTo>
                      <a:pt x="1397" y="9638"/>
                      <a:pt x="1648" y="10318"/>
                      <a:pt x="2184" y="10676"/>
                    </a:cubicBezTo>
                    <a:cubicBezTo>
                      <a:pt x="2435" y="10855"/>
                      <a:pt x="2578" y="11141"/>
                      <a:pt x="2578" y="11428"/>
                    </a:cubicBezTo>
                    <a:cubicBezTo>
                      <a:pt x="2578" y="11965"/>
                      <a:pt x="2149" y="12394"/>
                      <a:pt x="1648" y="12394"/>
                    </a:cubicBezTo>
                    <a:cubicBezTo>
                      <a:pt x="1625" y="12393"/>
                      <a:pt x="1603" y="12392"/>
                      <a:pt x="1581" y="12392"/>
                    </a:cubicBezTo>
                    <a:cubicBezTo>
                      <a:pt x="858" y="12392"/>
                      <a:pt x="248" y="12952"/>
                      <a:pt x="144" y="13647"/>
                    </a:cubicBezTo>
                    <a:cubicBezTo>
                      <a:pt x="1" y="14399"/>
                      <a:pt x="466" y="15114"/>
                      <a:pt x="1182" y="15329"/>
                    </a:cubicBezTo>
                    <a:cubicBezTo>
                      <a:pt x="1576" y="15472"/>
                      <a:pt x="1827" y="15830"/>
                      <a:pt x="1827" y="16224"/>
                    </a:cubicBezTo>
                    <a:cubicBezTo>
                      <a:pt x="1827" y="16654"/>
                      <a:pt x="1576" y="17012"/>
                      <a:pt x="1182" y="17119"/>
                    </a:cubicBezTo>
                    <a:cubicBezTo>
                      <a:pt x="538" y="17298"/>
                      <a:pt x="108" y="17906"/>
                      <a:pt x="108" y="18551"/>
                    </a:cubicBezTo>
                    <a:cubicBezTo>
                      <a:pt x="108" y="19389"/>
                      <a:pt x="756" y="20091"/>
                      <a:pt x="1586" y="20091"/>
                    </a:cubicBezTo>
                    <a:cubicBezTo>
                      <a:pt x="1606" y="20091"/>
                      <a:pt x="1627" y="20091"/>
                      <a:pt x="1648" y="20090"/>
                    </a:cubicBezTo>
                    <a:cubicBezTo>
                      <a:pt x="2578" y="20090"/>
                      <a:pt x="2936" y="21271"/>
                      <a:pt x="2184" y="21808"/>
                    </a:cubicBezTo>
                    <a:cubicBezTo>
                      <a:pt x="1791" y="22059"/>
                      <a:pt x="1540" y="22524"/>
                      <a:pt x="1540" y="23025"/>
                    </a:cubicBezTo>
                    <a:cubicBezTo>
                      <a:pt x="1540" y="23490"/>
                      <a:pt x="1791" y="23956"/>
                      <a:pt x="2149" y="24242"/>
                    </a:cubicBezTo>
                    <a:cubicBezTo>
                      <a:pt x="2411" y="24433"/>
                      <a:pt x="2721" y="24528"/>
                      <a:pt x="3037" y="24528"/>
                    </a:cubicBezTo>
                    <a:cubicBezTo>
                      <a:pt x="3195" y="24528"/>
                      <a:pt x="3354" y="24505"/>
                      <a:pt x="3509" y="24457"/>
                    </a:cubicBezTo>
                    <a:cubicBezTo>
                      <a:pt x="3607" y="24424"/>
                      <a:pt x="3708" y="24408"/>
                      <a:pt x="3809" y="24408"/>
                    </a:cubicBezTo>
                    <a:cubicBezTo>
                      <a:pt x="4150" y="24408"/>
                      <a:pt x="4480" y="24591"/>
                      <a:pt x="4619" y="24922"/>
                    </a:cubicBezTo>
                    <a:cubicBezTo>
                      <a:pt x="4797" y="25244"/>
                      <a:pt x="4762" y="25602"/>
                      <a:pt x="4547" y="25889"/>
                    </a:cubicBezTo>
                    <a:cubicBezTo>
                      <a:pt x="4368" y="26139"/>
                      <a:pt x="4261" y="26461"/>
                      <a:pt x="4261" y="26784"/>
                    </a:cubicBezTo>
                    <a:cubicBezTo>
                      <a:pt x="4261" y="27356"/>
                      <a:pt x="4583" y="27893"/>
                      <a:pt x="5120" y="28144"/>
                    </a:cubicBezTo>
                    <a:cubicBezTo>
                      <a:pt x="5329" y="28263"/>
                      <a:pt x="5557" y="28320"/>
                      <a:pt x="5782" y="28320"/>
                    </a:cubicBezTo>
                    <a:cubicBezTo>
                      <a:pt x="6098" y="28320"/>
                      <a:pt x="6409" y="28209"/>
                      <a:pt x="6659" y="28001"/>
                    </a:cubicBezTo>
                    <a:cubicBezTo>
                      <a:pt x="6828" y="27874"/>
                      <a:pt x="7026" y="27813"/>
                      <a:pt x="7222" y="27813"/>
                    </a:cubicBezTo>
                    <a:cubicBezTo>
                      <a:pt x="7524" y="27813"/>
                      <a:pt x="7824" y="27955"/>
                      <a:pt x="8019" y="28215"/>
                    </a:cubicBezTo>
                    <a:cubicBezTo>
                      <a:pt x="8198" y="28466"/>
                      <a:pt x="8234" y="28752"/>
                      <a:pt x="8126" y="29039"/>
                    </a:cubicBezTo>
                    <a:cubicBezTo>
                      <a:pt x="8055" y="29218"/>
                      <a:pt x="8055" y="29397"/>
                      <a:pt x="8055" y="29540"/>
                    </a:cubicBezTo>
                    <a:cubicBezTo>
                      <a:pt x="8055" y="30220"/>
                      <a:pt x="8484" y="30793"/>
                      <a:pt x="9129" y="30972"/>
                    </a:cubicBezTo>
                    <a:cubicBezTo>
                      <a:pt x="9284" y="31026"/>
                      <a:pt x="9444" y="31053"/>
                      <a:pt x="9603" y="31053"/>
                    </a:cubicBezTo>
                    <a:cubicBezTo>
                      <a:pt x="10066" y="31053"/>
                      <a:pt x="10518" y="30825"/>
                      <a:pt x="10811" y="30399"/>
                    </a:cubicBezTo>
                    <a:cubicBezTo>
                      <a:pt x="10954" y="30184"/>
                      <a:pt x="11241" y="30041"/>
                      <a:pt x="11563" y="30041"/>
                    </a:cubicBezTo>
                    <a:cubicBezTo>
                      <a:pt x="11813" y="30041"/>
                      <a:pt x="12064" y="30148"/>
                      <a:pt x="12243" y="30327"/>
                    </a:cubicBezTo>
                    <a:cubicBezTo>
                      <a:pt x="12422" y="30470"/>
                      <a:pt x="12493" y="30721"/>
                      <a:pt x="12493" y="30972"/>
                    </a:cubicBezTo>
                    <a:cubicBezTo>
                      <a:pt x="12458" y="31809"/>
                      <a:pt x="13138" y="32476"/>
                      <a:pt x="13968" y="32476"/>
                    </a:cubicBezTo>
                    <a:cubicBezTo>
                      <a:pt x="13989" y="32476"/>
                      <a:pt x="14011" y="32476"/>
                      <a:pt x="14033" y="32475"/>
                    </a:cubicBezTo>
                    <a:cubicBezTo>
                      <a:pt x="14058" y="32476"/>
                      <a:pt x="14083" y="32477"/>
                      <a:pt x="14107" y="32477"/>
                    </a:cubicBezTo>
                    <a:cubicBezTo>
                      <a:pt x="14724" y="32477"/>
                      <a:pt x="15292" y="32056"/>
                      <a:pt x="15464" y="31437"/>
                    </a:cubicBezTo>
                    <a:cubicBezTo>
                      <a:pt x="15590" y="30989"/>
                      <a:pt x="15974" y="30766"/>
                      <a:pt x="16359" y="30766"/>
                    </a:cubicBezTo>
                    <a:cubicBezTo>
                      <a:pt x="16744" y="30766"/>
                      <a:pt x="17129" y="30989"/>
                      <a:pt x="17254" y="31437"/>
                    </a:cubicBezTo>
                    <a:cubicBezTo>
                      <a:pt x="17433" y="32081"/>
                      <a:pt x="18006" y="32511"/>
                      <a:pt x="18686" y="32511"/>
                    </a:cubicBezTo>
                    <a:cubicBezTo>
                      <a:pt x="19545" y="32511"/>
                      <a:pt x="20261" y="31831"/>
                      <a:pt x="20225" y="30972"/>
                    </a:cubicBezTo>
                    <a:cubicBezTo>
                      <a:pt x="20225" y="30404"/>
                      <a:pt x="20700" y="30038"/>
                      <a:pt x="21176" y="30038"/>
                    </a:cubicBezTo>
                    <a:cubicBezTo>
                      <a:pt x="21450" y="30038"/>
                      <a:pt x="21724" y="30160"/>
                      <a:pt x="21907" y="30435"/>
                    </a:cubicBezTo>
                    <a:cubicBezTo>
                      <a:pt x="22194" y="30828"/>
                      <a:pt x="22659" y="31043"/>
                      <a:pt x="23124" y="31079"/>
                    </a:cubicBezTo>
                    <a:cubicBezTo>
                      <a:pt x="23626" y="31043"/>
                      <a:pt x="24091" y="30793"/>
                      <a:pt x="24377" y="30399"/>
                    </a:cubicBezTo>
                    <a:cubicBezTo>
                      <a:pt x="24664" y="30005"/>
                      <a:pt x="24735" y="29504"/>
                      <a:pt x="24592" y="29039"/>
                    </a:cubicBezTo>
                    <a:cubicBezTo>
                      <a:pt x="24556" y="28931"/>
                      <a:pt x="24520" y="28860"/>
                      <a:pt x="24520" y="28752"/>
                    </a:cubicBezTo>
                    <a:cubicBezTo>
                      <a:pt x="24520" y="28394"/>
                      <a:pt x="24735" y="28072"/>
                      <a:pt x="25057" y="27929"/>
                    </a:cubicBezTo>
                    <a:cubicBezTo>
                      <a:pt x="25181" y="27852"/>
                      <a:pt x="25325" y="27814"/>
                      <a:pt x="25472" y="27814"/>
                    </a:cubicBezTo>
                    <a:cubicBezTo>
                      <a:pt x="25664" y="27814"/>
                      <a:pt x="25861" y="27879"/>
                      <a:pt x="26024" y="28001"/>
                    </a:cubicBezTo>
                    <a:cubicBezTo>
                      <a:pt x="26293" y="28193"/>
                      <a:pt x="26604" y="28284"/>
                      <a:pt x="26912" y="28284"/>
                    </a:cubicBezTo>
                    <a:cubicBezTo>
                      <a:pt x="27463" y="28284"/>
                      <a:pt x="28003" y="27992"/>
                      <a:pt x="28279" y="27464"/>
                    </a:cubicBezTo>
                    <a:cubicBezTo>
                      <a:pt x="28529" y="26963"/>
                      <a:pt x="28494" y="26354"/>
                      <a:pt x="28136" y="25889"/>
                    </a:cubicBezTo>
                    <a:cubicBezTo>
                      <a:pt x="28028" y="25710"/>
                      <a:pt x="27957" y="25531"/>
                      <a:pt x="27957" y="25352"/>
                    </a:cubicBezTo>
                    <a:cubicBezTo>
                      <a:pt x="27957" y="25030"/>
                      <a:pt x="28100" y="24743"/>
                      <a:pt x="28350" y="24564"/>
                    </a:cubicBezTo>
                    <a:cubicBezTo>
                      <a:pt x="28507" y="24452"/>
                      <a:pt x="28678" y="24396"/>
                      <a:pt x="28853" y="24396"/>
                    </a:cubicBezTo>
                    <a:cubicBezTo>
                      <a:pt x="28959" y="24396"/>
                      <a:pt x="29066" y="24417"/>
                      <a:pt x="29174" y="24457"/>
                    </a:cubicBezTo>
                    <a:cubicBezTo>
                      <a:pt x="29353" y="24493"/>
                      <a:pt x="29496" y="24528"/>
                      <a:pt x="29675" y="24528"/>
                    </a:cubicBezTo>
                    <a:cubicBezTo>
                      <a:pt x="30355" y="24528"/>
                      <a:pt x="30928" y="24099"/>
                      <a:pt x="31107" y="23455"/>
                    </a:cubicBezTo>
                    <a:cubicBezTo>
                      <a:pt x="31321" y="22846"/>
                      <a:pt x="31071" y="22166"/>
                      <a:pt x="30534" y="21772"/>
                    </a:cubicBezTo>
                    <a:cubicBezTo>
                      <a:pt x="30283" y="21629"/>
                      <a:pt x="30140" y="21343"/>
                      <a:pt x="30140" y="21056"/>
                    </a:cubicBezTo>
                    <a:cubicBezTo>
                      <a:pt x="30140" y="20770"/>
                      <a:pt x="30248" y="20555"/>
                      <a:pt x="30427" y="20341"/>
                    </a:cubicBezTo>
                    <a:cubicBezTo>
                      <a:pt x="30606" y="20197"/>
                      <a:pt x="30820" y="20090"/>
                      <a:pt x="31071" y="20090"/>
                    </a:cubicBezTo>
                    <a:cubicBezTo>
                      <a:pt x="31092" y="20091"/>
                      <a:pt x="31112" y="20091"/>
                      <a:pt x="31133" y="20091"/>
                    </a:cubicBezTo>
                    <a:cubicBezTo>
                      <a:pt x="31962" y="20091"/>
                      <a:pt x="32610" y="19390"/>
                      <a:pt x="32610" y="18587"/>
                    </a:cubicBezTo>
                    <a:cubicBezTo>
                      <a:pt x="32610" y="17906"/>
                      <a:pt x="32181" y="17334"/>
                      <a:pt x="31536" y="17155"/>
                    </a:cubicBezTo>
                    <a:cubicBezTo>
                      <a:pt x="31142" y="17012"/>
                      <a:pt x="30892" y="16654"/>
                      <a:pt x="30892" y="16260"/>
                    </a:cubicBezTo>
                    <a:cubicBezTo>
                      <a:pt x="30892" y="15830"/>
                      <a:pt x="31142" y="15472"/>
                      <a:pt x="31536" y="15365"/>
                    </a:cubicBezTo>
                    <a:cubicBezTo>
                      <a:pt x="32181" y="15150"/>
                      <a:pt x="32610" y="14578"/>
                      <a:pt x="32610" y="13933"/>
                    </a:cubicBezTo>
                    <a:cubicBezTo>
                      <a:pt x="32610" y="13504"/>
                      <a:pt x="32431" y="13110"/>
                      <a:pt x="32145" y="12788"/>
                    </a:cubicBezTo>
                    <a:cubicBezTo>
                      <a:pt x="31887" y="12530"/>
                      <a:pt x="31572" y="12389"/>
                      <a:pt x="31225" y="12389"/>
                    </a:cubicBezTo>
                    <a:cubicBezTo>
                      <a:pt x="31186" y="12389"/>
                      <a:pt x="31146" y="12390"/>
                      <a:pt x="31107" y="12394"/>
                    </a:cubicBezTo>
                    <a:cubicBezTo>
                      <a:pt x="30570" y="12394"/>
                      <a:pt x="30140" y="11965"/>
                      <a:pt x="30140" y="11463"/>
                    </a:cubicBezTo>
                    <a:cubicBezTo>
                      <a:pt x="30140" y="11141"/>
                      <a:pt x="30283" y="10855"/>
                      <a:pt x="30534" y="10712"/>
                    </a:cubicBezTo>
                    <a:cubicBezTo>
                      <a:pt x="30928" y="10425"/>
                      <a:pt x="31178" y="9960"/>
                      <a:pt x="31178" y="9495"/>
                    </a:cubicBezTo>
                    <a:cubicBezTo>
                      <a:pt x="31178" y="8994"/>
                      <a:pt x="30928" y="8528"/>
                      <a:pt x="30534" y="8206"/>
                    </a:cubicBezTo>
                    <a:cubicBezTo>
                      <a:pt x="30285" y="8025"/>
                      <a:pt x="29992" y="7930"/>
                      <a:pt x="29693" y="7930"/>
                    </a:cubicBezTo>
                    <a:cubicBezTo>
                      <a:pt x="29520" y="7930"/>
                      <a:pt x="29344" y="7961"/>
                      <a:pt x="29174" y="8027"/>
                    </a:cubicBezTo>
                    <a:cubicBezTo>
                      <a:pt x="29066" y="8063"/>
                      <a:pt x="28959" y="8063"/>
                      <a:pt x="28852" y="8063"/>
                    </a:cubicBezTo>
                    <a:cubicBezTo>
                      <a:pt x="28494" y="8063"/>
                      <a:pt x="28171" y="7884"/>
                      <a:pt x="28028" y="7562"/>
                    </a:cubicBezTo>
                    <a:cubicBezTo>
                      <a:pt x="27885" y="7240"/>
                      <a:pt x="27921" y="6846"/>
                      <a:pt x="28136" y="6595"/>
                    </a:cubicBezTo>
                    <a:cubicBezTo>
                      <a:pt x="28315" y="6345"/>
                      <a:pt x="28422" y="6023"/>
                      <a:pt x="28422" y="5700"/>
                    </a:cubicBezTo>
                    <a:cubicBezTo>
                      <a:pt x="28422" y="5128"/>
                      <a:pt x="28100" y="4591"/>
                      <a:pt x="27563" y="4340"/>
                    </a:cubicBezTo>
                    <a:cubicBezTo>
                      <a:pt x="27349" y="4218"/>
                      <a:pt x="27115" y="4161"/>
                      <a:pt x="26884" y="4161"/>
                    </a:cubicBezTo>
                    <a:cubicBezTo>
                      <a:pt x="26574" y="4161"/>
                      <a:pt x="26270" y="4263"/>
                      <a:pt x="26024" y="4448"/>
                    </a:cubicBezTo>
                    <a:cubicBezTo>
                      <a:pt x="25845" y="4582"/>
                      <a:pt x="25634" y="4648"/>
                      <a:pt x="25429" y="4648"/>
                    </a:cubicBezTo>
                    <a:cubicBezTo>
                      <a:pt x="25143" y="4648"/>
                      <a:pt x="24866" y="4519"/>
                      <a:pt x="24699" y="4269"/>
                    </a:cubicBezTo>
                    <a:cubicBezTo>
                      <a:pt x="24520" y="4018"/>
                      <a:pt x="24449" y="3696"/>
                      <a:pt x="24556" y="3410"/>
                    </a:cubicBezTo>
                    <a:cubicBezTo>
                      <a:pt x="24628" y="3266"/>
                      <a:pt x="24664" y="3087"/>
                      <a:pt x="24664" y="2908"/>
                    </a:cubicBezTo>
                    <a:cubicBezTo>
                      <a:pt x="24628" y="2264"/>
                      <a:pt x="24198" y="1691"/>
                      <a:pt x="23590" y="1477"/>
                    </a:cubicBezTo>
                    <a:cubicBezTo>
                      <a:pt x="23451" y="1438"/>
                      <a:pt x="23310" y="1419"/>
                      <a:pt x="23171" y="1419"/>
                    </a:cubicBezTo>
                    <a:cubicBezTo>
                      <a:pt x="22667" y="1419"/>
                      <a:pt x="22188" y="1664"/>
                      <a:pt x="21907" y="2085"/>
                    </a:cubicBezTo>
                    <a:cubicBezTo>
                      <a:pt x="21779" y="2310"/>
                      <a:pt x="21535" y="2449"/>
                      <a:pt x="21279" y="2449"/>
                    </a:cubicBezTo>
                    <a:cubicBezTo>
                      <a:pt x="21250" y="2449"/>
                      <a:pt x="21221" y="2447"/>
                      <a:pt x="21192" y="2443"/>
                    </a:cubicBezTo>
                    <a:cubicBezTo>
                      <a:pt x="21155" y="2448"/>
                      <a:pt x="21118" y="2450"/>
                      <a:pt x="21082" y="2450"/>
                    </a:cubicBezTo>
                    <a:cubicBezTo>
                      <a:pt x="20842" y="2450"/>
                      <a:pt x="20631" y="2348"/>
                      <a:pt x="20476" y="2193"/>
                    </a:cubicBezTo>
                    <a:cubicBezTo>
                      <a:pt x="20332" y="2014"/>
                      <a:pt x="20225" y="1763"/>
                      <a:pt x="20225" y="1512"/>
                    </a:cubicBezTo>
                    <a:cubicBezTo>
                      <a:pt x="20260" y="675"/>
                      <a:pt x="19581" y="8"/>
                      <a:pt x="18751" y="8"/>
                    </a:cubicBezTo>
                    <a:cubicBezTo>
                      <a:pt x="18729" y="8"/>
                      <a:pt x="18708" y="8"/>
                      <a:pt x="18686" y="9"/>
                    </a:cubicBezTo>
                    <a:cubicBezTo>
                      <a:pt x="18661" y="8"/>
                      <a:pt x="18636" y="7"/>
                      <a:pt x="18611" y="7"/>
                    </a:cubicBezTo>
                    <a:cubicBezTo>
                      <a:pt x="17995" y="7"/>
                      <a:pt x="17426" y="428"/>
                      <a:pt x="17254" y="1047"/>
                    </a:cubicBezTo>
                    <a:cubicBezTo>
                      <a:pt x="17129" y="1495"/>
                      <a:pt x="16744" y="1718"/>
                      <a:pt x="16359" y="1718"/>
                    </a:cubicBezTo>
                    <a:cubicBezTo>
                      <a:pt x="15974" y="1718"/>
                      <a:pt x="15590" y="1495"/>
                      <a:pt x="15464" y="1047"/>
                    </a:cubicBezTo>
                    <a:cubicBezTo>
                      <a:pt x="15231" y="331"/>
                      <a:pt x="14638" y="1"/>
                      <a:pt x="140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2" name="Google Shape;1652;p42"/>
              <p:cNvSpPr/>
              <p:nvPr/>
            </p:nvSpPr>
            <p:spPr>
              <a:xfrm>
                <a:off x="5875735" y="1920236"/>
                <a:ext cx="272001" cy="265945"/>
              </a:xfrm>
              <a:custGeom>
                <a:rect b="b" l="l" r="r" t="t"/>
                <a:pathLst>
                  <a:path extrusionOk="0" h="22353" w="22862">
                    <a:moveTo>
                      <a:pt x="11463" y="6686"/>
                    </a:moveTo>
                    <a:cubicBezTo>
                      <a:pt x="12559" y="6686"/>
                      <a:pt x="13679" y="7095"/>
                      <a:pt x="14592" y="8009"/>
                    </a:cubicBezTo>
                    <a:cubicBezTo>
                      <a:pt x="17420" y="10836"/>
                      <a:pt x="15416" y="15669"/>
                      <a:pt x="11442" y="15669"/>
                    </a:cubicBezTo>
                    <a:cubicBezTo>
                      <a:pt x="8973" y="15669"/>
                      <a:pt x="6968" y="13664"/>
                      <a:pt x="6968" y="11194"/>
                    </a:cubicBezTo>
                    <a:cubicBezTo>
                      <a:pt x="6968" y="8481"/>
                      <a:pt x="9166" y="6686"/>
                      <a:pt x="11463" y="6686"/>
                    </a:cubicBezTo>
                    <a:close/>
                    <a:moveTo>
                      <a:pt x="9789" y="0"/>
                    </a:moveTo>
                    <a:cubicBezTo>
                      <a:pt x="9468" y="0"/>
                      <a:pt x="9152" y="233"/>
                      <a:pt x="9152" y="635"/>
                    </a:cubicBezTo>
                    <a:lnTo>
                      <a:pt x="9152" y="2174"/>
                    </a:lnTo>
                    <a:cubicBezTo>
                      <a:pt x="9152" y="2565"/>
                      <a:pt x="8826" y="2809"/>
                      <a:pt x="8498" y="2809"/>
                    </a:cubicBezTo>
                    <a:cubicBezTo>
                      <a:pt x="8316" y="2809"/>
                      <a:pt x="8134" y="2734"/>
                      <a:pt x="8006" y="2568"/>
                    </a:cubicBezTo>
                    <a:lnTo>
                      <a:pt x="7111" y="1279"/>
                    </a:lnTo>
                    <a:cubicBezTo>
                      <a:pt x="6987" y="1099"/>
                      <a:pt x="6810" y="1021"/>
                      <a:pt x="6633" y="1021"/>
                    </a:cubicBezTo>
                    <a:cubicBezTo>
                      <a:pt x="6248" y="1021"/>
                      <a:pt x="5866" y="1386"/>
                      <a:pt x="6037" y="1852"/>
                    </a:cubicBezTo>
                    <a:lnTo>
                      <a:pt x="6503" y="3319"/>
                    </a:lnTo>
                    <a:cubicBezTo>
                      <a:pt x="6639" y="3781"/>
                      <a:pt x="6301" y="4160"/>
                      <a:pt x="5911" y="4160"/>
                    </a:cubicBezTo>
                    <a:cubicBezTo>
                      <a:pt x="5787" y="4160"/>
                      <a:pt x="5657" y="4122"/>
                      <a:pt x="5536" y="4035"/>
                    </a:cubicBezTo>
                    <a:lnTo>
                      <a:pt x="4284" y="3141"/>
                    </a:lnTo>
                    <a:cubicBezTo>
                      <a:pt x="4140" y="2997"/>
                      <a:pt x="3981" y="2937"/>
                      <a:pt x="3830" y="2937"/>
                    </a:cubicBezTo>
                    <a:cubicBezTo>
                      <a:pt x="3337" y="2937"/>
                      <a:pt x="2923" y="3570"/>
                      <a:pt x="3389" y="4035"/>
                    </a:cubicBezTo>
                    <a:lnTo>
                      <a:pt x="4284" y="5288"/>
                    </a:lnTo>
                    <a:cubicBezTo>
                      <a:pt x="4600" y="5731"/>
                      <a:pt x="4274" y="6285"/>
                      <a:pt x="3798" y="6285"/>
                    </a:cubicBezTo>
                    <a:cubicBezTo>
                      <a:pt x="3736" y="6285"/>
                      <a:pt x="3670" y="6276"/>
                      <a:pt x="3603" y="6255"/>
                    </a:cubicBezTo>
                    <a:lnTo>
                      <a:pt x="2100" y="5754"/>
                    </a:lnTo>
                    <a:cubicBezTo>
                      <a:pt x="2031" y="5732"/>
                      <a:pt x="1964" y="5722"/>
                      <a:pt x="1901" y="5722"/>
                    </a:cubicBezTo>
                    <a:cubicBezTo>
                      <a:pt x="1337" y="5722"/>
                      <a:pt x="1016" y="6509"/>
                      <a:pt x="1563" y="6863"/>
                    </a:cubicBezTo>
                    <a:lnTo>
                      <a:pt x="2816" y="7758"/>
                    </a:lnTo>
                    <a:cubicBezTo>
                      <a:pt x="3317" y="8116"/>
                      <a:pt x="3031" y="8903"/>
                      <a:pt x="2458" y="8903"/>
                    </a:cubicBezTo>
                    <a:lnTo>
                      <a:pt x="883" y="8903"/>
                    </a:lnTo>
                    <a:cubicBezTo>
                      <a:pt x="871" y="8903"/>
                      <a:pt x="859" y="8903"/>
                      <a:pt x="847" y="8903"/>
                    </a:cubicBezTo>
                    <a:cubicBezTo>
                      <a:pt x="161" y="8903"/>
                      <a:pt x="0" y="9909"/>
                      <a:pt x="704" y="10120"/>
                    </a:cubicBezTo>
                    <a:lnTo>
                      <a:pt x="2172" y="10586"/>
                    </a:lnTo>
                    <a:cubicBezTo>
                      <a:pt x="2744" y="10801"/>
                      <a:pt x="2744" y="11624"/>
                      <a:pt x="2172" y="11803"/>
                    </a:cubicBezTo>
                    <a:lnTo>
                      <a:pt x="704" y="12268"/>
                    </a:lnTo>
                    <a:cubicBezTo>
                      <a:pt x="60" y="12519"/>
                      <a:pt x="239" y="13449"/>
                      <a:pt x="919" y="13485"/>
                    </a:cubicBezTo>
                    <a:lnTo>
                      <a:pt x="2458" y="13485"/>
                    </a:lnTo>
                    <a:cubicBezTo>
                      <a:pt x="2471" y="13484"/>
                      <a:pt x="2485" y="13484"/>
                      <a:pt x="2498" y="13484"/>
                    </a:cubicBezTo>
                    <a:cubicBezTo>
                      <a:pt x="3077" y="13484"/>
                      <a:pt x="3307" y="14245"/>
                      <a:pt x="2852" y="14595"/>
                    </a:cubicBezTo>
                    <a:lnTo>
                      <a:pt x="1563" y="15490"/>
                    </a:lnTo>
                    <a:cubicBezTo>
                      <a:pt x="1057" y="15870"/>
                      <a:pt x="1362" y="16641"/>
                      <a:pt x="1910" y="16641"/>
                    </a:cubicBezTo>
                    <a:cubicBezTo>
                      <a:pt x="1981" y="16641"/>
                      <a:pt x="2057" y="16628"/>
                      <a:pt x="2136" y="16599"/>
                    </a:cubicBezTo>
                    <a:lnTo>
                      <a:pt x="3603" y="16134"/>
                    </a:lnTo>
                    <a:cubicBezTo>
                      <a:pt x="3670" y="16113"/>
                      <a:pt x="3736" y="16103"/>
                      <a:pt x="3800" y="16103"/>
                    </a:cubicBezTo>
                    <a:cubicBezTo>
                      <a:pt x="4281" y="16103"/>
                      <a:pt x="4635" y="16658"/>
                      <a:pt x="4319" y="17100"/>
                    </a:cubicBezTo>
                    <a:lnTo>
                      <a:pt x="3424" y="18353"/>
                    </a:lnTo>
                    <a:cubicBezTo>
                      <a:pt x="2954" y="18796"/>
                      <a:pt x="3383" y="19432"/>
                      <a:pt x="3883" y="19432"/>
                    </a:cubicBezTo>
                    <a:cubicBezTo>
                      <a:pt x="4029" y="19432"/>
                      <a:pt x="4182" y="19378"/>
                      <a:pt x="4319" y="19248"/>
                    </a:cubicBezTo>
                    <a:lnTo>
                      <a:pt x="5572" y="18353"/>
                    </a:lnTo>
                    <a:cubicBezTo>
                      <a:pt x="5685" y="18266"/>
                      <a:pt x="5811" y="18228"/>
                      <a:pt x="5934" y="18228"/>
                    </a:cubicBezTo>
                    <a:cubicBezTo>
                      <a:pt x="6317" y="18228"/>
                      <a:pt x="6674" y="18600"/>
                      <a:pt x="6539" y="19033"/>
                    </a:cubicBezTo>
                    <a:lnTo>
                      <a:pt x="6037" y="20501"/>
                    </a:lnTo>
                    <a:cubicBezTo>
                      <a:pt x="5892" y="20985"/>
                      <a:pt x="6255" y="21355"/>
                      <a:pt x="6638" y="21355"/>
                    </a:cubicBezTo>
                    <a:cubicBezTo>
                      <a:pt x="6821" y="21355"/>
                      <a:pt x="7008" y="21270"/>
                      <a:pt x="7147" y="21074"/>
                    </a:cubicBezTo>
                    <a:lnTo>
                      <a:pt x="8042" y="19821"/>
                    </a:lnTo>
                    <a:cubicBezTo>
                      <a:pt x="8174" y="19636"/>
                      <a:pt x="8365" y="19553"/>
                      <a:pt x="8553" y="19553"/>
                    </a:cubicBezTo>
                    <a:cubicBezTo>
                      <a:pt x="8874" y="19553"/>
                      <a:pt x="9187" y="19795"/>
                      <a:pt x="9187" y="20179"/>
                    </a:cubicBezTo>
                    <a:lnTo>
                      <a:pt x="9187" y="21754"/>
                    </a:lnTo>
                    <a:cubicBezTo>
                      <a:pt x="9227" y="22114"/>
                      <a:pt x="9513" y="22306"/>
                      <a:pt x="9807" y="22306"/>
                    </a:cubicBezTo>
                    <a:cubicBezTo>
                      <a:pt x="10040" y="22306"/>
                      <a:pt x="10278" y="22186"/>
                      <a:pt x="10404" y="21933"/>
                    </a:cubicBezTo>
                    <a:lnTo>
                      <a:pt x="10834" y="20429"/>
                    </a:lnTo>
                    <a:cubicBezTo>
                      <a:pt x="10923" y="20143"/>
                      <a:pt x="11174" y="20000"/>
                      <a:pt x="11425" y="20000"/>
                    </a:cubicBezTo>
                    <a:cubicBezTo>
                      <a:pt x="11675" y="20000"/>
                      <a:pt x="11926" y="20143"/>
                      <a:pt x="12015" y="20429"/>
                    </a:cubicBezTo>
                    <a:lnTo>
                      <a:pt x="12516" y="21897"/>
                    </a:lnTo>
                    <a:cubicBezTo>
                      <a:pt x="12610" y="22211"/>
                      <a:pt x="12856" y="22353"/>
                      <a:pt x="13102" y="22353"/>
                    </a:cubicBezTo>
                    <a:cubicBezTo>
                      <a:pt x="13417" y="22353"/>
                      <a:pt x="13733" y="22120"/>
                      <a:pt x="13733" y="21718"/>
                    </a:cubicBezTo>
                    <a:lnTo>
                      <a:pt x="13733" y="20179"/>
                    </a:lnTo>
                    <a:cubicBezTo>
                      <a:pt x="13733" y="19770"/>
                      <a:pt x="14051" y="19519"/>
                      <a:pt x="14374" y="19519"/>
                    </a:cubicBezTo>
                    <a:cubicBezTo>
                      <a:pt x="14560" y="19519"/>
                      <a:pt x="14748" y="19602"/>
                      <a:pt x="14879" y="19785"/>
                    </a:cubicBezTo>
                    <a:lnTo>
                      <a:pt x="15774" y="21038"/>
                    </a:lnTo>
                    <a:cubicBezTo>
                      <a:pt x="15902" y="21236"/>
                      <a:pt x="16087" y="21320"/>
                      <a:pt x="16271" y="21320"/>
                    </a:cubicBezTo>
                    <a:cubicBezTo>
                      <a:pt x="16652" y="21320"/>
                      <a:pt x="17028" y="20959"/>
                      <a:pt x="16883" y="20501"/>
                    </a:cubicBezTo>
                    <a:lnTo>
                      <a:pt x="16382" y="19033"/>
                    </a:lnTo>
                    <a:cubicBezTo>
                      <a:pt x="16246" y="18572"/>
                      <a:pt x="16584" y="18193"/>
                      <a:pt x="16974" y="18193"/>
                    </a:cubicBezTo>
                    <a:cubicBezTo>
                      <a:pt x="17098" y="18193"/>
                      <a:pt x="17228" y="18231"/>
                      <a:pt x="17349" y="18317"/>
                    </a:cubicBezTo>
                    <a:lnTo>
                      <a:pt x="18601" y="19212"/>
                    </a:lnTo>
                    <a:cubicBezTo>
                      <a:pt x="18739" y="19342"/>
                      <a:pt x="18892" y="19396"/>
                      <a:pt x="19038" y="19396"/>
                    </a:cubicBezTo>
                    <a:cubicBezTo>
                      <a:pt x="19538" y="19396"/>
                      <a:pt x="19967" y="18761"/>
                      <a:pt x="19496" y="18317"/>
                    </a:cubicBezTo>
                    <a:lnTo>
                      <a:pt x="18601" y="17065"/>
                    </a:lnTo>
                    <a:cubicBezTo>
                      <a:pt x="18285" y="16622"/>
                      <a:pt x="18611" y="16068"/>
                      <a:pt x="19111" y="16068"/>
                    </a:cubicBezTo>
                    <a:cubicBezTo>
                      <a:pt x="19177" y="16068"/>
                      <a:pt x="19246" y="16077"/>
                      <a:pt x="19317" y="16098"/>
                    </a:cubicBezTo>
                    <a:lnTo>
                      <a:pt x="20785" y="16564"/>
                    </a:lnTo>
                    <a:cubicBezTo>
                      <a:pt x="20864" y="16593"/>
                      <a:pt x="20940" y="16606"/>
                      <a:pt x="21011" y="16606"/>
                    </a:cubicBezTo>
                    <a:cubicBezTo>
                      <a:pt x="21558" y="16606"/>
                      <a:pt x="21860" y="15838"/>
                      <a:pt x="21322" y="15490"/>
                    </a:cubicBezTo>
                    <a:lnTo>
                      <a:pt x="20069" y="14595"/>
                    </a:lnTo>
                    <a:cubicBezTo>
                      <a:pt x="19568" y="14237"/>
                      <a:pt x="19854" y="13449"/>
                      <a:pt x="20463" y="13449"/>
                    </a:cubicBezTo>
                    <a:lnTo>
                      <a:pt x="22002" y="13449"/>
                    </a:lnTo>
                    <a:cubicBezTo>
                      <a:pt x="22718" y="13449"/>
                      <a:pt x="22861" y="12447"/>
                      <a:pt x="22181" y="12232"/>
                    </a:cubicBezTo>
                    <a:lnTo>
                      <a:pt x="20678" y="11767"/>
                    </a:lnTo>
                    <a:cubicBezTo>
                      <a:pt x="20105" y="11588"/>
                      <a:pt x="20105" y="10765"/>
                      <a:pt x="20678" y="10586"/>
                    </a:cubicBezTo>
                    <a:lnTo>
                      <a:pt x="22145" y="10120"/>
                    </a:lnTo>
                    <a:cubicBezTo>
                      <a:pt x="22861" y="9906"/>
                      <a:pt x="22682" y="8868"/>
                      <a:pt x="21966" y="8868"/>
                    </a:cubicBezTo>
                    <a:lnTo>
                      <a:pt x="20427" y="8868"/>
                    </a:lnTo>
                    <a:cubicBezTo>
                      <a:pt x="20413" y="8868"/>
                      <a:pt x="20399" y="8869"/>
                      <a:pt x="20385" y="8869"/>
                    </a:cubicBezTo>
                    <a:cubicBezTo>
                      <a:pt x="19772" y="8869"/>
                      <a:pt x="19543" y="8108"/>
                      <a:pt x="20033" y="7758"/>
                    </a:cubicBezTo>
                    <a:lnTo>
                      <a:pt x="21286" y="6863"/>
                    </a:lnTo>
                    <a:cubicBezTo>
                      <a:pt x="21831" y="6479"/>
                      <a:pt x="21515" y="5721"/>
                      <a:pt x="20954" y="5721"/>
                    </a:cubicBezTo>
                    <a:cubicBezTo>
                      <a:pt x="20889" y="5721"/>
                      <a:pt x="20820" y="5731"/>
                      <a:pt x="20749" y="5754"/>
                    </a:cubicBezTo>
                    <a:lnTo>
                      <a:pt x="19246" y="6219"/>
                    </a:lnTo>
                    <a:cubicBezTo>
                      <a:pt x="19171" y="6247"/>
                      <a:pt x="19098" y="6260"/>
                      <a:pt x="19029" y="6260"/>
                    </a:cubicBezTo>
                    <a:cubicBezTo>
                      <a:pt x="18566" y="6260"/>
                      <a:pt x="18254" y="5688"/>
                      <a:pt x="18566" y="5252"/>
                    </a:cubicBezTo>
                    <a:lnTo>
                      <a:pt x="19461" y="4035"/>
                    </a:lnTo>
                    <a:cubicBezTo>
                      <a:pt x="19926" y="3570"/>
                      <a:pt x="19512" y="2937"/>
                      <a:pt x="19020" y="2937"/>
                    </a:cubicBezTo>
                    <a:cubicBezTo>
                      <a:pt x="18868" y="2937"/>
                      <a:pt x="18709" y="2997"/>
                      <a:pt x="18566" y="3141"/>
                    </a:cubicBezTo>
                    <a:lnTo>
                      <a:pt x="17313" y="4035"/>
                    </a:lnTo>
                    <a:cubicBezTo>
                      <a:pt x="17199" y="4108"/>
                      <a:pt x="17078" y="4141"/>
                      <a:pt x="16961" y="4141"/>
                    </a:cubicBezTo>
                    <a:cubicBezTo>
                      <a:pt x="16562" y="4141"/>
                      <a:pt x="16208" y="3762"/>
                      <a:pt x="16346" y="3319"/>
                    </a:cubicBezTo>
                    <a:lnTo>
                      <a:pt x="16847" y="1852"/>
                    </a:lnTo>
                    <a:cubicBezTo>
                      <a:pt x="16872" y="1454"/>
                      <a:pt x="16552" y="1177"/>
                      <a:pt x="16210" y="1177"/>
                    </a:cubicBezTo>
                    <a:cubicBezTo>
                      <a:pt x="16059" y="1177"/>
                      <a:pt x="15905" y="1231"/>
                      <a:pt x="15774" y="1351"/>
                    </a:cubicBezTo>
                    <a:lnTo>
                      <a:pt x="14879" y="2604"/>
                    </a:lnTo>
                    <a:cubicBezTo>
                      <a:pt x="14751" y="2770"/>
                      <a:pt x="14569" y="2845"/>
                      <a:pt x="14387" y="2845"/>
                    </a:cubicBezTo>
                    <a:cubicBezTo>
                      <a:pt x="14059" y="2845"/>
                      <a:pt x="13733" y="2601"/>
                      <a:pt x="13733" y="2210"/>
                    </a:cubicBezTo>
                    <a:lnTo>
                      <a:pt x="13733" y="671"/>
                    </a:lnTo>
                    <a:cubicBezTo>
                      <a:pt x="13753" y="269"/>
                      <a:pt x="13435" y="36"/>
                      <a:pt x="13114" y="36"/>
                    </a:cubicBezTo>
                    <a:cubicBezTo>
                      <a:pt x="12863" y="36"/>
                      <a:pt x="12610" y="178"/>
                      <a:pt x="12516" y="492"/>
                    </a:cubicBezTo>
                    <a:lnTo>
                      <a:pt x="12051" y="1959"/>
                    </a:lnTo>
                    <a:cubicBezTo>
                      <a:pt x="11962" y="2246"/>
                      <a:pt x="11711" y="2389"/>
                      <a:pt x="11456" y="2389"/>
                    </a:cubicBezTo>
                    <a:cubicBezTo>
                      <a:pt x="11201" y="2389"/>
                      <a:pt x="10941" y="2246"/>
                      <a:pt x="10834" y="1959"/>
                    </a:cubicBezTo>
                    <a:lnTo>
                      <a:pt x="10404" y="456"/>
                    </a:lnTo>
                    <a:cubicBezTo>
                      <a:pt x="10295" y="142"/>
                      <a:pt x="10040" y="0"/>
                      <a:pt x="9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3" name="Google Shape;1653;p42"/>
              <p:cNvSpPr/>
              <p:nvPr/>
            </p:nvSpPr>
            <p:spPr>
              <a:xfrm>
                <a:off x="5721854" y="2144978"/>
                <a:ext cx="50683" cy="160557"/>
              </a:xfrm>
              <a:custGeom>
                <a:rect b="b" l="l" r="r" t="t"/>
                <a:pathLst>
                  <a:path extrusionOk="0" h="13495" w="4260">
                    <a:moveTo>
                      <a:pt x="0" y="0"/>
                    </a:moveTo>
                    <a:lnTo>
                      <a:pt x="0" y="13495"/>
                    </a:lnTo>
                    <a:lnTo>
                      <a:pt x="4260" y="13495"/>
                    </a:lnTo>
                    <a:lnTo>
                      <a:pt x="426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4" name="Google Shape;1654;p42"/>
              <p:cNvSpPr/>
              <p:nvPr/>
            </p:nvSpPr>
            <p:spPr>
              <a:xfrm>
                <a:off x="5690766" y="2301262"/>
                <a:ext cx="112860" cy="66448"/>
              </a:xfrm>
              <a:custGeom>
                <a:rect b="b" l="l" r="r" t="t"/>
                <a:pathLst>
                  <a:path extrusionOk="0" h="5585" w="9486">
                    <a:moveTo>
                      <a:pt x="0" y="1"/>
                    </a:moveTo>
                    <a:cubicBezTo>
                      <a:pt x="1611" y="1862"/>
                      <a:pt x="3222" y="3723"/>
                      <a:pt x="4868" y="5585"/>
                    </a:cubicBezTo>
                    <a:cubicBezTo>
                      <a:pt x="6407" y="3723"/>
                      <a:pt x="7947" y="1862"/>
                      <a:pt x="94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5" name="Google Shape;1655;p42"/>
              <p:cNvSpPr/>
              <p:nvPr/>
            </p:nvSpPr>
            <p:spPr>
              <a:xfrm>
                <a:off x="5903265" y="3103172"/>
                <a:ext cx="145233" cy="157392"/>
              </a:xfrm>
              <a:custGeom>
                <a:rect b="b" l="l" r="r" t="t"/>
                <a:pathLst>
                  <a:path extrusionOk="0" h="13229" w="12207">
                    <a:moveTo>
                      <a:pt x="3258" y="0"/>
                    </a:moveTo>
                    <a:lnTo>
                      <a:pt x="1" y="9164"/>
                    </a:lnTo>
                    <a:cubicBezTo>
                      <a:pt x="595" y="8844"/>
                      <a:pt x="1277" y="8670"/>
                      <a:pt x="1963" y="8670"/>
                    </a:cubicBezTo>
                    <a:cubicBezTo>
                      <a:pt x="2351" y="8670"/>
                      <a:pt x="2740" y="8725"/>
                      <a:pt x="3115" y="8842"/>
                    </a:cubicBezTo>
                    <a:cubicBezTo>
                      <a:pt x="4690" y="9379"/>
                      <a:pt x="5835" y="11061"/>
                      <a:pt x="5835" y="12994"/>
                    </a:cubicBezTo>
                    <a:cubicBezTo>
                      <a:pt x="6349" y="13153"/>
                      <a:pt x="6870" y="13229"/>
                      <a:pt x="7378" y="13229"/>
                    </a:cubicBezTo>
                    <a:cubicBezTo>
                      <a:pt x="8815" y="13229"/>
                      <a:pt x="10142" y="12620"/>
                      <a:pt x="10882" y="11562"/>
                    </a:cubicBezTo>
                    <a:cubicBezTo>
                      <a:pt x="12207" y="9701"/>
                      <a:pt x="11670" y="6622"/>
                      <a:pt x="9236" y="5119"/>
                    </a:cubicBezTo>
                    <a:lnTo>
                      <a:pt x="325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6" name="Google Shape;1656;p42"/>
              <p:cNvSpPr/>
              <p:nvPr/>
            </p:nvSpPr>
            <p:spPr>
              <a:xfrm>
                <a:off x="5579609" y="3200267"/>
                <a:ext cx="124365" cy="164209"/>
              </a:xfrm>
              <a:custGeom>
                <a:rect b="b" l="l" r="r" t="t"/>
                <a:pathLst>
                  <a:path extrusionOk="0" h="13802" w="10453">
                    <a:moveTo>
                      <a:pt x="8520" y="1"/>
                    </a:moveTo>
                    <a:lnTo>
                      <a:pt x="1" y="4761"/>
                    </a:lnTo>
                    <a:cubicBezTo>
                      <a:pt x="1075" y="4976"/>
                      <a:pt x="1969" y="5620"/>
                      <a:pt x="2578" y="6551"/>
                    </a:cubicBezTo>
                    <a:cubicBezTo>
                      <a:pt x="3437" y="8019"/>
                      <a:pt x="3186" y="10023"/>
                      <a:pt x="1898" y="11455"/>
                    </a:cubicBezTo>
                    <a:cubicBezTo>
                      <a:pt x="2803" y="12934"/>
                      <a:pt x="4319" y="13802"/>
                      <a:pt x="5802" y="13802"/>
                    </a:cubicBezTo>
                    <a:cubicBezTo>
                      <a:pt x="6078" y="13802"/>
                      <a:pt x="6353" y="13772"/>
                      <a:pt x="6623" y="13710"/>
                    </a:cubicBezTo>
                    <a:cubicBezTo>
                      <a:pt x="8842" y="13173"/>
                      <a:pt x="10453" y="10524"/>
                      <a:pt x="9630" y="7768"/>
                    </a:cubicBezTo>
                    <a:cubicBezTo>
                      <a:pt x="9272" y="5191"/>
                      <a:pt x="8878" y="2578"/>
                      <a:pt x="8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7" name="Google Shape;1657;p42"/>
              <p:cNvSpPr/>
              <p:nvPr/>
            </p:nvSpPr>
            <p:spPr>
              <a:xfrm>
                <a:off x="6043809" y="3132749"/>
                <a:ext cx="36632" cy="59797"/>
              </a:xfrm>
              <a:custGeom>
                <a:rect b="b" l="l" r="r" t="t"/>
                <a:pathLst>
                  <a:path extrusionOk="0" h="5026" w="3079">
                    <a:moveTo>
                      <a:pt x="951" y="0"/>
                    </a:moveTo>
                    <a:cubicBezTo>
                      <a:pt x="474" y="0"/>
                      <a:pt x="1" y="421"/>
                      <a:pt x="179" y="1022"/>
                    </a:cubicBezTo>
                    <a:lnTo>
                      <a:pt x="1432" y="4494"/>
                    </a:lnTo>
                    <a:cubicBezTo>
                      <a:pt x="1548" y="4842"/>
                      <a:pt x="1875" y="5026"/>
                      <a:pt x="2205" y="5026"/>
                    </a:cubicBezTo>
                    <a:cubicBezTo>
                      <a:pt x="2282" y="5026"/>
                      <a:pt x="2359" y="5016"/>
                      <a:pt x="2434" y="4995"/>
                    </a:cubicBezTo>
                    <a:cubicBezTo>
                      <a:pt x="2864" y="4816"/>
                      <a:pt x="3078" y="4387"/>
                      <a:pt x="2935" y="3957"/>
                    </a:cubicBezTo>
                    <a:lnTo>
                      <a:pt x="1682" y="521"/>
                    </a:lnTo>
                    <a:cubicBezTo>
                      <a:pt x="1534" y="156"/>
                      <a:pt x="1241" y="0"/>
                      <a:pt x="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8" name="Google Shape;1658;p42"/>
              <p:cNvSpPr/>
              <p:nvPr/>
            </p:nvSpPr>
            <p:spPr>
              <a:xfrm>
                <a:off x="6020109" y="3144932"/>
                <a:ext cx="36478" cy="60130"/>
              </a:xfrm>
              <a:custGeom>
                <a:rect b="b" l="l" r="r" t="t"/>
                <a:pathLst>
                  <a:path extrusionOk="0" h="5054" w="3066">
                    <a:moveTo>
                      <a:pt x="989" y="0"/>
                    </a:moveTo>
                    <a:cubicBezTo>
                      <a:pt x="500" y="0"/>
                      <a:pt x="1" y="445"/>
                      <a:pt x="202" y="1072"/>
                    </a:cubicBezTo>
                    <a:lnTo>
                      <a:pt x="1455" y="4544"/>
                    </a:lnTo>
                    <a:cubicBezTo>
                      <a:pt x="1568" y="4855"/>
                      <a:pt x="1882" y="5054"/>
                      <a:pt x="2202" y="5054"/>
                    </a:cubicBezTo>
                    <a:cubicBezTo>
                      <a:pt x="2288" y="5054"/>
                      <a:pt x="2374" y="5040"/>
                      <a:pt x="2457" y="5009"/>
                    </a:cubicBezTo>
                    <a:cubicBezTo>
                      <a:pt x="2851" y="4866"/>
                      <a:pt x="3066" y="4401"/>
                      <a:pt x="2923" y="4007"/>
                    </a:cubicBezTo>
                    <a:lnTo>
                      <a:pt x="1706" y="535"/>
                    </a:lnTo>
                    <a:cubicBezTo>
                      <a:pt x="1572" y="160"/>
                      <a:pt x="1282" y="0"/>
                      <a:pt x="9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59" name="Google Shape;1659;p42"/>
              <p:cNvSpPr/>
              <p:nvPr/>
            </p:nvSpPr>
            <p:spPr>
              <a:xfrm>
                <a:off x="5702259" y="3293804"/>
                <a:ext cx="42022" cy="58131"/>
              </a:xfrm>
              <a:custGeom>
                <a:rect b="b" l="l" r="r" t="t"/>
                <a:pathLst>
                  <a:path extrusionOk="0" h="4886" w="3532">
                    <a:moveTo>
                      <a:pt x="2486" y="0"/>
                    </a:moveTo>
                    <a:cubicBezTo>
                      <a:pt x="2227" y="0"/>
                      <a:pt x="1970" y="131"/>
                      <a:pt x="1826" y="443"/>
                    </a:cubicBezTo>
                    <a:lnTo>
                      <a:pt x="215" y="3736"/>
                    </a:lnTo>
                    <a:cubicBezTo>
                      <a:pt x="1" y="4130"/>
                      <a:pt x="180" y="4595"/>
                      <a:pt x="573" y="4810"/>
                    </a:cubicBezTo>
                    <a:cubicBezTo>
                      <a:pt x="686" y="4861"/>
                      <a:pt x="805" y="4886"/>
                      <a:pt x="922" y="4886"/>
                    </a:cubicBezTo>
                    <a:cubicBezTo>
                      <a:pt x="1211" y="4886"/>
                      <a:pt x="1484" y="4733"/>
                      <a:pt x="1611" y="4452"/>
                    </a:cubicBezTo>
                    <a:lnTo>
                      <a:pt x="3222" y="1159"/>
                    </a:lnTo>
                    <a:cubicBezTo>
                      <a:pt x="3532" y="516"/>
                      <a:pt x="3002" y="0"/>
                      <a:pt x="2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60" name="Google Shape;1660;p42"/>
              <p:cNvSpPr/>
              <p:nvPr/>
            </p:nvSpPr>
            <p:spPr>
              <a:xfrm>
                <a:off x="5677132" y="3285702"/>
                <a:ext cx="42022" cy="58143"/>
              </a:xfrm>
              <a:custGeom>
                <a:rect b="b" l="l" r="r" t="t"/>
                <a:pathLst>
                  <a:path extrusionOk="0" h="4887" w="3532">
                    <a:moveTo>
                      <a:pt x="2476" y="1"/>
                    </a:moveTo>
                    <a:cubicBezTo>
                      <a:pt x="2211" y="1"/>
                      <a:pt x="1946" y="132"/>
                      <a:pt x="1790" y="444"/>
                    </a:cubicBezTo>
                    <a:lnTo>
                      <a:pt x="180" y="3773"/>
                    </a:lnTo>
                    <a:cubicBezTo>
                      <a:pt x="1" y="4166"/>
                      <a:pt x="144" y="4632"/>
                      <a:pt x="538" y="4811"/>
                    </a:cubicBezTo>
                    <a:cubicBezTo>
                      <a:pt x="651" y="4862"/>
                      <a:pt x="770" y="4887"/>
                      <a:pt x="887" y="4887"/>
                    </a:cubicBezTo>
                    <a:cubicBezTo>
                      <a:pt x="1178" y="4887"/>
                      <a:pt x="1458" y="4734"/>
                      <a:pt x="1612" y="4453"/>
                    </a:cubicBezTo>
                    <a:lnTo>
                      <a:pt x="3222" y="1160"/>
                    </a:lnTo>
                    <a:cubicBezTo>
                      <a:pt x="3532" y="517"/>
                      <a:pt x="3002" y="1"/>
                      <a:pt x="2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61" name="Google Shape;1661;p42"/>
              <p:cNvSpPr/>
              <p:nvPr/>
            </p:nvSpPr>
            <p:spPr>
              <a:xfrm>
                <a:off x="4879069" y="3417454"/>
                <a:ext cx="1311259" cy="6829"/>
              </a:xfrm>
              <a:custGeom>
                <a:rect b="b" l="l" r="r" t="t"/>
                <a:pathLst>
                  <a:path extrusionOk="0" h="574" w="110213">
                    <a:moveTo>
                      <a:pt x="287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66"/>
                      <a:pt x="143" y="574"/>
                      <a:pt x="287" y="574"/>
                    </a:cubicBezTo>
                    <a:lnTo>
                      <a:pt x="109926" y="574"/>
                    </a:lnTo>
                    <a:cubicBezTo>
                      <a:pt x="110069" y="574"/>
                      <a:pt x="110213" y="430"/>
                      <a:pt x="110213" y="287"/>
                    </a:cubicBezTo>
                    <a:cubicBezTo>
                      <a:pt x="110213" y="108"/>
                      <a:pt x="110069" y="1"/>
                      <a:pt x="109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143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</p:grpSp>
        <p:sp>
          <p:nvSpPr>
            <p:cNvPr id="1662" name="Google Shape;1662;p42"/>
            <p:cNvSpPr/>
            <p:nvPr/>
          </p:nvSpPr>
          <p:spPr>
            <a:xfrm>
              <a:off x="5082438" y="3927380"/>
              <a:ext cx="2974" cy="1061"/>
            </a:xfrm>
            <a:custGeom>
              <a:rect b="b" l="l" r="r" t="t"/>
              <a:pathLst>
                <a:path extrusionOk="0" h="94" w="216">
                  <a:moveTo>
                    <a:pt x="216" y="32"/>
                  </a:moveTo>
                  <a:cubicBezTo>
                    <a:pt x="154" y="78"/>
                    <a:pt x="77" y="93"/>
                    <a:pt x="0" y="62"/>
                  </a:cubicBezTo>
                  <a:cubicBezTo>
                    <a:pt x="46" y="16"/>
                    <a:pt x="139" y="1"/>
                    <a:pt x="216" y="32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5068241" y="3929468"/>
              <a:ext cx="2974" cy="1050"/>
            </a:xfrm>
            <a:custGeom>
              <a:rect b="b" l="l" r="r" t="t"/>
              <a:pathLst>
                <a:path extrusionOk="0" h="93" w="216">
                  <a:moveTo>
                    <a:pt x="216" y="31"/>
                  </a:moveTo>
                  <a:cubicBezTo>
                    <a:pt x="154" y="77"/>
                    <a:pt x="77" y="93"/>
                    <a:pt x="0" y="77"/>
                  </a:cubicBezTo>
                  <a:cubicBezTo>
                    <a:pt x="62" y="16"/>
                    <a:pt x="139" y="0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5086459" y="3926861"/>
              <a:ext cx="2988" cy="880"/>
            </a:xfrm>
            <a:custGeom>
              <a:rect b="b" l="l" r="r" t="t"/>
              <a:pathLst>
                <a:path extrusionOk="0" h="78" w="217">
                  <a:moveTo>
                    <a:pt x="216" y="31"/>
                  </a:moveTo>
                  <a:cubicBezTo>
                    <a:pt x="139" y="62"/>
                    <a:pt x="62" y="78"/>
                    <a:pt x="1" y="62"/>
                  </a:cubicBezTo>
                  <a:cubicBezTo>
                    <a:pt x="62" y="1"/>
                    <a:pt x="139" y="16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5090493" y="3926173"/>
              <a:ext cx="2974" cy="869"/>
            </a:xfrm>
            <a:custGeom>
              <a:rect b="b" l="l" r="r" t="t"/>
              <a:pathLst>
                <a:path extrusionOk="0" h="77" w="216">
                  <a:moveTo>
                    <a:pt x="216" y="46"/>
                  </a:moveTo>
                  <a:cubicBezTo>
                    <a:pt x="139" y="62"/>
                    <a:pt x="77" y="77"/>
                    <a:pt x="0" y="77"/>
                  </a:cubicBezTo>
                  <a:cubicBezTo>
                    <a:pt x="62" y="0"/>
                    <a:pt x="123" y="15"/>
                    <a:pt x="216" y="46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5094308" y="3925823"/>
              <a:ext cx="2974" cy="880"/>
            </a:xfrm>
            <a:custGeom>
              <a:rect b="b" l="l" r="r" t="t"/>
              <a:pathLst>
                <a:path extrusionOk="0" h="78" w="216">
                  <a:moveTo>
                    <a:pt x="216" y="31"/>
                  </a:moveTo>
                  <a:cubicBezTo>
                    <a:pt x="154" y="62"/>
                    <a:pt x="77" y="77"/>
                    <a:pt x="0" y="62"/>
                  </a:cubicBezTo>
                  <a:cubicBezTo>
                    <a:pt x="62" y="16"/>
                    <a:pt x="154" y="0"/>
                    <a:pt x="216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5072262" y="3928949"/>
              <a:ext cx="2768" cy="880"/>
            </a:xfrm>
            <a:custGeom>
              <a:rect b="b" l="l" r="r" t="t"/>
              <a:pathLst>
                <a:path extrusionOk="0" h="78" w="201">
                  <a:moveTo>
                    <a:pt x="201" y="31"/>
                  </a:moveTo>
                  <a:cubicBezTo>
                    <a:pt x="139" y="62"/>
                    <a:pt x="62" y="77"/>
                    <a:pt x="1" y="62"/>
                  </a:cubicBezTo>
                  <a:cubicBezTo>
                    <a:pt x="47" y="16"/>
                    <a:pt x="139" y="0"/>
                    <a:pt x="201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5099389" y="3925304"/>
              <a:ext cx="2134" cy="880"/>
            </a:xfrm>
            <a:custGeom>
              <a:rect b="b" l="l" r="r" t="t"/>
              <a:pathLst>
                <a:path extrusionOk="0" h="78" w="155">
                  <a:moveTo>
                    <a:pt x="155" y="31"/>
                  </a:moveTo>
                  <a:cubicBezTo>
                    <a:pt x="108" y="62"/>
                    <a:pt x="47" y="77"/>
                    <a:pt x="1" y="62"/>
                  </a:cubicBezTo>
                  <a:cubicBezTo>
                    <a:pt x="31" y="15"/>
                    <a:pt x="93" y="0"/>
                    <a:pt x="155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079257" y="3927899"/>
              <a:ext cx="2134" cy="1061"/>
            </a:xfrm>
            <a:custGeom>
              <a:rect b="b" l="l" r="r" t="t"/>
              <a:pathLst>
                <a:path extrusionOk="0" h="94" w="155">
                  <a:moveTo>
                    <a:pt x="154" y="32"/>
                  </a:moveTo>
                  <a:cubicBezTo>
                    <a:pt x="124" y="78"/>
                    <a:pt x="62" y="93"/>
                    <a:pt x="0" y="78"/>
                  </a:cubicBezTo>
                  <a:cubicBezTo>
                    <a:pt x="47" y="32"/>
                    <a:pt x="108" y="1"/>
                    <a:pt x="154" y="32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5065267" y="3930167"/>
              <a:ext cx="1928" cy="869"/>
            </a:xfrm>
            <a:custGeom>
              <a:rect b="b" l="l" r="r" t="t"/>
              <a:pathLst>
                <a:path extrusionOk="0" h="77" w="140">
                  <a:moveTo>
                    <a:pt x="139" y="31"/>
                  </a:moveTo>
                  <a:cubicBezTo>
                    <a:pt x="108" y="62"/>
                    <a:pt x="47" y="77"/>
                    <a:pt x="1" y="62"/>
                  </a:cubicBezTo>
                  <a:cubicBezTo>
                    <a:pt x="31" y="15"/>
                    <a:pt x="93" y="0"/>
                    <a:pt x="139" y="31"/>
                  </a:cubicBezTo>
                  <a:close/>
                </a:path>
              </a:pathLst>
            </a:custGeom>
            <a:solidFill>
              <a:srgbClr val="D9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4937830" y="3356980"/>
              <a:ext cx="74966" cy="63830"/>
            </a:xfrm>
            <a:custGeom>
              <a:rect b="b" l="l" r="r" t="t"/>
              <a:pathLst>
                <a:path extrusionOk="0" h="5365" w="6301">
                  <a:moveTo>
                    <a:pt x="3616" y="1"/>
                  </a:moveTo>
                  <a:cubicBezTo>
                    <a:pt x="1218" y="1"/>
                    <a:pt x="1" y="2865"/>
                    <a:pt x="1683" y="4583"/>
                  </a:cubicBezTo>
                  <a:cubicBezTo>
                    <a:pt x="2235" y="5123"/>
                    <a:pt x="2910" y="5365"/>
                    <a:pt x="3570" y="5365"/>
                  </a:cubicBezTo>
                  <a:cubicBezTo>
                    <a:pt x="4966" y="5365"/>
                    <a:pt x="6301" y="4289"/>
                    <a:pt x="6301" y="2686"/>
                  </a:cubicBezTo>
                  <a:cubicBezTo>
                    <a:pt x="6301" y="1182"/>
                    <a:pt x="5084" y="1"/>
                    <a:pt x="3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5076503" y="3928768"/>
              <a:ext cx="1074" cy="361"/>
            </a:xfrm>
            <a:custGeom>
              <a:rect b="b" l="l" r="r" t="t"/>
              <a:pathLst>
                <a:path extrusionOk="0" h="32" w="78">
                  <a:moveTo>
                    <a:pt x="77" y="1"/>
                  </a:moveTo>
                  <a:cubicBezTo>
                    <a:pt x="62" y="32"/>
                    <a:pt x="16" y="32"/>
                    <a:pt x="0" y="32"/>
                  </a:cubicBezTo>
                  <a:close/>
                </a:path>
              </a:pathLst>
            </a:custGeom>
            <a:solidFill>
              <a:srgbClr val="FAF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grpSp>
          <p:nvGrpSpPr>
            <p:cNvPr id="1673" name="Google Shape;1673;p42"/>
            <p:cNvGrpSpPr/>
            <p:nvPr/>
          </p:nvGrpSpPr>
          <p:grpSpPr>
            <a:xfrm>
              <a:off x="4879069" y="1740823"/>
              <a:ext cx="1337220" cy="1687080"/>
              <a:chOff x="4879069" y="1740823"/>
              <a:chExt cx="1337220" cy="1687080"/>
            </a:xfrm>
          </p:grpSpPr>
          <p:sp>
            <p:nvSpPr>
              <p:cNvPr id="1674" name="Google Shape;1674;p42"/>
              <p:cNvSpPr/>
              <p:nvPr/>
            </p:nvSpPr>
            <p:spPr>
              <a:xfrm>
                <a:off x="5550651" y="2914943"/>
                <a:ext cx="482527" cy="424170"/>
              </a:xfrm>
              <a:custGeom>
                <a:rect b="b" l="l" r="r" t="t"/>
                <a:pathLst>
                  <a:path extrusionOk="0" h="35652" w="40557">
                    <a:moveTo>
                      <a:pt x="9128" y="0"/>
                    </a:moveTo>
                    <a:lnTo>
                      <a:pt x="1" y="11204"/>
                    </a:lnTo>
                    <a:lnTo>
                      <a:pt x="394" y="11562"/>
                    </a:lnTo>
                    <a:lnTo>
                      <a:pt x="2184" y="13137"/>
                    </a:lnTo>
                    <a:lnTo>
                      <a:pt x="27133" y="35652"/>
                    </a:lnTo>
                    <a:cubicBezTo>
                      <a:pt x="28923" y="35186"/>
                      <a:pt x="40556" y="32287"/>
                      <a:pt x="40449" y="28421"/>
                    </a:cubicBezTo>
                    <a:cubicBezTo>
                      <a:pt x="40449" y="27669"/>
                      <a:pt x="39948" y="26345"/>
                      <a:pt x="36869" y="24842"/>
                    </a:cubicBezTo>
                    <a:lnTo>
                      <a:pt x="30677" y="19258"/>
                    </a:lnTo>
                    <a:lnTo>
                      <a:pt x="29066" y="17790"/>
                    </a:lnTo>
                    <a:lnTo>
                      <a:pt x="28637" y="17432"/>
                    </a:lnTo>
                    <a:lnTo>
                      <a:pt x="27062" y="16000"/>
                    </a:lnTo>
                    <a:lnTo>
                      <a:pt x="26632" y="15607"/>
                    </a:lnTo>
                    <a:lnTo>
                      <a:pt x="24985" y="14139"/>
                    </a:lnTo>
                    <a:lnTo>
                      <a:pt x="24520" y="13709"/>
                    </a:lnTo>
                    <a:lnTo>
                      <a:pt x="22945" y="12278"/>
                    </a:lnTo>
                    <a:lnTo>
                      <a:pt x="22516" y="11884"/>
                    </a:lnTo>
                    <a:lnTo>
                      <a:pt x="20941" y="10488"/>
                    </a:lnTo>
                    <a:lnTo>
                      <a:pt x="20475" y="10023"/>
                    </a:lnTo>
                    <a:lnTo>
                      <a:pt x="18829" y="8555"/>
                    </a:lnTo>
                    <a:cubicBezTo>
                      <a:pt x="18721" y="8519"/>
                      <a:pt x="18614" y="8448"/>
                      <a:pt x="18542" y="8304"/>
                    </a:cubicBezTo>
                    <a:lnTo>
                      <a:pt x="16681" y="6658"/>
                    </a:lnTo>
                    <a:lnTo>
                      <a:pt x="16466" y="6479"/>
                    </a:lnTo>
                    <a:lnTo>
                      <a:pt x="12457" y="2828"/>
                    </a:lnTo>
                    <a:lnTo>
                      <a:pt x="9128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75" name="Google Shape;1675;p42"/>
              <p:cNvSpPr/>
              <p:nvPr/>
            </p:nvSpPr>
            <p:spPr>
              <a:xfrm>
                <a:off x="5847907" y="3100995"/>
                <a:ext cx="368382" cy="326908"/>
              </a:xfrm>
              <a:custGeom>
                <a:rect b="b" l="l" r="r" t="t"/>
                <a:pathLst>
                  <a:path extrusionOk="0" h="27477" w="30963">
                    <a:moveTo>
                      <a:pt x="24284" y="0"/>
                    </a:moveTo>
                    <a:cubicBezTo>
                      <a:pt x="20692" y="0"/>
                      <a:pt x="16258" y="2013"/>
                      <a:pt x="12135" y="5803"/>
                    </a:cubicBezTo>
                    <a:cubicBezTo>
                      <a:pt x="11598" y="6304"/>
                      <a:pt x="11097" y="6805"/>
                      <a:pt x="10560" y="7342"/>
                    </a:cubicBezTo>
                    <a:cubicBezTo>
                      <a:pt x="10417" y="7485"/>
                      <a:pt x="10309" y="7593"/>
                      <a:pt x="10202" y="7700"/>
                    </a:cubicBezTo>
                    <a:lnTo>
                      <a:pt x="8412" y="9490"/>
                    </a:lnTo>
                    <a:cubicBezTo>
                      <a:pt x="8197" y="9705"/>
                      <a:pt x="8019" y="9884"/>
                      <a:pt x="7840" y="10063"/>
                    </a:cubicBezTo>
                    <a:cubicBezTo>
                      <a:pt x="5584" y="12354"/>
                      <a:pt x="3258" y="14644"/>
                      <a:pt x="967" y="16971"/>
                    </a:cubicBezTo>
                    <a:lnTo>
                      <a:pt x="0" y="17902"/>
                    </a:lnTo>
                    <a:cubicBezTo>
                      <a:pt x="179" y="18116"/>
                      <a:pt x="323" y="18295"/>
                      <a:pt x="466" y="18546"/>
                    </a:cubicBezTo>
                    <a:cubicBezTo>
                      <a:pt x="1146" y="19441"/>
                      <a:pt x="1754" y="20407"/>
                      <a:pt x="2291" y="21410"/>
                    </a:cubicBezTo>
                    <a:cubicBezTo>
                      <a:pt x="2578" y="22018"/>
                      <a:pt x="2828" y="22627"/>
                      <a:pt x="2971" y="23235"/>
                    </a:cubicBezTo>
                    <a:cubicBezTo>
                      <a:pt x="3007" y="23342"/>
                      <a:pt x="3043" y="23486"/>
                      <a:pt x="3043" y="23593"/>
                    </a:cubicBezTo>
                    <a:cubicBezTo>
                      <a:pt x="3079" y="23736"/>
                      <a:pt x="3115" y="23844"/>
                      <a:pt x="3150" y="23987"/>
                    </a:cubicBezTo>
                    <a:cubicBezTo>
                      <a:pt x="3186" y="24273"/>
                      <a:pt x="3186" y="24560"/>
                      <a:pt x="3150" y="24846"/>
                    </a:cubicBezTo>
                    <a:cubicBezTo>
                      <a:pt x="3079" y="25454"/>
                      <a:pt x="3186" y="26063"/>
                      <a:pt x="3437" y="26636"/>
                    </a:cubicBezTo>
                    <a:cubicBezTo>
                      <a:pt x="3508" y="26779"/>
                      <a:pt x="3580" y="26922"/>
                      <a:pt x="3723" y="27029"/>
                    </a:cubicBezTo>
                    <a:cubicBezTo>
                      <a:pt x="4081" y="27328"/>
                      <a:pt x="4538" y="27477"/>
                      <a:pt x="5012" y="27477"/>
                    </a:cubicBezTo>
                    <a:cubicBezTo>
                      <a:pt x="5107" y="27477"/>
                      <a:pt x="5203" y="27471"/>
                      <a:pt x="5298" y="27459"/>
                    </a:cubicBezTo>
                    <a:cubicBezTo>
                      <a:pt x="12564" y="20908"/>
                      <a:pt x="19902" y="14358"/>
                      <a:pt x="27169" y="7772"/>
                    </a:cubicBezTo>
                    <a:cubicBezTo>
                      <a:pt x="28422" y="6662"/>
                      <a:pt x="29710" y="5517"/>
                      <a:pt x="30963" y="4371"/>
                    </a:cubicBezTo>
                    <a:cubicBezTo>
                      <a:pt x="30677" y="3763"/>
                      <a:pt x="30319" y="3154"/>
                      <a:pt x="29925" y="2582"/>
                    </a:cubicBezTo>
                    <a:cubicBezTo>
                      <a:pt x="29424" y="1937"/>
                      <a:pt x="28815" y="1400"/>
                      <a:pt x="28099" y="971"/>
                    </a:cubicBezTo>
                    <a:cubicBezTo>
                      <a:pt x="27009" y="319"/>
                      <a:pt x="25713" y="0"/>
                      <a:pt x="24284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76" name="Google Shape;1676;p42"/>
              <p:cNvSpPr/>
              <p:nvPr/>
            </p:nvSpPr>
            <p:spPr>
              <a:xfrm>
                <a:off x="5875164" y="3101256"/>
                <a:ext cx="340709" cy="326646"/>
              </a:xfrm>
              <a:custGeom>
                <a:rect b="b" l="l" r="r" t="t"/>
                <a:pathLst>
                  <a:path extrusionOk="0" h="27455" w="28637">
                    <a:moveTo>
                      <a:pt x="22029" y="1"/>
                    </a:moveTo>
                    <a:cubicBezTo>
                      <a:pt x="18430" y="1"/>
                      <a:pt x="13980" y="2015"/>
                      <a:pt x="9844" y="5817"/>
                    </a:cubicBezTo>
                    <a:cubicBezTo>
                      <a:pt x="9307" y="6282"/>
                      <a:pt x="8806" y="6819"/>
                      <a:pt x="8269" y="7356"/>
                    </a:cubicBezTo>
                    <a:cubicBezTo>
                      <a:pt x="8126" y="7463"/>
                      <a:pt x="8018" y="7571"/>
                      <a:pt x="7911" y="7714"/>
                    </a:cubicBezTo>
                    <a:cubicBezTo>
                      <a:pt x="9844" y="8716"/>
                      <a:pt x="11920" y="10112"/>
                      <a:pt x="11741" y="11293"/>
                    </a:cubicBezTo>
                    <a:cubicBezTo>
                      <a:pt x="11562" y="12296"/>
                      <a:pt x="9701" y="11902"/>
                      <a:pt x="7839" y="13405"/>
                    </a:cubicBezTo>
                    <a:cubicBezTo>
                      <a:pt x="5441" y="15338"/>
                      <a:pt x="6193" y="17737"/>
                      <a:pt x="3902" y="19741"/>
                    </a:cubicBezTo>
                    <a:cubicBezTo>
                      <a:pt x="2792" y="20672"/>
                      <a:pt x="1432" y="21244"/>
                      <a:pt x="0" y="21423"/>
                    </a:cubicBezTo>
                    <a:cubicBezTo>
                      <a:pt x="287" y="21996"/>
                      <a:pt x="501" y="22605"/>
                      <a:pt x="716" y="23249"/>
                    </a:cubicBezTo>
                    <a:cubicBezTo>
                      <a:pt x="752" y="23356"/>
                      <a:pt x="752" y="23464"/>
                      <a:pt x="788" y="23571"/>
                    </a:cubicBezTo>
                    <a:cubicBezTo>
                      <a:pt x="824" y="23714"/>
                      <a:pt x="824" y="23822"/>
                      <a:pt x="859" y="23965"/>
                    </a:cubicBezTo>
                    <a:cubicBezTo>
                      <a:pt x="895" y="24251"/>
                      <a:pt x="895" y="24538"/>
                      <a:pt x="859" y="24824"/>
                    </a:cubicBezTo>
                    <a:cubicBezTo>
                      <a:pt x="788" y="25432"/>
                      <a:pt x="895" y="26041"/>
                      <a:pt x="1146" y="26614"/>
                    </a:cubicBezTo>
                    <a:cubicBezTo>
                      <a:pt x="1217" y="26757"/>
                      <a:pt x="1325" y="26900"/>
                      <a:pt x="1432" y="27007"/>
                    </a:cubicBezTo>
                    <a:cubicBezTo>
                      <a:pt x="1790" y="27306"/>
                      <a:pt x="2247" y="27455"/>
                      <a:pt x="2721" y="27455"/>
                    </a:cubicBezTo>
                    <a:cubicBezTo>
                      <a:pt x="2816" y="27455"/>
                      <a:pt x="2912" y="27449"/>
                      <a:pt x="3007" y="27437"/>
                    </a:cubicBezTo>
                    <a:cubicBezTo>
                      <a:pt x="10273" y="20886"/>
                      <a:pt x="17611" y="14336"/>
                      <a:pt x="24878" y="7750"/>
                    </a:cubicBezTo>
                    <a:cubicBezTo>
                      <a:pt x="26131" y="6640"/>
                      <a:pt x="27419" y="5495"/>
                      <a:pt x="28636" y="4349"/>
                    </a:cubicBezTo>
                    <a:cubicBezTo>
                      <a:pt x="28350" y="3741"/>
                      <a:pt x="28028" y="3132"/>
                      <a:pt x="27634" y="2595"/>
                    </a:cubicBezTo>
                    <a:cubicBezTo>
                      <a:pt x="27133" y="1915"/>
                      <a:pt x="26524" y="1378"/>
                      <a:pt x="25808" y="949"/>
                    </a:cubicBezTo>
                    <a:cubicBezTo>
                      <a:pt x="24727" y="312"/>
                      <a:pt x="23444" y="1"/>
                      <a:pt x="22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77" name="Google Shape;1677;p42"/>
              <p:cNvSpPr/>
              <p:nvPr/>
            </p:nvSpPr>
            <p:spPr>
              <a:xfrm>
                <a:off x="5328777" y="2491633"/>
                <a:ext cx="381589" cy="160545"/>
              </a:xfrm>
              <a:custGeom>
                <a:rect b="b" l="l" r="r" t="t"/>
                <a:pathLst>
                  <a:path extrusionOk="0" h="13494" w="32073">
                    <a:moveTo>
                      <a:pt x="27634" y="0"/>
                    </a:moveTo>
                    <a:lnTo>
                      <a:pt x="2614" y="4940"/>
                    </a:lnTo>
                    <a:cubicBezTo>
                      <a:pt x="824" y="5691"/>
                      <a:pt x="1" y="8018"/>
                      <a:pt x="609" y="10058"/>
                    </a:cubicBezTo>
                    <a:cubicBezTo>
                      <a:pt x="1110" y="11705"/>
                      <a:pt x="2542" y="12958"/>
                      <a:pt x="4081" y="12994"/>
                    </a:cubicBezTo>
                    <a:cubicBezTo>
                      <a:pt x="6074" y="13328"/>
                      <a:pt x="8077" y="13494"/>
                      <a:pt x="10072" y="13494"/>
                    </a:cubicBezTo>
                    <a:cubicBezTo>
                      <a:pt x="16822" y="13494"/>
                      <a:pt x="23471" y="11602"/>
                      <a:pt x="29245" y="7982"/>
                    </a:cubicBezTo>
                    <a:lnTo>
                      <a:pt x="32073" y="5226"/>
                    </a:lnTo>
                    <a:lnTo>
                      <a:pt x="27634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78" name="Google Shape;1678;p42"/>
              <p:cNvSpPr/>
              <p:nvPr/>
            </p:nvSpPr>
            <p:spPr>
              <a:xfrm>
                <a:off x="5188674" y="2355776"/>
                <a:ext cx="296414" cy="271715"/>
              </a:xfrm>
              <a:custGeom>
                <a:rect b="b" l="l" r="r" t="t"/>
                <a:pathLst>
                  <a:path extrusionOk="0" h="22838" w="24914">
                    <a:moveTo>
                      <a:pt x="1503" y="1"/>
                    </a:moveTo>
                    <a:cubicBezTo>
                      <a:pt x="1360" y="251"/>
                      <a:pt x="1253" y="466"/>
                      <a:pt x="1181" y="681"/>
                    </a:cubicBezTo>
                    <a:cubicBezTo>
                      <a:pt x="0" y="3652"/>
                      <a:pt x="1360" y="6802"/>
                      <a:pt x="1826" y="7732"/>
                    </a:cubicBezTo>
                    <a:cubicBezTo>
                      <a:pt x="3150" y="10739"/>
                      <a:pt x="5441" y="12493"/>
                      <a:pt x="8233" y="14462"/>
                    </a:cubicBezTo>
                    <a:cubicBezTo>
                      <a:pt x="8662" y="14748"/>
                      <a:pt x="9128" y="15070"/>
                      <a:pt x="9557" y="15392"/>
                    </a:cubicBezTo>
                    <a:cubicBezTo>
                      <a:pt x="10023" y="15714"/>
                      <a:pt x="10416" y="16001"/>
                      <a:pt x="10882" y="16287"/>
                    </a:cubicBezTo>
                    <a:cubicBezTo>
                      <a:pt x="12099" y="17110"/>
                      <a:pt x="13387" y="17934"/>
                      <a:pt x="14748" y="18864"/>
                    </a:cubicBezTo>
                    <a:cubicBezTo>
                      <a:pt x="16716" y="20189"/>
                      <a:pt x="18864" y="21477"/>
                      <a:pt x="21119" y="22838"/>
                    </a:cubicBezTo>
                    <a:cubicBezTo>
                      <a:pt x="22372" y="20189"/>
                      <a:pt x="23625" y="17468"/>
                      <a:pt x="24913" y="14820"/>
                    </a:cubicBezTo>
                    <a:cubicBezTo>
                      <a:pt x="22909" y="13173"/>
                      <a:pt x="20761" y="11491"/>
                      <a:pt x="18399" y="9773"/>
                    </a:cubicBezTo>
                    <a:cubicBezTo>
                      <a:pt x="17969" y="9450"/>
                      <a:pt x="17540" y="9164"/>
                      <a:pt x="17110" y="8842"/>
                    </a:cubicBezTo>
                    <a:cubicBezTo>
                      <a:pt x="16502" y="8412"/>
                      <a:pt x="15893" y="8019"/>
                      <a:pt x="15284" y="7625"/>
                    </a:cubicBezTo>
                    <a:cubicBezTo>
                      <a:pt x="10882" y="4725"/>
                      <a:pt x="6264" y="2184"/>
                      <a:pt x="1503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79" name="Google Shape;1679;p42"/>
              <p:cNvSpPr/>
              <p:nvPr/>
            </p:nvSpPr>
            <p:spPr>
              <a:xfrm>
                <a:off x="5302805" y="2471609"/>
                <a:ext cx="104769" cy="108184"/>
              </a:xfrm>
              <a:custGeom>
                <a:rect b="b" l="l" r="r" t="t"/>
                <a:pathLst>
                  <a:path extrusionOk="0" h="9093" w="8806">
                    <a:moveTo>
                      <a:pt x="8806" y="1"/>
                    </a:moveTo>
                    <a:lnTo>
                      <a:pt x="8806" y="1"/>
                    </a:lnTo>
                    <a:cubicBezTo>
                      <a:pt x="5870" y="1862"/>
                      <a:pt x="2935" y="3759"/>
                      <a:pt x="0" y="5656"/>
                    </a:cubicBezTo>
                    <a:cubicBezTo>
                      <a:pt x="430" y="5943"/>
                      <a:pt x="859" y="6229"/>
                      <a:pt x="1289" y="6551"/>
                    </a:cubicBezTo>
                    <a:cubicBezTo>
                      <a:pt x="2506" y="7374"/>
                      <a:pt x="3794" y="8198"/>
                      <a:pt x="5155" y="9093"/>
                    </a:cubicBezTo>
                    <a:cubicBezTo>
                      <a:pt x="6443" y="6122"/>
                      <a:pt x="7624" y="3043"/>
                      <a:pt x="8806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0" name="Google Shape;1680;p42"/>
              <p:cNvSpPr/>
              <p:nvPr/>
            </p:nvSpPr>
            <p:spPr>
              <a:xfrm>
                <a:off x="5201023" y="2362165"/>
                <a:ext cx="209110" cy="221460"/>
              </a:xfrm>
              <a:custGeom>
                <a:rect b="b" l="l" r="r" t="t"/>
                <a:pathLst>
                  <a:path extrusionOk="0" h="18614" w="17576">
                    <a:moveTo>
                      <a:pt x="7589" y="0"/>
                    </a:moveTo>
                    <a:cubicBezTo>
                      <a:pt x="4653" y="394"/>
                      <a:pt x="2184" y="2435"/>
                      <a:pt x="1253" y="5262"/>
                    </a:cubicBezTo>
                    <a:cubicBezTo>
                      <a:pt x="0" y="9128"/>
                      <a:pt x="2398" y="12278"/>
                      <a:pt x="2577" y="12529"/>
                    </a:cubicBezTo>
                    <a:lnTo>
                      <a:pt x="11633" y="18614"/>
                    </a:lnTo>
                    <a:lnTo>
                      <a:pt x="17575" y="8878"/>
                    </a:lnTo>
                    <a:lnTo>
                      <a:pt x="7589" y="0"/>
                    </a:ln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1" name="Google Shape;1681;p42"/>
              <p:cNvSpPr/>
              <p:nvPr/>
            </p:nvSpPr>
            <p:spPr>
              <a:xfrm>
                <a:off x="4970203" y="2750128"/>
                <a:ext cx="523407" cy="188242"/>
              </a:xfrm>
              <a:custGeom>
                <a:rect b="b" l="l" r="r" t="t"/>
                <a:pathLst>
                  <a:path extrusionOk="0" h="15822" w="43993">
                    <a:moveTo>
                      <a:pt x="9808" y="0"/>
                    </a:moveTo>
                    <a:cubicBezTo>
                      <a:pt x="9021" y="752"/>
                      <a:pt x="8054" y="1253"/>
                      <a:pt x="6980" y="1396"/>
                    </a:cubicBezTo>
                    <a:cubicBezTo>
                      <a:pt x="6812" y="1413"/>
                      <a:pt x="6644" y="1420"/>
                      <a:pt x="6476" y="1420"/>
                    </a:cubicBezTo>
                    <a:cubicBezTo>
                      <a:pt x="5152" y="1420"/>
                      <a:pt x="3885" y="922"/>
                      <a:pt x="2900" y="0"/>
                    </a:cubicBezTo>
                    <a:lnTo>
                      <a:pt x="2900" y="0"/>
                    </a:lnTo>
                    <a:cubicBezTo>
                      <a:pt x="0" y="6157"/>
                      <a:pt x="1038" y="11849"/>
                      <a:pt x="3938" y="13531"/>
                    </a:cubicBezTo>
                    <a:cubicBezTo>
                      <a:pt x="4239" y="13693"/>
                      <a:pt x="5021" y="14081"/>
                      <a:pt x="6323" y="14081"/>
                    </a:cubicBezTo>
                    <a:cubicBezTo>
                      <a:pt x="7030" y="14081"/>
                      <a:pt x="7892" y="13966"/>
                      <a:pt x="8913" y="13638"/>
                    </a:cubicBezTo>
                    <a:lnTo>
                      <a:pt x="9558" y="13710"/>
                    </a:lnTo>
                    <a:lnTo>
                      <a:pt x="11312" y="13817"/>
                    </a:lnTo>
                    <a:lnTo>
                      <a:pt x="17540" y="14211"/>
                    </a:lnTo>
                    <a:lnTo>
                      <a:pt x="18757" y="14283"/>
                    </a:lnTo>
                    <a:lnTo>
                      <a:pt x="22480" y="14533"/>
                    </a:lnTo>
                    <a:cubicBezTo>
                      <a:pt x="22480" y="14532"/>
                      <a:pt x="22486" y="14532"/>
                      <a:pt x="22500" y="14532"/>
                    </a:cubicBezTo>
                    <a:cubicBezTo>
                      <a:pt x="23007" y="14532"/>
                      <a:pt x="32896" y="15177"/>
                      <a:pt x="32896" y="15177"/>
                    </a:cubicBezTo>
                    <a:lnTo>
                      <a:pt x="33290" y="15177"/>
                    </a:lnTo>
                    <a:lnTo>
                      <a:pt x="36332" y="15428"/>
                    </a:lnTo>
                    <a:cubicBezTo>
                      <a:pt x="36439" y="15428"/>
                      <a:pt x="42023" y="15750"/>
                      <a:pt x="42023" y="15750"/>
                    </a:cubicBezTo>
                    <a:lnTo>
                      <a:pt x="43097" y="15822"/>
                    </a:lnTo>
                    <a:lnTo>
                      <a:pt x="43992" y="2184"/>
                    </a:lnTo>
                    <a:lnTo>
                      <a:pt x="43062" y="2148"/>
                    </a:lnTo>
                    <a:lnTo>
                      <a:pt x="41880" y="2041"/>
                    </a:lnTo>
                    <a:lnTo>
                      <a:pt x="40950" y="2005"/>
                    </a:lnTo>
                    <a:lnTo>
                      <a:pt x="39768" y="1933"/>
                    </a:lnTo>
                    <a:lnTo>
                      <a:pt x="39267" y="1898"/>
                    </a:lnTo>
                    <a:lnTo>
                      <a:pt x="36296" y="1683"/>
                    </a:lnTo>
                    <a:lnTo>
                      <a:pt x="35903" y="1647"/>
                    </a:lnTo>
                    <a:lnTo>
                      <a:pt x="35652" y="1647"/>
                    </a:lnTo>
                    <a:lnTo>
                      <a:pt x="34793" y="1611"/>
                    </a:lnTo>
                    <a:lnTo>
                      <a:pt x="34005" y="1540"/>
                    </a:lnTo>
                    <a:lnTo>
                      <a:pt x="33075" y="1504"/>
                    </a:lnTo>
                    <a:lnTo>
                      <a:pt x="29674" y="1289"/>
                    </a:lnTo>
                    <a:lnTo>
                      <a:pt x="28779" y="1218"/>
                    </a:lnTo>
                    <a:lnTo>
                      <a:pt x="27920" y="1182"/>
                    </a:lnTo>
                    <a:lnTo>
                      <a:pt x="26990" y="1110"/>
                    </a:lnTo>
                    <a:lnTo>
                      <a:pt x="25952" y="1039"/>
                    </a:lnTo>
                    <a:lnTo>
                      <a:pt x="21728" y="788"/>
                    </a:lnTo>
                    <a:lnTo>
                      <a:pt x="20976" y="716"/>
                    </a:lnTo>
                    <a:lnTo>
                      <a:pt x="19544" y="645"/>
                    </a:lnTo>
                    <a:lnTo>
                      <a:pt x="16466" y="430"/>
                    </a:lnTo>
                    <a:lnTo>
                      <a:pt x="15929" y="394"/>
                    </a:lnTo>
                    <a:lnTo>
                      <a:pt x="14927" y="323"/>
                    </a:lnTo>
                    <a:lnTo>
                      <a:pt x="11598" y="108"/>
                    </a:lnTo>
                    <a:lnTo>
                      <a:pt x="10059" y="0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2" name="Google Shape;1682;p42"/>
              <p:cNvSpPr/>
              <p:nvPr/>
            </p:nvSpPr>
            <p:spPr>
              <a:xfrm>
                <a:off x="5002135" y="2320429"/>
                <a:ext cx="294713" cy="483967"/>
              </a:xfrm>
              <a:custGeom>
                <a:rect b="b" l="l" r="r" t="t"/>
                <a:pathLst>
                  <a:path extrusionOk="0" h="40678" w="24771">
                    <a:moveTo>
                      <a:pt x="17684" y="1"/>
                    </a:moveTo>
                    <a:cubicBezTo>
                      <a:pt x="16037" y="2327"/>
                      <a:pt x="14426" y="4797"/>
                      <a:pt x="12816" y="7446"/>
                    </a:cubicBezTo>
                    <a:cubicBezTo>
                      <a:pt x="7303" y="16574"/>
                      <a:pt x="2972" y="26381"/>
                      <a:pt x="1" y="36654"/>
                    </a:cubicBezTo>
                    <a:cubicBezTo>
                      <a:pt x="2027" y="38049"/>
                      <a:pt x="6395" y="40677"/>
                      <a:pt x="12076" y="40677"/>
                    </a:cubicBezTo>
                    <a:cubicBezTo>
                      <a:pt x="12518" y="40677"/>
                      <a:pt x="12967" y="40661"/>
                      <a:pt x="13424" y="40628"/>
                    </a:cubicBezTo>
                    <a:cubicBezTo>
                      <a:pt x="14748" y="40520"/>
                      <a:pt x="16073" y="40305"/>
                      <a:pt x="17397" y="39912"/>
                    </a:cubicBezTo>
                    <a:lnTo>
                      <a:pt x="24771" y="2793"/>
                    </a:lnTo>
                    <a:lnTo>
                      <a:pt x="17684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3" name="Google Shape;1683;p42"/>
              <p:cNvSpPr/>
              <p:nvPr/>
            </p:nvSpPr>
            <p:spPr>
              <a:xfrm>
                <a:off x="5211671" y="2226737"/>
                <a:ext cx="112860" cy="128624"/>
              </a:xfrm>
              <a:custGeom>
                <a:rect b="b" l="l" r="r" t="t"/>
                <a:pathLst>
                  <a:path extrusionOk="0" h="10811" w="9486">
                    <a:moveTo>
                      <a:pt x="5441" y="1"/>
                    </a:moveTo>
                    <a:cubicBezTo>
                      <a:pt x="4832" y="824"/>
                      <a:pt x="4260" y="1612"/>
                      <a:pt x="3723" y="2435"/>
                    </a:cubicBezTo>
                    <a:cubicBezTo>
                      <a:pt x="3329" y="3043"/>
                      <a:pt x="2935" y="3616"/>
                      <a:pt x="2541" y="4225"/>
                    </a:cubicBezTo>
                    <a:cubicBezTo>
                      <a:pt x="2506" y="4296"/>
                      <a:pt x="2470" y="4368"/>
                      <a:pt x="2398" y="4439"/>
                    </a:cubicBezTo>
                    <a:cubicBezTo>
                      <a:pt x="1969" y="5084"/>
                      <a:pt x="1575" y="5728"/>
                      <a:pt x="1110" y="6372"/>
                    </a:cubicBezTo>
                    <a:cubicBezTo>
                      <a:pt x="680" y="6945"/>
                      <a:pt x="358" y="7482"/>
                      <a:pt x="0" y="8019"/>
                    </a:cubicBezTo>
                    <a:cubicBezTo>
                      <a:pt x="1145" y="8484"/>
                      <a:pt x="2327" y="8914"/>
                      <a:pt x="3436" y="9379"/>
                    </a:cubicBezTo>
                    <a:cubicBezTo>
                      <a:pt x="3902" y="9522"/>
                      <a:pt x="4331" y="9737"/>
                      <a:pt x="4797" y="9916"/>
                    </a:cubicBezTo>
                    <a:cubicBezTo>
                      <a:pt x="5512" y="10202"/>
                      <a:pt x="6264" y="10489"/>
                      <a:pt x="7016" y="10775"/>
                    </a:cubicBezTo>
                    <a:cubicBezTo>
                      <a:pt x="7052" y="10811"/>
                      <a:pt x="7123" y="10811"/>
                      <a:pt x="7159" y="10811"/>
                    </a:cubicBezTo>
                    <a:lnTo>
                      <a:pt x="7159" y="10668"/>
                    </a:lnTo>
                    <a:cubicBezTo>
                      <a:pt x="7266" y="10095"/>
                      <a:pt x="7445" y="9558"/>
                      <a:pt x="7589" y="9021"/>
                    </a:cubicBezTo>
                    <a:cubicBezTo>
                      <a:pt x="7767" y="8484"/>
                      <a:pt x="7875" y="7876"/>
                      <a:pt x="8054" y="7303"/>
                    </a:cubicBezTo>
                    <a:cubicBezTo>
                      <a:pt x="8125" y="7052"/>
                      <a:pt x="8161" y="6766"/>
                      <a:pt x="8233" y="6480"/>
                    </a:cubicBezTo>
                    <a:cubicBezTo>
                      <a:pt x="8448" y="5835"/>
                      <a:pt x="8591" y="5191"/>
                      <a:pt x="8770" y="4547"/>
                    </a:cubicBezTo>
                    <a:cubicBezTo>
                      <a:pt x="8841" y="4189"/>
                      <a:pt x="8913" y="3831"/>
                      <a:pt x="9020" y="3509"/>
                    </a:cubicBezTo>
                    <a:cubicBezTo>
                      <a:pt x="9163" y="2936"/>
                      <a:pt x="9342" y="2327"/>
                      <a:pt x="9486" y="1719"/>
                    </a:cubicBezTo>
                    <a:cubicBezTo>
                      <a:pt x="9271" y="1647"/>
                      <a:pt x="9056" y="1540"/>
                      <a:pt x="8841" y="1433"/>
                    </a:cubicBezTo>
                    <a:cubicBezTo>
                      <a:pt x="7696" y="967"/>
                      <a:pt x="6550" y="502"/>
                      <a:pt x="544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4" name="Google Shape;1684;p42"/>
              <p:cNvSpPr/>
              <p:nvPr/>
            </p:nvSpPr>
            <p:spPr>
              <a:xfrm>
                <a:off x="5323673" y="2513346"/>
                <a:ext cx="347942" cy="160973"/>
              </a:xfrm>
              <a:custGeom>
                <a:rect b="b" l="l" r="r" t="t"/>
                <a:pathLst>
                  <a:path extrusionOk="0" h="13530" w="29245">
                    <a:moveTo>
                      <a:pt x="27634" y="1"/>
                    </a:moveTo>
                    <a:lnTo>
                      <a:pt x="2613" y="4976"/>
                    </a:lnTo>
                    <a:cubicBezTo>
                      <a:pt x="823" y="5728"/>
                      <a:pt x="0" y="8054"/>
                      <a:pt x="609" y="10095"/>
                    </a:cubicBezTo>
                    <a:cubicBezTo>
                      <a:pt x="1110" y="11741"/>
                      <a:pt x="2541" y="12958"/>
                      <a:pt x="4081" y="13030"/>
                    </a:cubicBezTo>
                    <a:cubicBezTo>
                      <a:pt x="6073" y="13365"/>
                      <a:pt x="8077" y="13530"/>
                      <a:pt x="10072" y="13530"/>
                    </a:cubicBezTo>
                    <a:cubicBezTo>
                      <a:pt x="16821" y="13530"/>
                      <a:pt x="23470" y="11638"/>
                      <a:pt x="29244" y="8019"/>
                    </a:cubicBezTo>
                    <a:lnTo>
                      <a:pt x="27634" y="1"/>
                    </a:ln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5" name="Google Shape;1685;p42"/>
              <p:cNvSpPr/>
              <p:nvPr/>
            </p:nvSpPr>
            <p:spPr>
              <a:xfrm>
                <a:off x="5419483" y="2770508"/>
                <a:ext cx="182293" cy="176464"/>
              </a:xfrm>
              <a:custGeom>
                <a:rect b="b" l="l" r="r" t="t"/>
                <a:pathLst>
                  <a:path extrusionOk="0" h="14832" w="15322">
                    <a:moveTo>
                      <a:pt x="7946" y="1"/>
                    </a:moveTo>
                    <a:cubicBezTo>
                      <a:pt x="6600" y="1"/>
                      <a:pt x="5256" y="352"/>
                      <a:pt x="4046" y="1044"/>
                    </a:cubicBezTo>
                    <a:cubicBezTo>
                      <a:pt x="3258" y="1473"/>
                      <a:pt x="2542" y="2046"/>
                      <a:pt x="1934" y="2726"/>
                    </a:cubicBezTo>
                    <a:cubicBezTo>
                      <a:pt x="717" y="4086"/>
                      <a:pt x="37" y="5876"/>
                      <a:pt x="1" y="7701"/>
                    </a:cubicBezTo>
                    <a:cubicBezTo>
                      <a:pt x="1" y="8310"/>
                      <a:pt x="72" y="8919"/>
                      <a:pt x="251" y="9527"/>
                    </a:cubicBezTo>
                    <a:cubicBezTo>
                      <a:pt x="395" y="10100"/>
                      <a:pt x="609" y="10672"/>
                      <a:pt x="896" y="11209"/>
                    </a:cubicBezTo>
                    <a:cubicBezTo>
                      <a:pt x="967" y="11281"/>
                      <a:pt x="1039" y="11388"/>
                      <a:pt x="1111" y="11460"/>
                    </a:cubicBezTo>
                    <a:cubicBezTo>
                      <a:pt x="2420" y="13634"/>
                      <a:pt x="4783" y="14831"/>
                      <a:pt x="7272" y="14831"/>
                    </a:cubicBezTo>
                    <a:cubicBezTo>
                      <a:pt x="8594" y="14831"/>
                      <a:pt x="9951" y="14494"/>
                      <a:pt x="11205" y="13787"/>
                    </a:cubicBezTo>
                    <a:cubicBezTo>
                      <a:pt x="13782" y="12426"/>
                      <a:pt x="15321" y="9706"/>
                      <a:pt x="15285" y="6842"/>
                    </a:cubicBezTo>
                    <a:lnTo>
                      <a:pt x="15178" y="5876"/>
                    </a:lnTo>
                    <a:cubicBezTo>
                      <a:pt x="15178" y="5840"/>
                      <a:pt x="15178" y="5804"/>
                      <a:pt x="15178" y="5769"/>
                    </a:cubicBezTo>
                    <a:cubicBezTo>
                      <a:pt x="15035" y="5017"/>
                      <a:pt x="14784" y="4301"/>
                      <a:pt x="14426" y="3657"/>
                    </a:cubicBezTo>
                    <a:cubicBezTo>
                      <a:pt x="14247" y="3335"/>
                      <a:pt x="14068" y="3048"/>
                      <a:pt x="13853" y="2798"/>
                    </a:cubicBezTo>
                    <a:cubicBezTo>
                      <a:pt x="13317" y="2118"/>
                      <a:pt x="12636" y="1509"/>
                      <a:pt x="11921" y="1079"/>
                    </a:cubicBezTo>
                    <a:cubicBezTo>
                      <a:pt x="11742" y="972"/>
                      <a:pt x="11563" y="865"/>
                      <a:pt x="11348" y="793"/>
                    </a:cubicBezTo>
                    <a:cubicBezTo>
                      <a:pt x="10270" y="262"/>
                      <a:pt x="9108" y="1"/>
                      <a:pt x="7946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6" name="Google Shape;1686;p42"/>
              <p:cNvSpPr/>
              <p:nvPr/>
            </p:nvSpPr>
            <p:spPr>
              <a:xfrm>
                <a:off x="5479957" y="2845486"/>
                <a:ext cx="182710" cy="176440"/>
              </a:xfrm>
              <a:custGeom>
                <a:rect b="b" l="l" r="r" t="t"/>
                <a:pathLst>
                  <a:path extrusionOk="0" h="14830" w="15357">
                    <a:moveTo>
                      <a:pt x="7990" y="1"/>
                    </a:moveTo>
                    <a:cubicBezTo>
                      <a:pt x="5745" y="1"/>
                      <a:pt x="3546" y="947"/>
                      <a:pt x="2005" y="2724"/>
                    </a:cubicBezTo>
                    <a:cubicBezTo>
                      <a:pt x="752" y="4084"/>
                      <a:pt x="37" y="5838"/>
                      <a:pt x="1" y="7699"/>
                    </a:cubicBezTo>
                    <a:cubicBezTo>
                      <a:pt x="1" y="8308"/>
                      <a:pt x="72" y="8916"/>
                      <a:pt x="216" y="9525"/>
                    </a:cubicBezTo>
                    <a:cubicBezTo>
                      <a:pt x="394" y="10098"/>
                      <a:pt x="609" y="10670"/>
                      <a:pt x="896" y="11207"/>
                    </a:cubicBezTo>
                    <a:cubicBezTo>
                      <a:pt x="967" y="11279"/>
                      <a:pt x="1003" y="11386"/>
                      <a:pt x="1075" y="11458"/>
                    </a:cubicBezTo>
                    <a:cubicBezTo>
                      <a:pt x="2407" y="13632"/>
                      <a:pt x="4779" y="14829"/>
                      <a:pt x="7271" y="14829"/>
                    </a:cubicBezTo>
                    <a:cubicBezTo>
                      <a:pt x="8594" y="14829"/>
                      <a:pt x="9951" y="14492"/>
                      <a:pt x="11205" y="13784"/>
                    </a:cubicBezTo>
                    <a:cubicBezTo>
                      <a:pt x="13782" y="12388"/>
                      <a:pt x="15357" y="9704"/>
                      <a:pt x="15249" y="6804"/>
                    </a:cubicBezTo>
                    <a:lnTo>
                      <a:pt x="15178" y="5838"/>
                    </a:lnTo>
                    <a:cubicBezTo>
                      <a:pt x="15178" y="5802"/>
                      <a:pt x="15178" y="5766"/>
                      <a:pt x="15178" y="5731"/>
                    </a:cubicBezTo>
                    <a:cubicBezTo>
                      <a:pt x="15035" y="4979"/>
                      <a:pt x="14784" y="4263"/>
                      <a:pt x="14426" y="3619"/>
                    </a:cubicBezTo>
                    <a:cubicBezTo>
                      <a:pt x="14247" y="3332"/>
                      <a:pt x="14068" y="3046"/>
                      <a:pt x="13853" y="2795"/>
                    </a:cubicBezTo>
                    <a:cubicBezTo>
                      <a:pt x="13316" y="2080"/>
                      <a:pt x="12672" y="1507"/>
                      <a:pt x="11920" y="1042"/>
                    </a:cubicBezTo>
                    <a:cubicBezTo>
                      <a:pt x="11741" y="934"/>
                      <a:pt x="11562" y="863"/>
                      <a:pt x="11384" y="755"/>
                    </a:cubicBezTo>
                    <a:cubicBezTo>
                      <a:pt x="10295" y="247"/>
                      <a:pt x="9137" y="1"/>
                      <a:pt x="7990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7" name="Google Shape;1687;p42"/>
              <p:cNvSpPr/>
              <p:nvPr/>
            </p:nvSpPr>
            <p:spPr>
              <a:xfrm>
                <a:off x="5431416" y="2869376"/>
                <a:ext cx="229550" cy="510581"/>
              </a:xfrm>
              <a:custGeom>
                <a:rect b="b" l="l" r="r" t="t"/>
                <a:pathLst>
                  <a:path extrusionOk="0" h="42915" w="19294">
                    <a:moveTo>
                      <a:pt x="14318" y="0"/>
                    </a:moveTo>
                    <a:lnTo>
                      <a:pt x="0" y="2112"/>
                    </a:lnTo>
                    <a:lnTo>
                      <a:pt x="36" y="2649"/>
                    </a:lnTo>
                    <a:lnTo>
                      <a:pt x="287" y="5011"/>
                    </a:lnTo>
                    <a:lnTo>
                      <a:pt x="3544" y="38444"/>
                    </a:lnTo>
                    <a:cubicBezTo>
                      <a:pt x="4831" y="39159"/>
                      <a:pt x="11833" y="42914"/>
                      <a:pt x="15891" y="42914"/>
                    </a:cubicBezTo>
                    <a:cubicBezTo>
                      <a:pt x="16911" y="42914"/>
                      <a:pt x="17745" y="42677"/>
                      <a:pt x="18255" y="42095"/>
                    </a:cubicBezTo>
                    <a:cubicBezTo>
                      <a:pt x="18757" y="41522"/>
                      <a:pt x="19294" y="40233"/>
                      <a:pt x="18041" y="37048"/>
                    </a:cubicBezTo>
                    <a:cubicBezTo>
                      <a:pt x="17790" y="34291"/>
                      <a:pt x="17504" y="31535"/>
                      <a:pt x="17253" y="28779"/>
                    </a:cubicBezTo>
                    <a:lnTo>
                      <a:pt x="17038" y="26595"/>
                    </a:lnTo>
                    <a:lnTo>
                      <a:pt x="16967" y="26059"/>
                    </a:lnTo>
                    <a:lnTo>
                      <a:pt x="16752" y="23947"/>
                    </a:lnTo>
                    <a:lnTo>
                      <a:pt x="16681" y="23302"/>
                    </a:lnTo>
                    <a:lnTo>
                      <a:pt x="16466" y="21119"/>
                    </a:lnTo>
                    <a:lnTo>
                      <a:pt x="16430" y="20510"/>
                    </a:lnTo>
                    <a:lnTo>
                      <a:pt x="16215" y="18398"/>
                    </a:lnTo>
                    <a:lnTo>
                      <a:pt x="16144" y="17790"/>
                    </a:lnTo>
                    <a:lnTo>
                      <a:pt x="15965" y="15714"/>
                    </a:lnTo>
                    <a:lnTo>
                      <a:pt x="15893" y="15070"/>
                    </a:lnTo>
                    <a:lnTo>
                      <a:pt x="15678" y="12886"/>
                    </a:lnTo>
                    <a:cubicBezTo>
                      <a:pt x="15607" y="12779"/>
                      <a:pt x="15571" y="12636"/>
                      <a:pt x="15642" y="12492"/>
                    </a:cubicBezTo>
                    <a:lnTo>
                      <a:pt x="15392" y="10023"/>
                    </a:lnTo>
                    <a:lnTo>
                      <a:pt x="15356" y="9736"/>
                    </a:lnTo>
                    <a:lnTo>
                      <a:pt x="14819" y="4295"/>
                    </a:lnTo>
                    <a:cubicBezTo>
                      <a:pt x="14640" y="2864"/>
                      <a:pt x="14497" y="1432"/>
                      <a:pt x="14318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8" name="Google Shape;1688;p42"/>
              <p:cNvSpPr/>
              <p:nvPr/>
            </p:nvSpPr>
            <p:spPr>
              <a:xfrm>
                <a:off x="5431416" y="3282454"/>
                <a:ext cx="427156" cy="138427"/>
              </a:xfrm>
              <a:custGeom>
                <a:rect b="b" l="l" r="r" t="t"/>
                <a:pathLst>
                  <a:path extrusionOk="0" h="11635" w="35903">
                    <a:moveTo>
                      <a:pt x="20651" y="1"/>
                    </a:moveTo>
                    <a:cubicBezTo>
                      <a:pt x="20604" y="1"/>
                      <a:pt x="20557" y="1"/>
                      <a:pt x="20511" y="1"/>
                    </a:cubicBezTo>
                    <a:cubicBezTo>
                      <a:pt x="19795" y="1"/>
                      <a:pt x="19079" y="37"/>
                      <a:pt x="18327" y="72"/>
                    </a:cubicBezTo>
                    <a:cubicBezTo>
                      <a:pt x="18148" y="72"/>
                      <a:pt x="18005" y="108"/>
                      <a:pt x="17826" y="108"/>
                    </a:cubicBezTo>
                    <a:lnTo>
                      <a:pt x="15285" y="216"/>
                    </a:lnTo>
                    <a:cubicBezTo>
                      <a:pt x="15034" y="216"/>
                      <a:pt x="14783" y="216"/>
                      <a:pt x="14497" y="251"/>
                    </a:cubicBezTo>
                    <a:cubicBezTo>
                      <a:pt x="11276" y="395"/>
                      <a:pt x="8018" y="538"/>
                      <a:pt x="4761" y="717"/>
                    </a:cubicBezTo>
                    <a:lnTo>
                      <a:pt x="3436" y="753"/>
                    </a:lnTo>
                    <a:cubicBezTo>
                      <a:pt x="3436" y="1003"/>
                      <a:pt x="3401" y="1254"/>
                      <a:pt x="3365" y="1504"/>
                    </a:cubicBezTo>
                    <a:cubicBezTo>
                      <a:pt x="3257" y="2650"/>
                      <a:pt x="3043" y="3795"/>
                      <a:pt x="2756" y="4905"/>
                    </a:cubicBezTo>
                    <a:cubicBezTo>
                      <a:pt x="2577" y="5513"/>
                      <a:pt x="2327" y="6122"/>
                      <a:pt x="2040" y="6730"/>
                    </a:cubicBezTo>
                    <a:cubicBezTo>
                      <a:pt x="2005" y="6802"/>
                      <a:pt x="1933" y="6909"/>
                      <a:pt x="1861" y="7017"/>
                    </a:cubicBezTo>
                    <a:cubicBezTo>
                      <a:pt x="1790" y="7160"/>
                      <a:pt x="1718" y="7231"/>
                      <a:pt x="1647" y="7375"/>
                    </a:cubicBezTo>
                    <a:cubicBezTo>
                      <a:pt x="1504" y="7589"/>
                      <a:pt x="1289" y="7804"/>
                      <a:pt x="1074" y="7983"/>
                    </a:cubicBezTo>
                    <a:cubicBezTo>
                      <a:pt x="609" y="8413"/>
                      <a:pt x="287" y="8914"/>
                      <a:pt x="72" y="9522"/>
                    </a:cubicBezTo>
                    <a:cubicBezTo>
                      <a:pt x="36" y="9665"/>
                      <a:pt x="0" y="9809"/>
                      <a:pt x="0" y="9988"/>
                    </a:cubicBezTo>
                    <a:cubicBezTo>
                      <a:pt x="72" y="10560"/>
                      <a:pt x="394" y="11061"/>
                      <a:pt x="859" y="11384"/>
                    </a:cubicBezTo>
                    <a:cubicBezTo>
                      <a:pt x="10667" y="11455"/>
                      <a:pt x="20475" y="11527"/>
                      <a:pt x="30318" y="11598"/>
                    </a:cubicBezTo>
                    <a:cubicBezTo>
                      <a:pt x="32001" y="11598"/>
                      <a:pt x="33683" y="11598"/>
                      <a:pt x="35365" y="11634"/>
                    </a:cubicBezTo>
                    <a:cubicBezTo>
                      <a:pt x="35580" y="10990"/>
                      <a:pt x="35759" y="10310"/>
                      <a:pt x="35831" y="9630"/>
                    </a:cubicBezTo>
                    <a:cubicBezTo>
                      <a:pt x="35902" y="8806"/>
                      <a:pt x="35831" y="7983"/>
                      <a:pt x="35580" y="7196"/>
                    </a:cubicBezTo>
                    <a:cubicBezTo>
                      <a:pt x="34299" y="2961"/>
                      <a:pt x="28420" y="1"/>
                      <a:pt x="20651" y="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89" name="Google Shape;1689;p42"/>
              <p:cNvSpPr/>
              <p:nvPr/>
            </p:nvSpPr>
            <p:spPr>
              <a:xfrm>
                <a:off x="5430987" y="3282038"/>
                <a:ext cx="427584" cy="138416"/>
              </a:xfrm>
              <a:custGeom>
                <a:rect b="b" l="l" r="r" t="t"/>
                <a:pathLst>
                  <a:path extrusionOk="0" h="11634" w="35939">
                    <a:moveTo>
                      <a:pt x="20547" y="0"/>
                    </a:moveTo>
                    <a:cubicBezTo>
                      <a:pt x="19831" y="0"/>
                      <a:pt x="19115" y="72"/>
                      <a:pt x="18363" y="107"/>
                    </a:cubicBezTo>
                    <a:lnTo>
                      <a:pt x="17862" y="107"/>
                    </a:lnTo>
                    <a:cubicBezTo>
                      <a:pt x="18578" y="2184"/>
                      <a:pt x="19186" y="4618"/>
                      <a:pt x="18256" y="5369"/>
                    </a:cubicBezTo>
                    <a:cubicBezTo>
                      <a:pt x="18127" y="5469"/>
                      <a:pt x="17988" y="5511"/>
                      <a:pt x="17836" y="5511"/>
                    </a:cubicBezTo>
                    <a:cubicBezTo>
                      <a:pt x="17059" y="5511"/>
                      <a:pt x="15930" y="4415"/>
                      <a:pt x="13925" y="4295"/>
                    </a:cubicBezTo>
                    <a:cubicBezTo>
                      <a:pt x="13788" y="4286"/>
                      <a:pt x="13656" y="4281"/>
                      <a:pt x="13527" y="4281"/>
                    </a:cubicBezTo>
                    <a:cubicBezTo>
                      <a:pt x="10829" y="4281"/>
                      <a:pt x="9741" y="6302"/>
                      <a:pt x="6906" y="6302"/>
                    </a:cubicBezTo>
                    <a:cubicBezTo>
                      <a:pt x="6860" y="6302"/>
                      <a:pt x="6813" y="6301"/>
                      <a:pt x="6766" y="6300"/>
                    </a:cubicBezTo>
                    <a:cubicBezTo>
                      <a:pt x="5334" y="6264"/>
                      <a:pt x="3938" y="5763"/>
                      <a:pt x="2757" y="4904"/>
                    </a:cubicBezTo>
                    <a:cubicBezTo>
                      <a:pt x="2542" y="5548"/>
                      <a:pt x="2327" y="6157"/>
                      <a:pt x="2041" y="6729"/>
                    </a:cubicBezTo>
                    <a:cubicBezTo>
                      <a:pt x="2005" y="6837"/>
                      <a:pt x="1933" y="6944"/>
                      <a:pt x="1862" y="7016"/>
                    </a:cubicBezTo>
                    <a:cubicBezTo>
                      <a:pt x="1790" y="7159"/>
                      <a:pt x="1719" y="7266"/>
                      <a:pt x="1647" y="7374"/>
                    </a:cubicBezTo>
                    <a:cubicBezTo>
                      <a:pt x="1504" y="7624"/>
                      <a:pt x="1289" y="7839"/>
                      <a:pt x="1074" y="8018"/>
                    </a:cubicBezTo>
                    <a:cubicBezTo>
                      <a:pt x="645" y="8412"/>
                      <a:pt x="287" y="8949"/>
                      <a:pt x="108" y="9521"/>
                    </a:cubicBezTo>
                    <a:cubicBezTo>
                      <a:pt x="36" y="9700"/>
                      <a:pt x="0" y="9844"/>
                      <a:pt x="36" y="10023"/>
                    </a:cubicBezTo>
                    <a:cubicBezTo>
                      <a:pt x="108" y="10595"/>
                      <a:pt x="430" y="11096"/>
                      <a:pt x="895" y="11419"/>
                    </a:cubicBezTo>
                    <a:cubicBezTo>
                      <a:pt x="10703" y="11490"/>
                      <a:pt x="20511" y="11562"/>
                      <a:pt x="30354" y="11633"/>
                    </a:cubicBezTo>
                    <a:lnTo>
                      <a:pt x="35401" y="11633"/>
                    </a:lnTo>
                    <a:cubicBezTo>
                      <a:pt x="35616" y="10989"/>
                      <a:pt x="35795" y="10309"/>
                      <a:pt x="35867" y="9629"/>
                    </a:cubicBezTo>
                    <a:cubicBezTo>
                      <a:pt x="35938" y="8806"/>
                      <a:pt x="35867" y="7982"/>
                      <a:pt x="35616" y="7195"/>
                    </a:cubicBezTo>
                    <a:cubicBezTo>
                      <a:pt x="34328" y="2971"/>
                      <a:pt x="28386" y="0"/>
                      <a:pt x="20547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0" name="Google Shape;1690;p42"/>
              <p:cNvSpPr/>
              <p:nvPr/>
            </p:nvSpPr>
            <p:spPr>
              <a:xfrm>
                <a:off x="5278523" y="2242073"/>
                <a:ext cx="45163" cy="71552"/>
              </a:xfrm>
              <a:custGeom>
                <a:rect b="b" l="l" r="r" t="t"/>
                <a:pathLst>
                  <a:path extrusionOk="0" h="6014" w="3796">
                    <a:moveTo>
                      <a:pt x="1" y="0"/>
                    </a:moveTo>
                    <a:cubicBezTo>
                      <a:pt x="788" y="2005"/>
                      <a:pt x="1576" y="4009"/>
                      <a:pt x="2363" y="6014"/>
                    </a:cubicBezTo>
                    <a:cubicBezTo>
                      <a:pt x="2435" y="5763"/>
                      <a:pt x="2506" y="5477"/>
                      <a:pt x="2578" y="5226"/>
                    </a:cubicBezTo>
                    <a:cubicBezTo>
                      <a:pt x="2757" y="4546"/>
                      <a:pt x="2936" y="3902"/>
                      <a:pt x="3115" y="3293"/>
                    </a:cubicBezTo>
                    <a:cubicBezTo>
                      <a:pt x="3187" y="2900"/>
                      <a:pt x="3258" y="2578"/>
                      <a:pt x="3366" y="2220"/>
                    </a:cubicBezTo>
                    <a:cubicBezTo>
                      <a:pt x="3473" y="1647"/>
                      <a:pt x="3652" y="1074"/>
                      <a:pt x="3795" y="430"/>
                    </a:cubicBezTo>
                    <a:cubicBezTo>
                      <a:pt x="3580" y="358"/>
                      <a:pt x="3401" y="287"/>
                      <a:pt x="3187" y="179"/>
                    </a:cubicBezTo>
                    <a:cubicBezTo>
                      <a:pt x="2113" y="108"/>
                      <a:pt x="1075" y="72"/>
                      <a:pt x="1" y="0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1" name="Google Shape;1691;p42"/>
              <p:cNvSpPr/>
              <p:nvPr/>
            </p:nvSpPr>
            <p:spPr>
              <a:xfrm>
                <a:off x="5268731" y="2128321"/>
                <a:ext cx="126066" cy="155845"/>
              </a:xfrm>
              <a:custGeom>
                <a:rect b="b" l="l" r="r" t="t"/>
                <a:pathLst>
                  <a:path extrusionOk="0" h="13099" w="10596">
                    <a:moveTo>
                      <a:pt x="5696" y="0"/>
                    </a:moveTo>
                    <a:cubicBezTo>
                      <a:pt x="3333" y="0"/>
                      <a:pt x="1237" y="2117"/>
                      <a:pt x="573" y="5051"/>
                    </a:cubicBezTo>
                    <a:cubicBezTo>
                      <a:pt x="502" y="5373"/>
                      <a:pt x="466" y="5660"/>
                      <a:pt x="430" y="5982"/>
                    </a:cubicBezTo>
                    <a:cubicBezTo>
                      <a:pt x="1" y="9597"/>
                      <a:pt x="1969" y="12783"/>
                      <a:pt x="4725" y="13069"/>
                    </a:cubicBezTo>
                    <a:cubicBezTo>
                      <a:pt x="4886" y="13089"/>
                      <a:pt x="5046" y="13098"/>
                      <a:pt x="5205" y="13098"/>
                    </a:cubicBezTo>
                    <a:cubicBezTo>
                      <a:pt x="7379" y="13098"/>
                      <a:pt x="9332" y="11307"/>
                      <a:pt x="10166" y="8738"/>
                    </a:cubicBezTo>
                    <a:cubicBezTo>
                      <a:pt x="10309" y="8201"/>
                      <a:pt x="10453" y="7664"/>
                      <a:pt x="10488" y="7127"/>
                    </a:cubicBezTo>
                    <a:cubicBezTo>
                      <a:pt x="10488" y="7092"/>
                      <a:pt x="10560" y="6483"/>
                      <a:pt x="10560" y="6483"/>
                    </a:cubicBezTo>
                    <a:cubicBezTo>
                      <a:pt x="10596" y="5087"/>
                      <a:pt x="10274" y="3691"/>
                      <a:pt x="9594" y="2438"/>
                    </a:cubicBezTo>
                    <a:cubicBezTo>
                      <a:pt x="8913" y="1114"/>
                      <a:pt x="7661" y="219"/>
                      <a:pt x="6157" y="4"/>
                    </a:cubicBezTo>
                    <a:lnTo>
                      <a:pt x="5871" y="4"/>
                    </a:lnTo>
                    <a:cubicBezTo>
                      <a:pt x="5812" y="2"/>
                      <a:pt x="5754" y="0"/>
                      <a:pt x="5696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2" name="Google Shape;1692;p42"/>
              <p:cNvSpPr/>
              <p:nvPr/>
            </p:nvSpPr>
            <p:spPr>
              <a:xfrm>
                <a:off x="5370085" y="2219503"/>
                <a:ext cx="30672" cy="37061"/>
              </a:xfrm>
              <a:custGeom>
                <a:rect b="b" l="l" r="r" t="t"/>
                <a:pathLst>
                  <a:path extrusionOk="0" h="3115" w="2578">
                    <a:moveTo>
                      <a:pt x="180" y="0"/>
                    </a:moveTo>
                    <a:cubicBezTo>
                      <a:pt x="108" y="1038"/>
                      <a:pt x="72" y="2076"/>
                      <a:pt x="1" y="3114"/>
                    </a:cubicBezTo>
                    <a:lnTo>
                      <a:pt x="717" y="2649"/>
                    </a:lnTo>
                    <a:lnTo>
                      <a:pt x="2542" y="1074"/>
                    </a:lnTo>
                    <a:cubicBezTo>
                      <a:pt x="2578" y="967"/>
                      <a:pt x="2578" y="824"/>
                      <a:pt x="2542" y="716"/>
                    </a:cubicBezTo>
                    <a:cubicBezTo>
                      <a:pt x="2435" y="501"/>
                      <a:pt x="2113" y="501"/>
                      <a:pt x="1969" y="501"/>
                    </a:cubicBezTo>
                    <a:cubicBezTo>
                      <a:pt x="1325" y="430"/>
                      <a:pt x="717" y="251"/>
                      <a:pt x="180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3" name="Google Shape;1693;p42"/>
              <p:cNvSpPr/>
              <p:nvPr/>
            </p:nvSpPr>
            <p:spPr>
              <a:xfrm>
                <a:off x="5308599" y="2200313"/>
                <a:ext cx="36371" cy="30993"/>
              </a:xfrm>
              <a:custGeom>
                <a:rect b="b" l="l" r="r" t="t"/>
                <a:pathLst>
                  <a:path extrusionOk="0" h="2605" w="3057">
                    <a:moveTo>
                      <a:pt x="1311" y="1"/>
                    </a:moveTo>
                    <a:cubicBezTo>
                      <a:pt x="623" y="1"/>
                      <a:pt x="50" y="561"/>
                      <a:pt x="50" y="1255"/>
                    </a:cubicBezTo>
                    <a:cubicBezTo>
                      <a:pt x="0" y="2051"/>
                      <a:pt x="659" y="2605"/>
                      <a:pt x="1354" y="2605"/>
                    </a:cubicBezTo>
                    <a:cubicBezTo>
                      <a:pt x="1659" y="2605"/>
                      <a:pt x="1971" y="2498"/>
                      <a:pt x="2234" y="2258"/>
                    </a:cubicBezTo>
                    <a:cubicBezTo>
                      <a:pt x="3057" y="1434"/>
                      <a:pt x="2520" y="38"/>
                      <a:pt x="1374" y="2"/>
                    </a:cubicBezTo>
                    <a:cubicBezTo>
                      <a:pt x="1353" y="1"/>
                      <a:pt x="1332" y="1"/>
                      <a:pt x="1311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4" name="Google Shape;1694;p42"/>
              <p:cNvSpPr/>
              <p:nvPr/>
            </p:nvSpPr>
            <p:spPr>
              <a:xfrm>
                <a:off x="5348789" y="2194804"/>
                <a:ext cx="37073" cy="24283"/>
              </a:xfrm>
              <a:custGeom>
                <a:rect b="b" l="l" r="r" t="t"/>
                <a:pathLst>
                  <a:path extrusionOk="0" h="2041" w="3116">
                    <a:moveTo>
                      <a:pt x="1254" y="0"/>
                    </a:moveTo>
                    <a:cubicBezTo>
                      <a:pt x="681" y="36"/>
                      <a:pt x="108" y="394"/>
                      <a:pt x="37" y="788"/>
                    </a:cubicBezTo>
                    <a:cubicBezTo>
                      <a:pt x="1" y="1289"/>
                      <a:pt x="753" y="1718"/>
                      <a:pt x="1290" y="1897"/>
                    </a:cubicBezTo>
                    <a:cubicBezTo>
                      <a:pt x="1576" y="1969"/>
                      <a:pt x="1898" y="2040"/>
                      <a:pt x="2220" y="2040"/>
                    </a:cubicBezTo>
                    <a:cubicBezTo>
                      <a:pt x="2292" y="2040"/>
                      <a:pt x="2328" y="2040"/>
                      <a:pt x="2399" y="2005"/>
                    </a:cubicBezTo>
                    <a:cubicBezTo>
                      <a:pt x="2614" y="2005"/>
                      <a:pt x="2793" y="1897"/>
                      <a:pt x="2936" y="1754"/>
                    </a:cubicBezTo>
                    <a:cubicBezTo>
                      <a:pt x="3115" y="1396"/>
                      <a:pt x="2829" y="716"/>
                      <a:pt x="2256" y="287"/>
                    </a:cubicBezTo>
                    <a:cubicBezTo>
                      <a:pt x="2256" y="251"/>
                      <a:pt x="2220" y="251"/>
                      <a:pt x="2184" y="215"/>
                    </a:cubicBezTo>
                    <a:cubicBezTo>
                      <a:pt x="2005" y="108"/>
                      <a:pt x="1826" y="36"/>
                      <a:pt x="1648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5" name="Google Shape;1695;p42"/>
              <p:cNvSpPr/>
              <p:nvPr/>
            </p:nvSpPr>
            <p:spPr>
              <a:xfrm>
                <a:off x="5362423" y="2195221"/>
                <a:ext cx="23438" cy="24295"/>
              </a:xfrm>
              <a:custGeom>
                <a:rect b="b" l="l" r="r" t="t"/>
                <a:pathLst>
                  <a:path extrusionOk="0" h="2042" w="1970">
                    <a:moveTo>
                      <a:pt x="323" y="1"/>
                    </a:moveTo>
                    <a:cubicBezTo>
                      <a:pt x="251" y="144"/>
                      <a:pt x="144" y="359"/>
                      <a:pt x="108" y="538"/>
                    </a:cubicBezTo>
                    <a:cubicBezTo>
                      <a:pt x="0" y="967"/>
                      <a:pt x="0" y="1433"/>
                      <a:pt x="108" y="1862"/>
                    </a:cubicBezTo>
                    <a:cubicBezTo>
                      <a:pt x="430" y="1970"/>
                      <a:pt x="752" y="2005"/>
                      <a:pt x="1074" y="2041"/>
                    </a:cubicBezTo>
                    <a:cubicBezTo>
                      <a:pt x="1110" y="2005"/>
                      <a:pt x="1182" y="2005"/>
                      <a:pt x="1217" y="2005"/>
                    </a:cubicBezTo>
                    <a:cubicBezTo>
                      <a:pt x="1432" y="2005"/>
                      <a:pt x="1647" y="1898"/>
                      <a:pt x="1790" y="1719"/>
                    </a:cubicBezTo>
                    <a:cubicBezTo>
                      <a:pt x="1969" y="1397"/>
                      <a:pt x="1647" y="681"/>
                      <a:pt x="1110" y="287"/>
                    </a:cubicBezTo>
                    <a:cubicBezTo>
                      <a:pt x="1074" y="216"/>
                      <a:pt x="1038" y="216"/>
                      <a:pt x="1003" y="180"/>
                    </a:cubicBezTo>
                    <a:cubicBezTo>
                      <a:pt x="859" y="108"/>
                      <a:pt x="680" y="37"/>
                      <a:pt x="502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6" name="Google Shape;1696;p42"/>
              <p:cNvSpPr/>
              <p:nvPr/>
            </p:nvSpPr>
            <p:spPr>
              <a:xfrm>
                <a:off x="5340282" y="2250912"/>
                <a:ext cx="20452" cy="16894"/>
              </a:xfrm>
              <a:custGeom>
                <a:rect b="b" l="l" r="r" t="t"/>
                <a:pathLst>
                  <a:path extrusionOk="0" h="1420" w="1719">
                    <a:moveTo>
                      <a:pt x="249" y="1"/>
                    </a:moveTo>
                    <a:cubicBezTo>
                      <a:pt x="236" y="1"/>
                      <a:pt x="226" y="4"/>
                      <a:pt x="215" y="9"/>
                    </a:cubicBezTo>
                    <a:cubicBezTo>
                      <a:pt x="0" y="116"/>
                      <a:pt x="0" y="1011"/>
                      <a:pt x="537" y="1298"/>
                    </a:cubicBezTo>
                    <a:cubicBezTo>
                      <a:pt x="679" y="1385"/>
                      <a:pt x="841" y="1419"/>
                      <a:pt x="999" y="1419"/>
                    </a:cubicBezTo>
                    <a:cubicBezTo>
                      <a:pt x="1358" y="1419"/>
                      <a:pt x="1693" y="1243"/>
                      <a:pt x="1718" y="1119"/>
                    </a:cubicBezTo>
                    <a:cubicBezTo>
                      <a:pt x="1718" y="1011"/>
                      <a:pt x="1611" y="940"/>
                      <a:pt x="788" y="367"/>
                    </a:cubicBezTo>
                    <a:cubicBezTo>
                      <a:pt x="423" y="9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7" name="Google Shape;1697;p42"/>
              <p:cNvSpPr/>
              <p:nvPr/>
            </p:nvSpPr>
            <p:spPr>
              <a:xfrm>
                <a:off x="6017397" y="2691700"/>
                <a:ext cx="137571" cy="732589"/>
              </a:xfrm>
              <a:custGeom>
                <a:rect b="b" l="l" r="r" t="t"/>
                <a:pathLst>
                  <a:path extrusionOk="0" h="61575" w="11563">
                    <a:moveTo>
                      <a:pt x="345" y="1"/>
                    </a:moveTo>
                    <a:cubicBezTo>
                      <a:pt x="325" y="1"/>
                      <a:pt x="306" y="3"/>
                      <a:pt x="287" y="8"/>
                    </a:cubicBezTo>
                    <a:cubicBezTo>
                      <a:pt x="108" y="8"/>
                      <a:pt x="1" y="187"/>
                      <a:pt x="37" y="330"/>
                    </a:cubicBezTo>
                    <a:lnTo>
                      <a:pt x="10954" y="61324"/>
                    </a:lnTo>
                    <a:cubicBezTo>
                      <a:pt x="10990" y="61467"/>
                      <a:pt x="11097" y="61575"/>
                      <a:pt x="11240" y="61575"/>
                    </a:cubicBezTo>
                    <a:lnTo>
                      <a:pt x="11312" y="61575"/>
                    </a:lnTo>
                    <a:cubicBezTo>
                      <a:pt x="11455" y="61539"/>
                      <a:pt x="11563" y="61396"/>
                      <a:pt x="11527" y="61252"/>
                    </a:cubicBezTo>
                    <a:lnTo>
                      <a:pt x="609" y="222"/>
                    </a:lnTo>
                    <a:cubicBezTo>
                      <a:pt x="609" y="98"/>
                      <a:pt x="474" y="1"/>
                      <a:pt x="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8" name="Google Shape;1698;p42"/>
              <p:cNvSpPr/>
              <p:nvPr/>
            </p:nvSpPr>
            <p:spPr>
              <a:xfrm>
                <a:off x="5364124" y="2691581"/>
                <a:ext cx="137190" cy="732708"/>
              </a:xfrm>
              <a:custGeom>
                <a:rect b="b" l="l" r="r" t="t"/>
                <a:pathLst>
                  <a:path extrusionOk="0" h="61585" w="11531">
                    <a:moveTo>
                      <a:pt x="11207" y="0"/>
                    </a:moveTo>
                    <a:cubicBezTo>
                      <a:pt x="11079" y="0"/>
                      <a:pt x="10950" y="75"/>
                      <a:pt x="10918" y="232"/>
                    </a:cubicBezTo>
                    <a:lnTo>
                      <a:pt x="1" y="61262"/>
                    </a:lnTo>
                    <a:cubicBezTo>
                      <a:pt x="1" y="61406"/>
                      <a:pt x="108" y="61585"/>
                      <a:pt x="323" y="61585"/>
                    </a:cubicBezTo>
                    <a:cubicBezTo>
                      <a:pt x="466" y="61585"/>
                      <a:pt x="573" y="61477"/>
                      <a:pt x="609" y="61334"/>
                    </a:cubicBezTo>
                    <a:lnTo>
                      <a:pt x="11491" y="340"/>
                    </a:lnTo>
                    <a:cubicBezTo>
                      <a:pt x="11531" y="120"/>
                      <a:pt x="11369" y="0"/>
                      <a:pt x="11207" y="0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>
                <a:off x="5343685" y="2663205"/>
                <a:ext cx="842379" cy="52456"/>
              </a:xfrm>
              <a:custGeom>
                <a:rect b="b" l="l" r="r" t="t"/>
                <a:pathLst>
                  <a:path extrusionOk="0" h="4409" w="70803">
                    <a:moveTo>
                      <a:pt x="68602" y="1"/>
                    </a:moveTo>
                    <a:cubicBezTo>
                      <a:pt x="68560" y="1"/>
                      <a:pt x="68518" y="2"/>
                      <a:pt x="68476" y="4"/>
                    </a:cubicBezTo>
                    <a:lnTo>
                      <a:pt x="2828" y="4"/>
                    </a:lnTo>
                    <a:cubicBezTo>
                      <a:pt x="0" y="112"/>
                      <a:pt x="0" y="4264"/>
                      <a:pt x="2828" y="4407"/>
                    </a:cubicBezTo>
                    <a:lnTo>
                      <a:pt x="68476" y="4407"/>
                    </a:lnTo>
                    <a:cubicBezTo>
                      <a:pt x="68498" y="4408"/>
                      <a:pt x="68519" y="4408"/>
                      <a:pt x="68541" y="4408"/>
                    </a:cubicBezTo>
                    <a:cubicBezTo>
                      <a:pt x="69766" y="4408"/>
                      <a:pt x="70803" y="3419"/>
                      <a:pt x="70803" y="2188"/>
                    </a:cubicBezTo>
                    <a:cubicBezTo>
                      <a:pt x="70803" y="977"/>
                      <a:pt x="69800" y="1"/>
                      <a:pt x="68602" y="1"/>
                    </a:cubicBezTo>
                    <a:close/>
                  </a:path>
                </a:pathLst>
              </a:custGeom>
              <a:solidFill>
                <a:srgbClr val="84DB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>
                <a:off x="5870048" y="2278217"/>
                <a:ext cx="124793" cy="382790"/>
              </a:xfrm>
              <a:custGeom>
                <a:rect b="b" l="l" r="r" t="t"/>
                <a:pathLst>
                  <a:path extrusionOk="0" h="32174" w="10489">
                    <a:moveTo>
                      <a:pt x="9298" y="1"/>
                    </a:moveTo>
                    <a:cubicBezTo>
                      <a:pt x="8940" y="1"/>
                      <a:pt x="8636" y="237"/>
                      <a:pt x="8520" y="613"/>
                    </a:cubicBezTo>
                    <a:lnTo>
                      <a:pt x="144" y="31075"/>
                    </a:lnTo>
                    <a:cubicBezTo>
                      <a:pt x="1" y="31504"/>
                      <a:pt x="251" y="31934"/>
                      <a:pt x="717" y="32077"/>
                    </a:cubicBezTo>
                    <a:lnTo>
                      <a:pt x="967" y="32149"/>
                    </a:lnTo>
                    <a:cubicBezTo>
                      <a:pt x="1034" y="32165"/>
                      <a:pt x="1102" y="32173"/>
                      <a:pt x="1170" y="32173"/>
                    </a:cubicBezTo>
                    <a:cubicBezTo>
                      <a:pt x="1533" y="32173"/>
                      <a:pt x="1879" y="31938"/>
                      <a:pt x="1970" y="31576"/>
                    </a:cubicBezTo>
                    <a:lnTo>
                      <a:pt x="10381" y="1115"/>
                    </a:lnTo>
                    <a:cubicBezTo>
                      <a:pt x="10489" y="685"/>
                      <a:pt x="10238" y="220"/>
                      <a:pt x="9809" y="112"/>
                    </a:cubicBezTo>
                    <a:lnTo>
                      <a:pt x="9558" y="41"/>
                    </a:lnTo>
                    <a:cubicBezTo>
                      <a:pt x="9470" y="14"/>
                      <a:pt x="9382" y="1"/>
                      <a:pt x="9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1" name="Google Shape;1701;p42"/>
              <p:cNvSpPr/>
              <p:nvPr/>
            </p:nvSpPr>
            <p:spPr>
              <a:xfrm>
                <a:off x="5485335" y="2641052"/>
                <a:ext cx="402350" cy="22236"/>
              </a:xfrm>
              <a:custGeom>
                <a:rect b="b" l="l" r="r" t="t"/>
                <a:pathLst>
                  <a:path extrusionOk="0" h="1869" w="33818">
                    <a:moveTo>
                      <a:pt x="1203" y="1"/>
                    </a:moveTo>
                    <a:cubicBezTo>
                      <a:pt x="1" y="1"/>
                      <a:pt x="11" y="1868"/>
                      <a:pt x="1235" y="1868"/>
                    </a:cubicBezTo>
                    <a:cubicBezTo>
                      <a:pt x="1257" y="1868"/>
                      <a:pt x="1280" y="1868"/>
                      <a:pt x="1303" y="1866"/>
                    </a:cubicBezTo>
                    <a:lnTo>
                      <a:pt x="32516" y="1866"/>
                    </a:lnTo>
                    <a:cubicBezTo>
                      <a:pt x="32539" y="1868"/>
                      <a:pt x="32561" y="1868"/>
                      <a:pt x="32583" y="1868"/>
                    </a:cubicBezTo>
                    <a:cubicBezTo>
                      <a:pt x="33807" y="1868"/>
                      <a:pt x="33818" y="1"/>
                      <a:pt x="32615" y="1"/>
                    </a:cubicBezTo>
                    <a:cubicBezTo>
                      <a:pt x="32583" y="1"/>
                      <a:pt x="32550" y="2"/>
                      <a:pt x="32516" y="5"/>
                    </a:cubicBezTo>
                    <a:lnTo>
                      <a:pt x="1303" y="5"/>
                    </a:lnTo>
                    <a:cubicBezTo>
                      <a:pt x="1269" y="2"/>
                      <a:pt x="1236" y="1"/>
                      <a:pt x="1203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2" name="Google Shape;1702;p42"/>
              <p:cNvSpPr/>
              <p:nvPr/>
            </p:nvSpPr>
            <p:spPr>
              <a:xfrm>
                <a:off x="5652861" y="2513774"/>
                <a:ext cx="109338" cy="130135"/>
              </a:xfrm>
              <a:custGeom>
                <a:rect b="b" l="l" r="r" t="t"/>
                <a:pathLst>
                  <a:path extrusionOk="0" h="10938" w="9190">
                    <a:moveTo>
                      <a:pt x="0" y="0"/>
                    </a:moveTo>
                    <a:lnTo>
                      <a:pt x="1575" y="7983"/>
                    </a:lnTo>
                    <a:cubicBezTo>
                      <a:pt x="2112" y="8233"/>
                      <a:pt x="2685" y="8520"/>
                      <a:pt x="3294" y="8806"/>
                    </a:cubicBezTo>
                    <a:cubicBezTo>
                      <a:pt x="4367" y="9379"/>
                      <a:pt x="5405" y="9987"/>
                      <a:pt x="6408" y="10703"/>
                    </a:cubicBezTo>
                    <a:lnTo>
                      <a:pt x="8197" y="10918"/>
                    </a:lnTo>
                    <a:cubicBezTo>
                      <a:pt x="8217" y="10931"/>
                      <a:pt x="8238" y="10938"/>
                      <a:pt x="8259" y="10938"/>
                    </a:cubicBezTo>
                    <a:cubicBezTo>
                      <a:pt x="8682" y="10938"/>
                      <a:pt x="9190" y="8172"/>
                      <a:pt x="7517" y="3974"/>
                    </a:cubicBezTo>
                    <a:cubicBezTo>
                      <a:pt x="7231" y="3651"/>
                      <a:pt x="6909" y="3365"/>
                      <a:pt x="6622" y="3079"/>
                    </a:cubicBezTo>
                    <a:cubicBezTo>
                      <a:pt x="4761" y="1432"/>
                      <a:pt x="2434" y="358"/>
                      <a:pt x="0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>
                <a:off x="5651160" y="2503554"/>
                <a:ext cx="92848" cy="25080"/>
              </a:xfrm>
              <a:custGeom>
                <a:rect b="b" l="l" r="r" t="t"/>
                <a:pathLst>
                  <a:path extrusionOk="0" h="2108" w="7804">
                    <a:moveTo>
                      <a:pt x="3687" y="0"/>
                    </a:moveTo>
                    <a:lnTo>
                      <a:pt x="0" y="859"/>
                    </a:lnTo>
                    <a:lnTo>
                      <a:pt x="1289" y="1933"/>
                    </a:lnTo>
                    <a:lnTo>
                      <a:pt x="3938" y="1933"/>
                    </a:lnTo>
                    <a:cubicBezTo>
                      <a:pt x="4303" y="2050"/>
                      <a:pt x="4686" y="2107"/>
                      <a:pt x="5068" y="2107"/>
                    </a:cubicBezTo>
                    <a:cubicBezTo>
                      <a:pt x="5621" y="2107"/>
                      <a:pt x="6171" y="1987"/>
                      <a:pt x="6658" y="1754"/>
                    </a:cubicBezTo>
                    <a:cubicBezTo>
                      <a:pt x="6873" y="1647"/>
                      <a:pt x="7804" y="1182"/>
                      <a:pt x="7732" y="752"/>
                    </a:cubicBezTo>
                    <a:cubicBezTo>
                      <a:pt x="7660" y="358"/>
                      <a:pt x="6873" y="72"/>
                      <a:pt x="3687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>
                <a:off x="5361566" y="2770139"/>
                <a:ext cx="40904" cy="163543"/>
              </a:xfrm>
              <a:custGeom>
                <a:rect b="b" l="l" r="r" t="t"/>
                <a:pathLst>
                  <a:path extrusionOk="0" h="13746" w="3438">
                    <a:moveTo>
                      <a:pt x="3366" y="1"/>
                    </a:moveTo>
                    <a:cubicBezTo>
                      <a:pt x="2650" y="1576"/>
                      <a:pt x="1898" y="3151"/>
                      <a:pt x="1146" y="4690"/>
                    </a:cubicBezTo>
                    <a:cubicBezTo>
                      <a:pt x="788" y="7625"/>
                      <a:pt x="359" y="10560"/>
                      <a:pt x="1" y="13495"/>
                    </a:cubicBezTo>
                    <a:lnTo>
                      <a:pt x="395" y="13495"/>
                    </a:lnTo>
                    <a:lnTo>
                      <a:pt x="3437" y="13746"/>
                    </a:lnTo>
                    <a:cubicBezTo>
                      <a:pt x="3437" y="9164"/>
                      <a:pt x="3437" y="4583"/>
                      <a:pt x="3366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>
                <a:off x="4953166" y="2744572"/>
                <a:ext cx="450154" cy="192954"/>
              </a:xfrm>
              <a:custGeom>
                <a:rect b="b" l="l" r="r" t="t"/>
                <a:pathLst>
                  <a:path extrusionOk="0" h="16218" w="37836">
                    <a:moveTo>
                      <a:pt x="7612" y="0"/>
                    </a:moveTo>
                    <a:cubicBezTo>
                      <a:pt x="6190" y="0"/>
                      <a:pt x="4543" y="301"/>
                      <a:pt x="3258" y="1398"/>
                    </a:cubicBezTo>
                    <a:cubicBezTo>
                      <a:pt x="287" y="3975"/>
                      <a:pt x="1" y="10132"/>
                      <a:pt x="4296" y="14857"/>
                    </a:cubicBezTo>
                    <a:lnTo>
                      <a:pt x="35115" y="16217"/>
                    </a:lnTo>
                    <a:cubicBezTo>
                      <a:pt x="36010" y="11277"/>
                      <a:pt x="36905" y="6374"/>
                      <a:pt x="37836" y="1434"/>
                    </a:cubicBezTo>
                    <a:lnTo>
                      <a:pt x="10703" y="432"/>
                    </a:lnTo>
                    <a:cubicBezTo>
                      <a:pt x="10442" y="357"/>
                      <a:pt x="9160" y="0"/>
                      <a:pt x="76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>
                <a:off x="4961256" y="2320429"/>
                <a:ext cx="335593" cy="457090"/>
              </a:xfrm>
              <a:custGeom>
                <a:rect b="b" l="l" r="r" t="t"/>
                <a:pathLst>
                  <a:path extrusionOk="0" h="38419" w="28207">
                    <a:moveTo>
                      <a:pt x="21155" y="1"/>
                    </a:moveTo>
                    <a:cubicBezTo>
                      <a:pt x="19938" y="1074"/>
                      <a:pt x="18721" y="2220"/>
                      <a:pt x="17504" y="3473"/>
                    </a:cubicBezTo>
                    <a:cubicBezTo>
                      <a:pt x="7303" y="13996"/>
                      <a:pt x="2435" y="26346"/>
                      <a:pt x="1" y="36296"/>
                    </a:cubicBezTo>
                    <a:cubicBezTo>
                      <a:pt x="2685" y="37191"/>
                      <a:pt x="5441" y="37836"/>
                      <a:pt x="8269" y="38158"/>
                    </a:cubicBezTo>
                    <a:cubicBezTo>
                      <a:pt x="9730" y="38338"/>
                      <a:pt x="11190" y="38419"/>
                      <a:pt x="12660" y="38419"/>
                    </a:cubicBezTo>
                    <a:cubicBezTo>
                      <a:pt x="13531" y="38419"/>
                      <a:pt x="14406" y="38390"/>
                      <a:pt x="15285" y="38337"/>
                    </a:cubicBezTo>
                    <a:cubicBezTo>
                      <a:pt x="18149" y="38194"/>
                      <a:pt x="21012" y="37728"/>
                      <a:pt x="23768" y="36977"/>
                    </a:cubicBezTo>
                    <a:cubicBezTo>
                      <a:pt x="24699" y="29818"/>
                      <a:pt x="25630" y="22659"/>
                      <a:pt x="26560" y="15464"/>
                    </a:cubicBezTo>
                    <a:cubicBezTo>
                      <a:pt x="27133" y="11240"/>
                      <a:pt x="27670" y="7016"/>
                      <a:pt x="28207" y="2793"/>
                    </a:cubicBezTo>
                    <a:cubicBezTo>
                      <a:pt x="25880" y="1898"/>
                      <a:pt x="23518" y="931"/>
                      <a:pt x="21155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>
                <a:off x="5271717" y="2120790"/>
                <a:ext cx="150765" cy="105971"/>
              </a:xfrm>
              <a:custGeom>
                <a:rect b="b" l="l" r="r" t="t"/>
                <a:pathLst>
                  <a:path extrusionOk="0" h="8907" w="12672">
                    <a:moveTo>
                      <a:pt x="5822" y="1"/>
                    </a:moveTo>
                    <a:cubicBezTo>
                      <a:pt x="4745" y="1"/>
                      <a:pt x="3656" y="335"/>
                      <a:pt x="2899" y="780"/>
                    </a:cubicBezTo>
                    <a:cubicBezTo>
                      <a:pt x="788" y="1997"/>
                      <a:pt x="322" y="4467"/>
                      <a:pt x="286" y="4861"/>
                    </a:cubicBezTo>
                    <a:cubicBezTo>
                      <a:pt x="0" y="7510"/>
                      <a:pt x="36" y="8834"/>
                      <a:pt x="286" y="8906"/>
                    </a:cubicBezTo>
                    <a:cubicBezTo>
                      <a:pt x="292" y="8907"/>
                      <a:pt x="298" y="8907"/>
                      <a:pt x="304" y="8907"/>
                    </a:cubicBezTo>
                    <a:cubicBezTo>
                      <a:pt x="588" y="8907"/>
                      <a:pt x="943" y="8083"/>
                      <a:pt x="1539" y="6400"/>
                    </a:cubicBezTo>
                    <a:cubicBezTo>
                      <a:pt x="1832" y="6546"/>
                      <a:pt x="2148" y="6619"/>
                      <a:pt x="2468" y="6619"/>
                    </a:cubicBezTo>
                    <a:cubicBezTo>
                      <a:pt x="2696" y="6619"/>
                      <a:pt x="2926" y="6582"/>
                      <a:pt x="3150" y="6508"/>
                    </a:cubicBezTo>
                    <a:cubicBezTo>
                      <a:pt x="3508" y="6329"/>
                      <a:pt x="3794" y="6042"/>
                      <a:pt x="4045" y="5720"/>
                    </a:cubicBezTo>
                    <a:cubicBezTo>
                      <a:pt x="4439" y="5219"/>
                      <a:pt x="5226" y="4646"/>
                      <a:pt x="6765" y="4396"/>
                    </a:cubicBezTo>
                    <a:cubicBezTo>
                      <a:pt x="7762" y="5088"/>
                      <a:pt x="8930" y="5459"/>
                      <a:pt x="10120" y="5459"/>
                    </a:cubicBezTo>
                    <a:cubicBezTo>
                      <a:pt x="10469" y="5459"/>
                      <a:pt x="10819" y="5427"/>
                      <a:pt x="11168" y="5362"/>
                    </a:cubicBezTo>
                    <a:cubicBezTo>
                      <a:pt x="12528" y="3895"/>
                      <a:pt x="12671" y="3250"/>
                      <a:pt x="12492" y="2928"/>
                    </a:cubicBezTo>
                    <a:cubicBezTo>
                      <a:pt x="12314" y="2606"/>
                      <a:pt x="12027" y="2677"/>
                      <a:pt x="11598" y="2284"/>
                    </a:cubicBezTo>
                    <a:cubicBezTo>
                      <a:pt x="11240" y="1962"/>
                      <a:pt x="10989" y="1532"/>
                      <a:pt x="10846" y="1103"/>
                    </a:cubicBezTo>
                    <a:cubicBezTo>
                      <a:pt x="10595" y="1210"/>
                      <a:pt x="10345" y="1281"/>
                      <a:pt x="10094" y="1317"/>
                    </a:cubicBezTo>
                    <a:cubicBezTo>
                      <a:pt x="9998" y="1331"/>
                      <a:pt x="9904" y="1337"/>
                      <a:pt x="9813" y="1337"/>
                    </a:cubicBezTo>
                    <a:cubicBezTo>
                      <a:pt x="8924" y="1337"/>
                      <a:pt x="8280" y="747"/>
                      <a:pt x="7696" y="422"/>
                    </a:cubicBezTo>
                    <a:cubicBezTo>
                      <a:pt x="7127" y="125"/>
                      <a:pt x="6477" y="1"/>
                      <a:pt x="5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>
                <a:off x="5274490" y="2179861"/>
                <a:ext cx="35133" cy="30029"/>
              </a:xfrm>
              <a:custGeom>
                <a:rect b="b" l="l" r="r" t="t"/>
                <a:pathLst>
                  <a:path extrusionOk="0" h="2524" w="2953">
                    <a:moveTo>
                      <a:pt x="1612" y="0"/>
                    </a:moveTo>
                    <a:cubicBezTo>
                      <a:pt x="592" y="0"/>
                      <a:pt x="1" y="1208"/>
                      <a:pt x="662" y="2044"/>
                    </a:cubicBezTo>
                    <a:cubicBezTo>
                      <a:pt x="923" y="2373"/>
                      <a:pt x="1288" y="2523"/>
                      <a:pt x="1648" y="2523"/>
                    </a:cubicBezTo>
                    <a:cubicBezTo>
                      <a:pt x="2228" y="2523"/>
                      <a:pt x="2793" y="2133"/>
                      <a:pt x="2881" y="1471"/>
                    </a:cubicBezTo>
                    <a:cubicBezTo>
                      <a:pt x="2953" y="719"/>
                      <a:pt x="2452" y="75"/>
                      <a:pt x="1700" y="3"/>
                    </a:cubicBezTo>
                    <a:cubicBezTo>
                      <a:pt x="1670" y="1"/>
                      <a:pt x="1641" y="0"/>
                      <a:pt x="1612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09" name="Google Shape;1709;p42"/>
              <p:cNvSpPr/>
              <p:nvPr/>
            </p:nvSpPr>
            <p:spPr>
              <a:xfrm>
                <a:off x="5381483" y="2501960"/>
                <a:ext cx="45258" cy="62081"/>
              </a:xfrm>
              <a:custGeom>
                <a:rect b="b" l="l" r="r" t="t"/>
                <a:pathLst>
                  <a:path extrusionOk="0" h="5218" w="3804">
                    <a:moveTo>
                      <a:pt x="416" y="1"/>
                    </a:moveTo>
                    <a:cubicBezTo>
                      <a:pt x="207" y="1"/>
                      <a:pt x="0" y="229"/>
                      <a:pt x="152" y="456"/>
                    </a:cubicBezTo>
                    <a:lnTo>
                      <a:pt x="3195" y="5074"/>
                    </a:lnTo>
                    <a:cubicBezTo>
                      <a:pt x="3231" y="5146"/>
                      <a:pt x="3338" y="5181"/>
                      <a:pt x="3445" y="5217"/>
                    </a:cubicBezTo>
                    <a:lnTo>
                      <a:pt x="3445" y="5181"/>
                    </a:lnTo>
                    <a:cubicBezTo>
                      <a:pt x="3660" y="5181"/>
                      <a:pt x="3803" y="4931"/>
                      <a:pt x="3696" y="4752"/>
                    </a:cubicBezTo>
                    <a:lnTo>
                      <a:pt x="653" y="134"/>
                    </a:lnTo>
                    <a:cubicBezTo>
                      <a:pt x="591" y="40"/>
                      <a:pt x="503" y="1"/>
                      <a:pt x="416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0" name="Google Shape;1710;p42"/>
              <p:cNvSpPr/>
              <p:nvPr/>
            </p:nvSpPr>
            <p:spPr>
              <a:xfrm>
                <a:off x="5418210" y="2508158"/>
                <a:ext cx="252132" cy="53325"/>
              </a:xfrm>
              <a:custGeom>
                <a:rect b="b" l="l" r="r" t="t"/>
                <a:pathLst>
                  <a:path extrusionOk="0" h="4482" w="21192">
                    <a:moveTo>
                      <a:pt x="20865" y="0"/>
                    </a:moveTo>
                    <a:cubicBezTo>
                      <a:pt x="20843" y="0"/>
                      <a:pt x="20820" y="2"/>
                      <a:pt x="20797" y="7"/>
                    </a:cubicBezTo>
                    <a:lnTo>
                      <a:pt x="251" y="3909"/>
                    </a:lnTo>
                    <a:cubicBezTo>
                      <a:pt x="108" y="3909"/>
                      <a:pt x="1" y="4088"/>
                      <a:pt x="36" y="4231"/>
                    </a:cubicBezTo>
                    <a:cubicBezTo>
                      <a:pt x="72" y="4374"/>
                      <a:pt x="179" y="4481"/>
                      <a:pt x="323" y="4481"/>
                    </a:cubicBezTo>
                    <a:lnTo>
                      <a:pt x="358" y="4481"/>
                    </a:lnTo>
                    <a:lnTo>
                      <a:pt x="20905" y="580"/>
                    </a:lnTo>
                    <a:cubicBezTo>
                      <a:pt x="21084" y="544"/>
                      <a:pt x="21191" y="401"/>
                      <a:pt x="21155" y="258"/>
                    </a:cubicBezTo>
                    <a:cubicBezTo>
                      <a:pt x="21124" y="102"/>
                      <a:pt x="21011" y="0"/>
                      <a:pt x="20865" y="0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1" name="Google Shape;1711;p42"/>
              <p:cNvSpPr/>
              <p:nvPr/>
            </p:nvSpPr>
            <p:spPr>
              <a:xfrm>
                <a:off x="5213373" y="2362593"/>
                <a:ext cx="221032" cy="298972"/>
              </a:xfrm>
              <a:custGeom>
                <a:rect b="b" l="l" r="r" t="t"/>
                <a:pathLst>
                  <a:path extrusionOk="0" h="25129" w="18578">
                    <a:moveTo>
                      <a:pt x="5799" y="0"/>
                    </a:moveTo>
                    <a:cubicBezTo>
                      <a:pt x="4045" y="108"/>
                      <a:pt x="2398" y="859"/>
                      <a:pt x="1181" y="2112"/>
                    </a:cubicBezTo>
                    <a:cubicBezTo>
                      <a:pt x="716" y="2613"/>
                      <a:pt x="287" y="3186"/>
                      <a:pt x="0" y="3830"/>
                    </a:cubicBezTo>
                    <a:cubicBezTo>
                      <a:pt x="108" y="7052"/>
                      <a:pt x="1539" y="9557"/>
                      <a:pt x="3329" y="12385"/>
                    </a:cubicBezTo>
                    <a:cubicBezTo>
                      <a:pt x="3615" y="12815"/>
                      <a:pt x="3902" y="13280"/>
                      <a:pt x="4224" y="13781"/>
                    </a:cubicBezTo>
                    <a:cubicBezTo>
                      <a:pt x="4546" y="14282"/>
                      <a:pt x="4797" y="14676"/>
                      <a:pt x="5083" y="15106"/>
                    </a:cubicBezTo>
                    <a:cubicBezTo>
                      <a:pt x="5620" y="15929"/>
                      <a:pt x="6157" y="16752"/>
                      <a:pt x="6765" y="17611"/>
                    </a:cubicBezTo>
                    <a:cubicBezTo>
                      <a:pt x="7052" y="18077"/>
                      <a:pt x="7374" y="18506"/>
                      <a:pt x="7660" y="18971"/>
                    </a:cubicBezTo>
                    <a:cubicBezTo>
                      <a:pt x="8985" y="20976"/>
                      <a:pt x="10416" y="22980"/>
                      <a:pt x="11956" y="25128"/>
                    </a:cubicBezTo>
                    <a:cubicBezTo>
                      <a:pt x="14175" y="23159"/>
                      <a:pt x="16358" y="21155"/>
                      <a:pt x="18578" y="19186"/>
                    </a:cubicBezTo>
                    <a:cubicBezTo>
                      <a:pt x="17396" y="16895"/>
                      <a:pt x="16036" y="14533"/>
                      <a:pt x="14533" y="12027"/>
                    </a:cubicBezTo>
                    <a:cubicBezTo>
                      <a:pt x="14247" y="11562"/>
                      <a:pt x="13960" y="11132"/>
                      <a:pt x="13674" y="10667"/>
                    </a:cubicBezTo>
                    <a:cubicBezTo>
                      <a:pt x="13316" y="10059"/>
                      <a:pt x="12886" y="9414"/>
                      <a:pt x="12457" y="8842"/>
                    </a:cubicBezTo>
                    <a:cubicBezTo>
                      <a:pt x="10416" y="5763"/>
                      <a:pt x="8161" y="2828"/>
                      <a:pt x="5799" y="0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>
                <a:off x="5263615" y="2505255"/>
                <a:ext cx="122663" cy="83056"/>
              </a:xfrm>
              <a:custGeom>
                <a:rect b="b" l="l" r="r" t="t"/>
                <a:pathLst>
                  <a:path extrusionOk="0" h="6981" w="10310">
                    <a:moveTo>
                      <a:pt x="10310" y="1"/>
                    </a:moveTo>
                    <a:lnTo>
                      <a:pt x="10310" y="1"/>
                    </a:lnTo>
                    <a:cubicBezTo>
                      <a:pt x="6909" y="573"/>
                      <a:pt x="3437" y="1182"/>
                      <a:pt x="1" y="1790"/>
                    </a:cubicBezTo>
                    <a:cubicBezTo>
                      <a:pt x="287" y="2220"/>
                      <a:pt x="574" y="2685"/>
                      <a:pt x="860" y="3115"/>
                    </a:cubicBezTo>
                    <a:cubicBezTo>
                      <a:pt x="1648" y="4367"/>
                      <a:pt x="2507" y="5620"/>
                      <a:pt x="3437" y="6980"/>
                    </a:cubicBezTo>
                    <a:cubicBezTo>
                      <a:pt x="5764" y="4690"/>
                      <a:pt x="8055" y="2363"/>
                      <a:pt x="10310" y="1"/>
                    </a:cubicBezTo>
                    <a:close/>
                  </a:path>
                </a:pathLst>
              </a:custGeom>
              <a:solidFill>
                <a:srgbClr val="FC65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>
                <a:off x="5279808" y="3356980"/>
                <a:ext cx="74966" cy="63830"/>
              </a:xfrm>
              <a:custGeom>
                <a:rect b="b" l="l" r="r" t="t"/>
                <a:pathLst>
                  <a:path extrusionOk="0" h="5365" w="6301">
                    <a:moveTo>
                      <a:pt x="2685" y="1"/>
                    </a:moveTo>
                    <a:cubicBezTo>
                      <a:pt x="1217" y="1"/>
                      <a:pt x="0" y="1182"/>
                      <a:pt x="0" y="2686"/>
                    </a:cubicBezTo>
                    <a:cubicBezTo>
                      <a:pt x="0" y="4289"/>
                      <a:pt x="1336" y="5365"/>
                      <a:pt x="2720" y="5365"/>
                    </a:cubicBezTo>
                    <a:cubicBezTo>
                      <a:pt x="3375" y="5365"/>
                      <a:pt x="4041" y="5123"/>
                      <a:pt x="4582" y="4583"/>
                    </a:cubicBezTo>
                    <a:cubicBezTo>
                      <a:pt x="6300" y="2865"/>
                      <a:pt x="5083" y="1"/>
                      <a:pt x="2685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>
                <a:off x="4940388" y="2914086"/>
                <a:ext cx="408846" cy="69006"/>
              </a:xfrm>
              <a:custGeom>
                <a:rect b="b" l="l" r="r" t="t"/>
                <a:pathLst>
                  <a:path extrusionOk="0" h="5800" w="34364">
                    <a:moveTo>
                      <a:pt x="2900" y="0"/>
                    </a:moveTo>
                    <a:cubicBezTo>
                      <a:pt x="1289" y="0"/>
                      <a:pt x="1" y="1289"/>
                      <a:pt x="1" y="2900"/>
                    </a:cubicBezTo>
                    <a:cubicBezTo>
                      <a:pt x="1" y="4475"/>
                      <a:pt x="1289" y="5799"/>
                      <a:pt x="2900" y="5799"/>
                    </a:cubicBezTo>
                    <a:lnTo>
                      <a:pt x="31464" y="5799"/>
                    </a:lnTo>
                    <a:cubicBezTo>
                      <a:pt x="33075" y="5799"/>
                      <a:pt x="34364" y="4475"/>
                      <a:pt x="34364" y="2900"/>
                    </a:cubicBezTo>
                    <a:cubicBezTo>
                      <a:pt x="34364" y="1289"/>
                      <a:pt x="33075" y="0"/>
                      <a:pt x="31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>
                <a:off x="5131174" y="2968172"/>
                <a:ext cx="27269" cy="406288"/>
              </a:xfrm>
              <a:custGeom>
                <a:rect b="b" l="l" r="r" t="t"/>
                <a:pathLst>
                  <a:path extrusionOk="0" h="34149" w="2292">
                    <a:moveTo>
                      <a:pt x="1" y="0"/>
                    </a:moveTo>
                    <a:lnTo>
                      <a:pt x="1" y="34149"/>
                    </a:lnTo>
                    <a:lnTo>
                      <a:pt x="2292" y="34149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>
                <a:off x="5142738" y="3259159"/>
                <a:ext cx="180949" cy="151919"/>
              </a:xfrm>
              <a:custGeom>
                <a:rect b="b" l="l" r="r" t="t"/>
                <a:pathLst>
                  <a:path extrusionOk="0" h="12769" w="15209">
                    <a:moveTo>
                      <a:pt x="4715" y="1"/>
                    </a:moveTo>
                    <a:cubicBezTo>
                      <a:pt x="2531" y="1"/>
                      <a:pt x="808" y="672"/>
                      <a:pt x="317" y="885"/>
                    </a:cubicBezTo>
                    <a:cubicBezTo>
                      <a:pt x="1" y="1012"/>
                      <a:pt x="132" y="1446"/>
                      <a:pt x="414" y="1446"/>
                    </a:cubicBezTo>
                    <a:cubicBezTo>
                      <a:pt x="451" y="1446"/>
                      <a:pt x="491" y="1439"/>
                      <a:pt x="532" y="1422"/>
                    </a:cubicBezTo>
                    <a:cubicBezTo>
                      <a:pt x="1004" y="1229"/>
                      <a:pt x="2656" y="587"/>
                      <a:pt x="4736" y="587"/>
                    </a:cubicBezTo>
                    <a:cubicBezTo>
                      <a:pt x="6130" y="587"/>
                      <a:pt x="7715" y="875"/>
                      <a:pt x="9266" y="1780"/>
                    </a:cubicBezTo>
                    <a:cubicBezTo>
                      <a:pt x="12774" y="3820"/>
                      <a:pt x="14600" y="8116"/>
                      <a:pt x="13740" y="12447"/>
                    </a:cubicBezTo>
                    <a:cubicBezTo>
                      <a:pt x="13705" y="12590"/>
                      <a:pt x="13812" y="12733"/>
                      <a:pt x="14027" y="12769"/>
                    </a:cubicBezTo>
                    <a:cubicBezTo>
                      <a:pt x="14170" y="12769"/>
                      <a:pt x="14277" y="12697"/>
                      <a:pt x="14313" y="12554"/>
                    </a:cubicBezTo>
                    <a:cubicBezTo>
                      <a:pt x="15208" y="7972"/>
                      <a:pt x="13311" y="3426"/>
                      <a:pt x="9552" y="1279"/>
                    </a:cubicBezTo>
                    <a:cubicBezTo>
                      <a:pt x="7889" y="310"/>
                      <a:pt x="6196" y="1"/>
                      <a:pt x="4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>
                <a:off x="5115850" y="3356980"/>
                <a:ext cx="74538" cy="63830"/>
              </a:xfrm>
              <a:custGeom>
                <a:rect b="b" l="l" r="r" t="t"/>
                <a:pathLst>
                  <a:path extrusionOk="0" h="5365" w="6265">
                    <a:moveTo>
                      <a:pt x="2685" y="1"/>
                    </a:moveTo>
                    <a:cubicBezTo>
                      <a:pt x="1181" y="1"/>
                      <a:pt x="0" y="1182"/>
                      <a:pt x="0" y="2686"/>
                    </a:cubicBezTo>
                    <a:cubicBezTo>
                      <a:pt x="0" y="4289"/>
                      <a:pt x="1319" y="5365"/>
                      <a:pt x="2704" y="5365"/>
                    </a:cubicBezTo>
                    <a:cubicBezTo>
                      <a:pt x="3359" y="5365"/>
                      <a:pt x="4030" y="5123"/>
                      <a:pt x="4582" y="4583"/>
                    </a:cubicBezTo>
                    <a:cubicBezTo>
                      <a:pt x="6264" y="2865"/>
                      <a:pt x="5047" y="1"/>
                      <a:pt x="2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8" name="Google Shape;1718;p42"/>
              <p:cNvSpPr/>
              <p:nvPr/>
            </p:nvSpPr>
            <p:spPr>
              <a:xfrm>
                <a:off x="4968918" y="3259159"/>
                <a:ext cx="179736" cy="151919"/>
              </a:xfrm>
              <a:custGeom>
                <a:rect b="b" l="l" r="r" t="t"/>
                <a:pathLst>
                  <a:path extrusionOk="0" h="12769" w="15107">
                    <a:moveTo>
                      <a:pt x="10494" y="1"/>
                    </a:moveTo>
                    <a:cubicBezTo>
                      <a:pt x="9013" y="1"/>
                      <a:pt x="7320" y="310"/>
                      <a:pt x="5657" y="1279"/>
                    </a:cubicBezTo>
                    <a:cubicBezTo>
                      <a:pt x="1898" y="3426"/>
                      <a:pt x="1" y="7972"/>
                      <a:pt x="896" y="12554"/>
                    </a:cubicBezTo>
                    <a:cubicBezTo>
                      <a:pt x="932" y="12697"/>
                      <a:pt x="1039" y="12769"/>
                      <a:pt x="1182" y="12769"/>
                    </a:cubicBezTo>
                    <a:lnTo>
                      <a:pt x="1254" y="12769"/>
                    </a:lnTo>
                    <a:cubicBezTo>
                      <a:pt x="1397" y="12733"/>
                      <a:pt x="1504" y="12590"/>
                      <a:pt x="1469" y="12447"/>
                    </a:cubicBezTo>
                    <a:cubicBezTo>
                      <a:pt x="609" y="8116"/>
                      <a:pt x="2435" y="3820"/>
                      <a:pt x="5943" y="1780"/>
                    </a:cubicBezTo>
                    <a:cubicBezTo>
                      <a:pt x="7494" y="875"/>
                      <a:pt x="9079" y="587"/>
                      <a:pt x="10473" y="587"/>
                    </a:cubicBezTo>
                    <a:cubicBezTo>
                      <a:pt x="12553" y="587"/>
                      <a:pt x="14205" y="1229"/>
                      <a:pt x="14677" y="1422"/>
                    </a:cubicBezTo>
                    <a:cubicBezTo>
                      <a:pt x="14715" y="1441"/>
                      <a:pt x="14756" y="1450"/>
                      <a:pt x="14797" y="1450"/>
                    </a:cubicBezTo>
                    <a:cubicBezTo>
                      <a:pt x="14908" y="1450"/>
                      <a:pt x="15018" y="1384"/>
                      <a:pt x="15071" y="1279"/>
                    </a:cubicBezTo>
                    <a:cubicBezTo>
                      <a:pt x="15106" y="1136"/>
                      <a:pt x="15035" y="957"/>
                      <a:pt x="14892" y="885"/>
                    </a:cubicBezTo>
                    <a:cubicBezTo>
                      <a:pt x="14401" y="672"/>
                      <a:pt x="12678" y="1"/>
                      <a:pt x="10494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19" name="Google Shape;1719;p42"/>
              <p:cNvSpPr/>
              <p:nvPr/>
            </p:nvSpPr>
            <p:spPr>
              <a:xfrm>
                <a:off x="5597479" y="2847746"/>
                <a:ext cx="33254" cy="273321"/>
              </a:xfrm>
              <a:custGeom>
                <a:rect b="b" l="l" r="r" t="t"/>
                <a:pathLst>
                  <a:path extrusionOk="0" h="22973" w="2795">
                    <a:moveTo>
                      <a:pt x="304" y="1"/>
                    </a:moveTo>
                    <a:cubicBezTo>
                      <a:pt x="149" y="1"/>
                      <a:pt x="0" y="109"/>
                      <a:pt x="38" y="315"/>
                    </a:cubicBezTo>
                    <a:lnTo>
                      <a:pt x="2186" y="22686"/>
                    </a:lnTo>
                    <a:cubicBezTo>
                      <a:pt x="2221" y="22830"/>
                      <a:pt x="2329" y="22973"/>
                      <a:pt x="2508" y="22973"/>
                    </a:cubicBezTo>
                    <a:lnTo>
                      <a:pt x="2508" y="22937"/>
                    </a:lnTo>
                    <a:cubicBezTo>
                      <a:pt x="2687" y="22901"/>
                      <a:pt x="2794" y="22758"/>
                      <a:pt x="2794" y="22615"/>
                    </a:cubicBezTo>
                    <a:lnTo>
                      <a:pt x="611" y="279"/>
                    </a:lnTo>
                    <a:cubicBezTo>
                      <a:pt x="594" y="91"/>
                      <a:pt x="446" y="1"/>
                      <a:pt x="304" y="1"/>
                    </a:cubicBezTo>
                    <a:close/>
                  </a:path>
                </a:pathLst>
              </a:custGeom>
              <a:solidFill>
                <a:srgbClr val="F74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0" name="Google Shape;1720;p42"/>
              <p:cNvSpPr/>
              <p:nvPr/>
            </p:nvSpPr>
            <p:spPr>
              <a:xfrm>
                <a:off x="5514876" y="1740823"/>
                <a:ext cx="385431" cy="379923"/>
              </a:xfrm>
              <a:custGeom>
                <a:rect b="b" l="l" r="r" t="t"/>
                <a:pathLst>
                  <a:path extrusionOk="0" h="31933" w="32396">
                    <a:moveTo>
                      <a:pt x="16460" y="11399"/>
                    </a:moveTo>
                    <a:cubicBezTo>
                      <a:pt x="17581" y="11399"/>
                      <a:pt x="18724" y="11815"/>
                      <a:pt x="19652" y="12744"/>
                    </a:cubicBezTo>
                    <a:cubicBezTo>
                      <a:pt x="22516" y="15607"/>
                      <a:pt x="20476" y="20511"/>
                      <a:pt x="16431" y="20511"/>
                    </a:cubicBezTo>
                    <a:cubicBezTo>
                      <a:pt x="13925" y="20511"/>
                      <a:pt x="11885" y="18471"/>
                      <a:pt x="11885" y="15965"/>
                    </a:cubicBezTo>
                    <a:cubicBezTo>
                      <a:pt x="11885" y="13208"/>
                      <a:pt x="14124" y="11399"/>
                      <a:pt x="16460" y="11399"/>
                    </a:cubicBezTo>
                    <a:close/>
                    <a:moveTo>
                      <a:pt x="18722" y="1"/>
                    </a:moveTo>
                    <a:cubicBezTo>
                      <a:pt x="18185" y="1"/>
                      <a:pt x="17719" y="359"/>
                      <a:pt x="17576" y="860"/>
                    </a:cubicBezTo>
                    <a:cubicBezTo>
                      <a:pt x="17379" y="1433"/>
                      <a:pt x="16887" y="1719"/>
                      <a:pt x="16399" y="1719"/>
                    </a:cubicBezTo>
                    <a:cubicBezTo>
                      <a:pt x="15912" y="1719"/>
                      <a:pt x="15428" y="1433"/>
                      <a:pt x="15250" y="860"/>
                    </a:cubicBezTo>
                    <a:cubicBezTo>
                      <a:pt x="15046" y="281"/>
                      <a:pt x="14561" y="16"/>
                      <a:pt x="14081" y="16"/>
                    </a:cubicBezTo>
                    <a:cubicBezTo>
                      <a:pt x="13463" y="16"/>
                      <a:pt x="12851" y="453"/>
                      <a:pt x="12851" y="1218"/>
                    </a:cubicBezTo>
                    <a:cubicBezTo>
                      <a:pt x="12874" y="2011"/>
                      <a:pt x="12237" y="2503"/>
                      <a:pt x="11594" y="2503"/>
                    </a:cubicBezTo>
                    <a:cubicBezTo>
                      <a:pt x="11221" y="2503"/>
                      <a:pt x="10846" y="2338"/>
                      <a:pt x="10596" y="1970"/>
                    </a:cubicBezTo>
                    <a:cubicBezTo>
                      <a:pt x="10381" y="1648"/>
                      <a:pt x="10023" y="1433"/>
                      <a:pt x="9630" y="1433"/>
                    </a:cubicBezTo>
                    <a:cubicBezTo>
                      <a:pt x="8771" y="1433"/>
                      <a:pt x="8198" y="2256"/>
                      <a:pt x="8449" y="3044"/>
                    </a:cubicBezTo>
                    <a:cubicBezTo>
                      <a:pt x="8484" y="3187"/>
                      <a:pt x="8520" y="3330"/>
                      <a:pt x="8520" y="3437"/>
                    </a:cubicBezTo>
                    <a:cubicBezTo>
                      <a:pt x="8494" y="4166"/>
                      <a:pt x="7901" y="4667"/>
                      <a:pt x="7263" y="4667"/>
                    </a:cubicBezTo>
                    <a:cubicBezTo>
                      <a:pt x="7023" y="4667"/>
                      <a:pt x="6776" y="4596"/>
                      <a:pt x="6551" y="4440"/>
                    </a:cubicBezTo>
                    <a:cubicBezTo>
                      <a:pt x="6304" y="4246"/>
                      <a:pt x="6042" y="4163"/>
                      <a:pt x="5792" y="4163"/>
                    </a:cubicBezTo>
                    <a:cubicBezTo>
                      <a:pt x="4882" y="4163"/>
                      <a:pt x="4132" y="5260"/>
                      <a:pt x="4833" y="6158"/>
                    </a:cubicBezTo>
                    <a:cubicBezTo>
                      <a:pt x="5460" y="6973"/>
                      <a:pt x="4824" y="8090"/>
                      <a:pt x="3887" y="8090"/>
                    </a:cubicBezTo>
                    <a:cubicBezTo>
                      <a:pt x="3754" y="8090"/>
                      <a:pt x="3615" y="8068"/>
                      <a:pt x="3473" y="8019"/>
                    </a:cubicBezTo>
                    <a:cubicBezTo>
                      <a:pt x="3330" y="7983"/>
                      <a:pt x="3222" y="7947"/>
                      <a:pt x="3079" y="7947"/>
                    </a:cubicBezTo>
                    <a:cubicBezTo>
                      <a:pt x="1898" y="7983"/>
                      <a:pt x="1433" y="9487"/>
                      <a:pt x="2363" y="10202"/>
                    </a:cubicBezTo>
                    <a:cubicBezTo>
                      <a:pt x="2686" y="10417"/>
                      <a:pt x="2900" y="10775"/>
                      <a:pt x="2900" y="11169"/>
                    </a:cubicBezTo>
                    <a:cubicBezTo>
                      <a:pt x="2900" y="11849"/>
                      <a:pt x="2328" y="12422"/>
                      <a:pt x="1647" y="12422"/>
                    </a:cubicBezTo>
                    <a:cubicBezTo>
                      <a:pt x="251" y="12458"/>
                      <a:pt x="1" y="14426"/>
                      <a:pt x="1361" y="14820"/>
                    </a:cubicBezTo>
                    <a:cubicBezTo>
                      <a:pt x="2471" y="15178"/>
                      <a:pt x="2471" y="16789"/>
                      <a:pt x="1361" y="17147"/>
                    </a:cubicBezTo>
                    <a:cubicBezTo>
                      <a:pt x="824" y="17290"/>
                      <a:pt x="466" y="17755"/>
                      <a:pt x="466" y="18292"/>
                    </a:cubicBezTo>
                    <a:cubicBezTo>
                      <a:pt x="430" y="18972"/>
                      <a:pt x="1003" y="19545"/>
                      <a:pt x="1683" y="19545"/>
                    </a:cubicBezTo>
                    <a:cubicBezTo>
                      <a:pt x="1697" y="19545"/>
                      <a:pt x="1711" y="19544"/>
                      <a:pt x="1725" y="19544"/>
                    </a:cubicBezTo>
                    <a:cubicBezTo>
                      <a:pt x="2947" y="19544"/>
                      <a:pt x="3426" y="21092"/>
                      <a:pt x="2399" y="21800"/>
                    </a:cubicBezTo>
                    <a:cubicBezTo>
                      <a:pt x="2077" y="22015"/>
                      <a:pt x="1898" y="22373"/>
                      <a:pt x="1898" y="22766"/>
                    </a:cubicBezTo>
                    <a:cubicBezTo>
                      <a:pt x="1868" y="23454"/>
                      <a:pt x="2462" y="24017"/>
                      <a:pt x="3118" y="24017"/>
                    </a:cubicBezTo>
                    <a:cubicBezTo>
                      <a:pt x="3247" y="24017"/>
                      <a:pt x="3379" y="23995"/>
                      <a:pt x="3509" y="23948"/>
                    </a:cubicBezTo>
                    <a:cubicBezTo>
                      <a:pt x="3652" y="23912"/>
                      <a:pt x="3795" y="23876"/>
                      <a:pt x="3903" y="23876"/>
                    </a:cubicBezTo>
                    <a:cubicBezTo>
                      <a:pt x="4905" y="23912"/>
                      <a:pt x="5442" y="25022"/>
                      <a:pt x="4869" y="25809"/>
                    </a:cubicBezTo>
                    <a:cubicBezTo>
                      <a:pt x="4726" y="26024"/>
                      <a:pt x="4654" y="26274"/>
                      <a:pt x="4654" y="26525"/>
                    </a:cubicBezTo>
                    <a:cubicBezTo>
                      <a:pt x="4654" y="27251"/>
                      <a:pt x="5255" y="27770"/>
                      <a:pt x="5886" y="27770"/>
                    </a:cubicBezTo>
                    <a:cubicBezTo>
                      <a:pt x="6126" y="27770"/>
                      <a:pt x="6370" y="27695"/>
                      <a:pt x="6587" y="27527"/>
                    </a:cubicBezTo>
                    <a:cubicBezTo>
                      <a:pt x="6802" y="27348"/>
                      <a:pt x="7053" y="27277"/>
                      <a:pt x="7303" y="27277"/>
                    </a:cubicBezTo>
                    <a:cubicBezTo>
                      <a:pt x="8162" y="27277"/>
                      <a:pt x="8735" y="28100"/>
                      <a:pt x="8484" y="28887"/>
                    </a:cubicBezTo>
                    <a:cubicBezTo>
                      <a:pt x="8449" y="29031"/>
                      <a:pt x="8413" y="29174"/>
                      <a:pt x="8413" y="29317"/>
                    </a:cubicBezTo>
                    <a:cubicBezTo>
                      <a:pt x="8435" y="30059"/>
                      <a:pt x="9036" y="30518"/>
                      <a:pt x="9658" y="30518"/>
                    </a:cubicBezTo>
                    <a:cubicBezTo>
                      <a:pt x="10026" y="30518"/>
                      <a:pt x="10401" y="30357"/>
                      <a:pt x="10668" y="29997"/>
                    </a:cubicBezTo>
                    <a:cubicBezTo>
                      <a:pt x="10867" y="29698"/>
                      <a:pt x="11189" y="29492"/>
                      <a:pt x="11549" y="29492"/>
                    </a:cubicBezTo>
                    <a:cubicBezTo>
                      <a:pt x="11577" y="29492"/>
                      <a:pt x="11606" y="29493"/>
                      <a:pt x="11634" y="29496"/>
                    </a:cubicBezTo>
                    <a:cubicBezTo>
                      <a:pt x="11654" y="29495"/>
                      <a:pt x="11675" y="29494"/>
                      <a:pt x="11695" y="29494"/>
                    </a:cubicBezTo>
                    <a:cubicBezTo>
                      <a:pt x="12348" y="29494"/>
                      <a:pt x="12887" y="30053"/>
                      <a:pt x="12887" y="30713"/>
                    </a:cubicBezTo>
                    <a:cubicBezTo>
                      <a:pt x="12852" y="31373"/>
                      <a:pt x="13390" y="31931"/>
                      <a:pt x="14044" y="31931"/>
                    </a:cubicBezTo>
                    <a:cubicBezTo>
                      <a:pt x="14064" y="31931"/>
                      <a:pt x="14084" y="31931"/>
                      <a:pt x="14104" y="31930"/>
                    </a:cubicBezTo>
                    <a:cubicBezTo>
                      <a:pt x="14129" y="31932"/>
                      <a:pt x="14154" y="31932"/>
                      <a:pt x="14178" y="31932"/>
                    </a:cubicBezTo>
                    <a:cubicBezTo>
                      <a:pt x="14686" y="31932"/>
                      <a:pt x="15149" y="31585"/>
                      <a:pt x="15285" y="31107"/>
                    </a:cubicBezTo>
                    <a:cubicBezTo>
                      <a:pt x="15464" y="30534"/>
                      <a:pt x="15948" y="30248"/>
                      <a:pt x="16435" y="30248"/>
                    </a:cubicBezTo>
                    <a:cubicBezTo>
                      <a:pt x="16923" y="30248"/>
                      <a:pt x="17415" y="30534"/>
                      <a:pt x="17612" y="31107"/>
                    </a:cubicBezTo>
                    <a:cubicBezTo>
                      <a:pt x="17749" y="31585"/>
                      <a:pt x="18178" y="31932"/>
                      <a:pt x="18684" y="31932"/>
                    </a:cubicBezTo>
                    <a:cubicBezTo>
                      <a:pt x="18708" y="31932"/>
                      <a:pt x="18733" y="31932"/>
                      <a:pt x="18757" y="31930"/>
                    </a:cubicBezTo>
                    <a:cubicBezTo>
                      <a:pt x="18778" y="31931"/>
                      <a:pt x="18798" y="31931"/>
                      <a:pt x="18818" y="31931"/>
                    </a:cubicBezTo>
                    <a:cubicBezTo>
                      <a:pt x="19471" y="31931"/>
                      <a:pt x="20010" y="31373"/>
                      <a:pt x="20010" y="30713"/>
                    </a:cubicBezTo>
                    <a:cubicBezTo>
                      <a:pt x="19988" y="29945"/>
                      <a:pt x="20606" y="29462"/>
                      <a:pt x="21237" y="29462"/>
                    </a:cubicBezTo>
                    <a:cubicBezTo>
                      <a:pt x="21606" y="29462"/>
                      <a:pt x="21979" y="29627"/>
                      <a:pt x="22230" y="29997"/>
                    </a:cubicBezTo>
                    <a:cubicBezTo>
                      <a:pt x="22444" y="30319"/>
                      <a:pt x="22838" y="30498"/>
                      <a:pt x="23196" y="30498"/>
                    </a:cubicBezTo>
                    <a:cubicBezTo>
                      <a:pt x="23213" y="30499"/>
                      <a:pt x="23231" y="30499"/>
                      <a:pt x="23248" y="30499"/>
                    </a:cubicBezTo>
                    <a:cubicBezTo>
                      <a:pt x="24079" y="30499"/>
                      <a:pt x="24658" y="29659"/>
                      <a:pt x="24413" y="28887"/>
                    </a:cubicBezTo>
                    <a:cubicBezTo>
                      <a:pt x="24341" y="28744"/>
                      <a:pt x="24341" y="28637"/>
                      <a:pt x="24341" y="28494"/>
                    </a:cubicBezTo>
                    <a:cubicBezTo>
                      <a:pt x="24341" y="27775"/>
                      <a:pt x="24930" y="27277"/>
                      <a:pt x="25554" y="27277"/>
                    </a:cubicBezTo>
                    <a:cubicBezTo>
                      <a:pt x="25800" y="27277"/>
                      <a:pt x="26051" y="27355"/>
                      <a:pt x="26274" y="27527"/>
                    </a:cubicBezTo>
                    <a:cubicBezTo>
                      <a:pt x="26489" y="27670"/>
                      <a:pt x="26740" y="27778"/>
                      <a:pt x="27026" y="27778"/>
                    </a:cubicBezTo>
                    <a:cubicBezTo>
                      <a:pt x="27992" y="27742"/>
                      <a:pt x="28565" y="26596"/>
                      <a:pt x="27957" y="25809"/>
                    </a:cubicBezTo>
                    <a:cubicBezTo>
                      <a:pt x="27356" y="24955"/>
                      <a:pt x="28012" y="23851"/>
                      <a:pt x="28962" y="23851"/>
                    </a:cubicBezTo>
                    <a:cubicBezTo>
                      <a:pt x="29088" y="23851"/>
                      <a:pt x="29219" y="23870"/>
                      <a:pt x="29353" y="23912"/>
                    </a:cubicBezTo>
                    <a:cubicBezTo>
                      <a:pt x="29460" y="23948"/>
                      <a:pt x="29603" y="23983"/>
                      <a:pt x="29746" y="23983"/>
                    </a:cubicBezTo>
                    <a:cubicBezTo>
                      <a:pt x="30963" y="23983"/>
                      <a:pt x="31429" y="22444"/>
                      <a:pt x="30462" y="21764"/>
                    </a:cubicBezTo>
                    <a:cubicBezTo>
                      <a:pt x="30104" y="21514"/>
                      <a:pt x="29925" y="21156"/>
                      <a:pt x="29925" y="20762"/>
                    </a:cubicBezTo>
                    <a:cubicBezTo>
                      <a:pt x="29925" y="20082"/>
                      <a:pt x="30462" y="19545"/>
                      <a:pt x="31178" y="19545"/>
                    </a:cubicBezTo>
                    <a:cubicBezTo>
                      <a:pt x="31858" y="19545"/>
                      <a:pt x="32395" y="19008"/>
                      <a:pt x="32395" y="18328"/>
                    </a:cubicBezTo>
                    <a:cubicBezTo>
                      <a:pt x="32395" y="17791"/>
                      <a:pt x="32037" y="17290"/>
                      <a:pt x="31536" y="17147"/>
                    </a:cubicBezTo>
                    <a:cubicBezTo>
                      <a:pt x="30391" y="16789"/>
                      <a:pt x="30391" y="15178"/>
                      <a:pt x="31536" y="14820"/>
                    </a:cubicBezTo>
                    <a:cubicBezTo>
                      <a:pt x="32037" y="14677"/>
                      <a:pt x="32395" y="14211"/>
                      <a:pt x="32395" y="13675"/>
                    </a:cubicBezTo>
                    <a:cubicBezTo>
                      <a:pt x="32395" y="12959"/>
                      <a:pt x="31858" y="12422"/>
                      <a:pt x="31178" y="12422"/>
                    </a:cubicBezTo>
                    <a:cubicBezTo>
                      <a:pt x="30462" y="12422"/>
                      <a:pt x="29925" y="11885"/>
                      <a:pt x="29925" y="11205"/>
                    </a:cubicBezTo>
                    <a:cubicBezTo>
                      <a:pt x="29925" y="10811"/>
                      <a:pt x="30104" y="10417"/>
                      <a:pt x="30427" y="10202"/>
                    </a:cubicBezTo>
                    <a:cubicBezTo>
                      <a:pt x="30749" y="9988"/>
                      <a:pt x="30928" y="9630"/>
                      <a:pt x="30928" y="9236"/>
                    </a:cubicBezTo>
                    <a:cubicBezTo>
                      <a:pt x="30958" y="8509"/>
                      <a:pt x="30374" y="7962"/>
                      <a:pt x="29695" y="7962"/>
                    </a:cubicBezTo>
                    <a:cubicBezTo>
                      <a:pt x="29571" y="7962"/>
                      <a:pt x="29444" y="7980"/>
                      <a:pt x="29317" y="8019"/>
                    </a:cubicBezTo>
                    <a:cubicBezTo>
                      <a:pt x="29174" y="8055"/>
                      <a:pt x="29066" y="8091"/>
                      <a:pt x="28923" y="8091"/>
                    </a:cubicBezTo>
                    <a:cubicBezTo>
                      <a:pt x="27921" y="8091"/>
                      <a:pt x="27348" y="6945"/>
                      <a:pt x="27957" y="6158"/>
                    </a:cubicBezTo>
                    <a:cubicBezTo>
                      <a:pt x="28100" y="5943"/>
                      <a:pt x="28207" y="5692"/>
                      <a:pt x="28207" y="5442"/>
                    </a:cubicBezTo>
                    <a:cubicBezTo>
                      <a:pt x="28207" y="4696"/>
                      <a:pt x="27616" y="4190"/>
                      <a:pt x="26978" y="4190"/>
                    </a:cubicBezTo>
                    <a:cubicBezTo>
                      <a:pt x="26728" y="4190"/>
                      <a:pt x="26470" y="4268"/>
                      <a:pt x="26239" y="4440"/>
                    </a:cubicBezTo>
                    <a:cubicBezTo>
                      <a:pt x="26024" y="4583"/>
                      <a:pt x="25773" y="4654"/>
                      <a:pt x="25523" y="4690"/>
                    </a:cubicBezTo>
                    <a:cubicBezTo>
                      <a:pt x="24664" y="4690"/>
                      <a:pt x="24091" y="3867"/>
                      <a:pt x="24341" y="3044"/>
                    </a:cubicBezTo>
                    <a:cubicBezTo>
                      <a:pt x="24413" y="2936"/>
                      <a:pt x="24413" y="2793"/>
                      <a:pt x="24413" y="2650"/>
                    </a:cubicBezTo>
                    <a:cubicBezTo>
                      <a:pt x="24413" y="1908"/>
                      <a:pt x="23806" y="1449"/>
                      <a:pt x="23186" y="1449"/>
                    </a:cubicBezTo>
                    <a:cubicBezTo>
                      <a:pt x="22819" y="1449"/>
                      <a:pt x="22447" y="1610"/>
                      <a:pt x="22194" y="1970"/>
                    </a:cubicBezTo>
                    <a:cubicBezTo>
                      <a:pt x="21943" y="2292"/>
                      <a:pt x="21585" y="2471"/>
                      <a:pt x="21191" y="2471"/>
                    </a:cubicBezTo>
                    <a:cubicBezTo>
                      <a:pt x="20511" y="2471"/>
                      <a:pt x="19939" y="1934"/>
                      <a:pt x="19974" y="1254"/>
                    </a:cubicBezTo>
                    <a:cubicBezTo>
                      <a:pt x="19974" y="538"/>
                      <a:pt x="19402" y="1"/>
                      <a:pt x="187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1" name="Google Shape;1721;p42"/>
              <p:cNvSpPr/>
              <p:nvPr/>
            </p:nvSpPr>
            <p:spPr>
              <a:xfrm>
                <a:off x="5875735" y="1920236"/>
                <a:ext cx="272001" cy="265945"/>
              </a:xfrm>
              <a:custGeom>
                <a:rect b="b" l="l" r="r" t="t"/>
                <a:pathLst>
                  <a:path extrusionOk="0" h="22353" w="22862">
                    <a:moveTo>
                      <a:pt x="11463" y="6686"/>
                    </a:moveTo>
                    <a:cubicBezTo>
                      <a:pt x="12559" y="6686"/>
                      <a:pt x="13679" y="7095"/>
                      <a:pt x="14592" y="8009"/>
                    </a:cubicBezTo>
                    <a:cubicBezTo>
                      <a:pt x="17420" y="10836"/>
                      <a:pt x="15416" y="15669"/>
                      <a:pt x="11442" y="15669"/>
                    </a:cubicBezTo>
                    <a:cubicBezTo>
                      <a:pt x="8973" y="15669"/>
                      <a:pt x="6968" y="13664"/>
                      <a:pt x="6968" y="11194"/>
                    </a:cubicBezTo>
                    <a:cubicBezTo>
                      <a:pt x="6968" y="8481"/>
                      <a:pt x="9166" y="6686"/>
                      <a:pt x="11463" y="6686"/>
                    </a:cubicBezTo>
                    <a:close/>
                    <a:moveTo>
                      <a:pt x="9789" y="0"/>
                    </a:moveTo>
                    <a:cubicBezTo>
                      <a:pt x="9468" y="0"/>
                      <a:pt x="9152" y="233"/>
                      <a:pt x="9152" y="635"/>
                    </a:cubicBezTo>
                    <a:lnTo>
                      <a:pt x="9152" y="2174"/>
                    </a:lnTo>
                    <a:cubicBezTo>
                      <a:pt x="9152" y="2565"/>
                      <a:pt x="8826" y="2809"/>
                      <a:pt x="8498" y="2809"/>
                    </a:cubicBezTo>
                    <a:cubicBezTo>
                      <a:pt x="8316" y="2809"/>
                      <a:pt x="8134" y="2734"/>
                      <a:pt x="8006" y="2568"/>
                    </a:cubicBezTo>
                    <a:lnTo>
                      <a:pt x="7111" y="1279"/>
                    </a:lnTo>
                    <a:cubicBezTo>
                      <a:pt x="6987" y="1099"/>
                      <a:pt x="6810" y="1021"/>
                      <a:pt x="6633" y="1021"/>
                    </a:cubicBezTo>
                    <a:cubicBezTo>
                      <a:pt x="6248" y="1021"/>
                      <a:pt x="5866" y="1386"/>
                      <a:pt x="6037" y="1852"/>
                    </a:cubicBezTo>
                    <a:lnTo>
                      <a:pt x="6503" y="3319"/>
                    </a:lnTo>
                    <a:cubicBezTo>
                      <a:pt x="6639" y="3781"/>
                      <a:pt x="6301" y="4160"/>
                      <a:pt x="5911" y="4160"/>
                    </a:cubicBezTo>
                    <a:cubicBezTo>
                      <a:pt x="5787" y="4160"/>
                      <a:pt x="5657" y="4122"/>
                      <a:pt x="5536" y="4035"/>
                    </a:cubicBezTo>
                    <a:lnTo>
                      <a:pt x="4284" y="3141"/>
                    </a:lnTo>
                    <a:cubicBezTo>
                      <a:pt x="4140" y="2997"/>
                      <a:pt x="3981" y="2937"/>
                      <a:pt x="3830" y="2937"/>
                    </a:cubicBezTo>
                    <a:cubicBezTo>
                      <a:pt x="3337" y="2937"/>
                      <a:pt x="2923" y="3570"/>
                      <a:pt x="3389" y="4035"/>
                    </a:cubicBezTo>
                    <a:lnTo>
                      <a:pt x="4284" y="5288"/>
                    </a:lnTo>
                    <a:cubicBezTo>
                      <a:pt x="4600" y="5731"/>
                      <a:pt x="4274" y="6285"/>
                      <a:pt x="3798" y="6285"/>
                    </a:cubicBezTo>
                    <a:cubicBezTo>
                      <a:pt x="3736" y="6285"/>
                      <a:pt x="3670" y="6276"/>
                      <a:pt x="3603" y="6255"/>
                    </a:cubicBezTo>
                    <a:lnTo>
                      <a:pt x="2100" y="5754"/>
                    </a:lnTo>
                    <a:cubicBezTo>
                      <a:pt x="2031" y="5732"/>
                      <a:pt x="1964" y="5722"/>
                      <a:pt x="1901" y="5722"/>
                    </a:cubicBezTo>
                    <a:cubicBezTo>
                      <a:pt x="1337" y="5722"/>
                      <a:pt x="1016" y="6509"/>
                      <a:pt x="1563" y="6863"/>
                    </a:cubicBezTo>
                    <a:lnTo>
                      <a:pt x="2816" y="7758"/>
                    </a:lnTo>
                    <a:cubicBezTo>
                      <a:pt x="3317" y="8116"/>
                      <a:pt x="3031" y="8903"/>
                      <a:pt x="2458" y="8903"/>
                    </a:cubicBezTo>
                    <a:lnTo>
                      <a:pt x="883" y="8903"/>
                    </a:lnTo>
                    <a:cubicBezTo>
                      <a:pt x="871" y="8903"/>
                      <a:pt x="859" y="8903"/>
                      <a:pt x="847" y="8903"/>
                    </a:cubicBezTo>
                    <a:cubicBezTo>
                      <a:pt x="161" y="8903"/>
                      <a:pt x="0" y="9909"/>
                      <a:pt x="704" y="10120"/>
                    </a:cubicBezTo>
                    <a:lnTo>
                      <a:pt x="2172" y="10586"/>
                    </a:lnTo>
                    <a:cubicBezTo>
                      <a:pt x="2744" y="10801"/>
                      <a:pt x="2744" y="11624"/>
                      <a:pt x="2172" y="11803"/>
                    </a:cubicBezTo>
                    <a:lnTo>
                      <a:pt x="704" y="12268"/>
                    </a:lnTo>
                    <a:cubicBezTo>
                      <a:pt x="60" y="12519"/>
                      <a:pt x="239" y="13449"/>
                      <a:pt x="919" y="13485"/>
                    </a:cubicBezTo>
                    <a:lnTo>
                      <a:pt x="2458" y="13485"/>
                    </a:lnTo>
                    <a:cubicBezTo>
                      <a:pt x="2471" y="13484"/>
                      <a:pt x="2485" y="13484"/>
                      <a:pt x="2498" y="13484"/>
                    </a:cubicBezTo>
                    <a:cubicBezTo>
                      <a:pt x="3077" y="13484"/>
                      <a:pt x="3307" y="14245"/>
                      <a:pt x="2852" y="14595"/>
                    </a:cubicBezTo>
                    <a:lnTo>
                      <a:pt x="1563" y="15490"/>
                    </a:lnTo>
                    <a:cubicBezTo>
                      <a:pt x="1057" y="15870"/>
                      <a:pt x="1362" y="16641"/>
                      <a:pt x="1910" y="16641"/>
                    </a:cubicBezTo>
                    <a:cubicBezTo>
                      <a:pt x="1981" y="16641"/>
                      <a:pt x="2057" y="16628"/>
                      <a:pt x="2136" y="16599"/>
                    </a:cubicBezTo>
                    <a:lnTo>
                      <a:pt x="3603" y="16134"/>
                    </a:lnTo>
                    <a:cubicBezTo>
                      <a:pt x="3670" y="16113"/>
                      <a:pt x="3736" y="16103"/>
                      <a:pt x="3800" y="16103"/>
                    </a:cubicBezTo>
                    <a:cubicBezTo>
                      <a:pt x="4281" y="16103"/>
                      <a:pt x="4635" y="16658"/>
                      <a:pt x="4319" y="17100"/>
                    </a:cubicBezTo>
                    <a:lnTo>
                      <a:pt x="3424" y="18353"/>
                    </a:lnTo>
                    <a:cubicBezTo>
                      <a:pt x="2954" y="18796"/>
                      <a:pt x="3383" y="19432"/>
                      <a:pt x="3883" y="19432"/>
                    </a:cubicBezTo>
                    <a:cubicBezTo>
                      <a:pt x="4029" y="19432"/>
                      <a:pt x="4182" y="19378"/>
                      <a:pt x="4319" y="19248"/>
                    </a:cubicBezTo>
                    <a:lnTo>
                      <a:pt x="5572" y="18353"/>
                    </a:lnTo>
                    <a:cubicBezTo>
                      <a:pt x="5685" y="18266"/>
                      <a:pt x="5811" y="18228"/>
                      <a:pt x="5934" y="18228"/>
                    </a:cubicBezTo>
                    <a:cubicBezTo>
                      <a:pt x="6317" y="18228"/>
                      <a:pt x="6674" y="18600"/>
                      <a:pt x="6539" y="19033"/>
                    </a:cubicBezTo>
                    <a:lnTo>
                      <a:pt x="6037" y="20501"/>
                    </a:lnTo>
                    <a:cubicBezTo>
                      <a:pt x="5892" y="20985"/>
                      <a:pt x="6255" y="21355"/>
                      <a:pt x="6638" y="21355"/>
                    </a:cubicBezTo>
                    <a:cubicBezTo>
                      <a:pt x="6821" y="21355"/>
                      <a:pt x="7008" y="21270"/>
                      <a:pt x="7147" y="21074"/>
                    </a:cubicBezTo>
                    <a:lnTo>
                      <a:pt x="8042" y="19821"/>
                    </a:lnTo>
                    <a:cubicBezTo>
                      <a:pt x="8174" y="19636"/>
                      <a:pt x="8365" y="19553"/>
                      <a:pt x="8553" y="19553"/>
                    </a:cubicBezTo>
                    <a:cubicBezTo>
                      <a:pt x="8874" y="19553"/>
                      <a:pt x="9187" y="19795"/>
                      <a:pt x="9187" y="20179"/>
                    </a:cubicBezTo>
                    <a:lnTo>
                      <a:pt x="9187" y="21754"/>
                    </a:lnTo>
                    <a:cubicBezTo>
                      <a:pt x="9227" y="22114"/>
                      <a:pt x="9513" y="22306"/>
                      <a:pt x="9807" y="22306"/>
                    </a:cubicBezTo>
                    <a:cubicBezTo>
                      <a:pt x="10040" y="22306"/>
                      <a:pt x="10278" y="22186"/>
                      <a:pt x="10404" y="21933"/>
                    </a:cubicBezTo>
                    <a:lnTo>
                      <a:pt x="10834" y="20429"/>
                    </a:lnTo>
                    <a:cubicBezTo>
                      <a:pt x="10923" y="20143"/>
                      <a:pt x="11174" y="20000"/>
                      <a:pt x="11425" y="20000"/>
                    </a:cubicBezTo>
                    <a:cubicBezTo>
                      <a:pt x="11675" y="20000"/>
                      <a:pt x="11926" y="20143"/>
                      <a:pt x="12015" y="20429"/>
                    </a:cubicBezTo>
                    <a:lnTo>
                      <a:pt x="12516" y="21897"/>
                    </a:lnTo>
                    <a:cubicBezTo>
                      <a:pt x="12610" y="22211"/>
                      <a:pt x="12856" y="22353"/>
                      <a:pt x="13102" y="22353"/>
                    </a:cubicBezTo>
                    <a:cubicBezTo>
                      <a:pt x="13417" y="22353"/>
                      <a:pt x="13733" y="22120"/>
                      <a:pt x="13733" y="21718"/>
                    </a:cubicBezTo>
                    <a:lnTo>
                      <a:pt x="13733" y="20179"/>
                    </a:lnTo>
                    <a:cubicBezTo>
                      <a:pt x="13733" y="19770"/>
                      <a:pt x="14051" y="19519"/>
                      <a:pt x="14374" y="19519"/>
                    </a:cubicBezTo>
                    <a:cubicBezTo>
                      <a:pt x="14560" y="19519"/>
                      <a:pt x="14748" y="19602"/>
                      <a:pt x="14879" y="19785"/>
                    </a:cubicBezTo>
                    <a:lnTo>
                      <a:pt x="15774" y="21038"/>
                    </a:lnTo>
                    <a:cubicBezTo>
                      <a:pt x="15902" y="21236"/>
                      <a:pt x="16087" y="21320"/>
                      <a:pt x="16271" y="21320"/>
                    </a:cubicBezTo>
                    <a:cubicBezTo>
                      <a:pt x="16652" y="21320"/>
                      <a:pt x="17028" y="20959"/>
                      <a:pt x="16883" y="20501"/>
                    </a:cubicBezTo>
                    <a:lnTo>
                      <a:pt x="16382" y="19033"/>
                    </a:lnTo>
                    <a:cubicBezTo>
                      <a:pt x="16246" y="18572"/>
                      <a:pt x="16584" y="18193"/>
                      <a:pt x="16974" y="18193"/>
                    </a:cubicBezTo>
                    <a:cubicBezTo>
                      <a:pt x="17098" y="18193"/>
                      <a:pt x="17228" y="18231"/>
                      <a:pt x="17349" y="18317"/>
                    </a:cubicBezTo>
                    <a:lnTo>
                      <a:pt x="18601" y="19212"/>
                    </a:lnTo>
                    <a:cubicBezTo>
                      <a:pt x="18739" y="19342"/>
                      <a:pt x="18892" y="19396"/>
                      <a:pt x="19038" y="19396"/>
                    </a:cubicBezTo>
                    <a:cubicBezTo>
                      <a:pt x="19538" y="19396"/>
                      <a:pt x="19967" y="18761"/>
                      <a:pt x="19496" y="18317"/>
                    </a:cubicBezTo>
                    <a:lnTo>
                      <a:pt x="18601" y="17065"/>
                    </a:lnTo>
                    <a:cubicBezTo>
                      <a:pt x="18285" y="16622"/>
                      <a:pt x="18611" y="16068"/>
                      <a:pt x="19111" y="16068"/>
                    </a:cubicBezTo>
                    <a:cubicBezTo>
                      <a:pt x="19177" y="16068"/>
                      <a:pt x="19246" y="16077"/>
                      <a:pt x="19317" y="16098"/>
                    </a:cubicBezTo>
                    <a:lnTo>
                      <a:pt x="20785" y="16564"/>
                    </a:lnTo>
                    <a:cubicBezTo>
                      <a:pt x="20864" y="16593"/>
                      <a:pt x="20940" y="16606"/>
                      <a:pt x="21011" y="16606"/>
                    </a:cubicBezTo>
                    <a:cubicBezTo>
                      <a:pt x="21558" y="16606"/>
                      <a:pt x="21860" y="15838"/>
                      <a:pt x="21322" y="15490"/>
                    </a:cubicBezTo>
                    <a:lnTo>
                      <a:pt x="20069" y="14595"/>
                    </a:lnTo>
                    <a:cubicBezTo>
                      <a:pt x="19568" y="14237"/>
                      <a:pt x="19854" y="13449"/>
                      <a:pt x="20463" y="13449"/>
                    </a:cubicBezTo>
                    <a:lnTo>
                      <a:pt x="22002" y="13449"/>
                    </a:lnTo>
                    <a:cubicBezTo>
                      <a:pt x="22718" y="13449"/>
                      <a:pt x="22861" y="12447"/>
                      <a:pt x="22181" y="12232"/>
                    </a:cubicBezTo>
                    <a:lnTo>
                      <a:pt x="20678" y="11767"/>
                    </a:lnTo>
                    <a:cubicBezTo>
                      <a:pt x="20105" y="11588"/>
                      <a:pt x="20105" y="10765"/>
                      <a:pt x="20678" y="10586"/>
                    </a:cubicBezTo>
                    <a:lnTo>
                      <a:pt x="22145" y="10120"/>
                    </a:lnTo>
                    <a:cubicBezTo>
                      <a:pt x="22861" y="9906"/>
                      <a:pt x="22682" y="8868"/>
                      <a:pt x="21966" y="8868"/>
                    </a:cubicBezTo>
                    <a:lnTo>
                      <a:pt x="20427" y="8868"/>
                    </a:lnTo>
                    <a:cubicBezTo>
                      <a:pt x="20413" y="8868"/>
                      <a:pt x="20399" y="8869"/>
                      <a:pt x="20385" y="8869"/>
                    </a:cubicBezTo>
                    <a:cubicBezTo>
                      <a:pt x="19772" y="8869"/>
                      <a:pt x="19543" y="8108"/>
                      <a:pt x="20033" y="7758"/>
                    </a:cubicBezTo>
                    <a:lnTo>
                      <a:pt x="21286" y="6863"/>
                    </a:lnTo>
                    <a:cubicBezTo>
                      <a:pt x="21831" y="6479"/>
                      <a:pt x="21515" y="5721"/>
                      <a:pt x="20954" y="5721"/>
                    </a:cubicBezTo>
                    <a:cubicBezTo>
                      <a:pt x="20889" y="5721"/>
                      <a:pt x="20820" y="5731"/>
                      <a:pt x="20749" y="5754"/>
                    </a:cubicBezTo>
                    <a:lnTo>
                      <a:pt x="19246" y="6219"/>
                    </a:lnTo>
                    <a:cubicBezTo>
                      <a:pt x="19171" y="6247"/>
                      <a:pt x="19098" y="6260"/>
                      <a:pt x="19029" y="6260"/>
                    </a:cubicBezTo>
                    <a:cubicBezTo>
                      <a:pt x="18566" y="6260"/>
                      <a:pt x="18254" y="5688"/>
                      <a:pt x="18566" y="5252"/>
                    </a:cubicBezTo>
                    <a:lnTo>
                      <a:pt x="19461" y="4035"/>
                    </a:lnTo>
                    <a:cubicBezTo>
                      <a:pt x="19926" y="3570"/>
                      <a:pt x="19512" y="2937"/>
                      <a:pt x="19020" y="2937"/>
                    </a:cubicBezTo>
                    <a:cubicBezTo>
                      <a:pt x="18868" y="2937"/>
                      <a:pt x="18709" y="2997"/>
                      <a:pt x="18566" y="3141"/>
                    </a:cubicBezTo>
                    <a:lnTo>
                      <a:pt x="17313" y="4035"/>
                    </a:lnTo>
                    <a:cubicBezTo>
                      <a:pt x="17199" y="4108"/>
                      <a:pt x="17078" y="4141"/>
                      <a:pt x="16961" y="4141"/>
                    </a:cubicBezTo>
                    <a:cubicBezTo>
                      <a:pt x="16562" y="4141"/>
                      <a:pt x="16208" y="3762"/>
                      <a:pt x="16346" y="3319"/>
                    </a:cubicBezTo>
                    <a:lnTo>
                      <a:pt x="16847" y="1852"/>
                    </a:lnTo>
                    <a:cubicBezTo>
                      <a:pt x="16872" y="1454"/>
                      <a:pt x="16552" y="1177"/>
                      <a:pt x="16210" y="1177"/>
                    </a:cubicBezTo>
                    <a:cubicBezTo>
                      <a:pt x="16059" y="1177"/>
                      <a:pt x="15905" y="1231"/>
                      <a:pt x="15774" y="1351"/>
                    </a:cubicBezTo>
                    <a:lnTo>
                      <a:pt x="14879" y="2604"/>
                    </a:lnTo>
                    <a:cubicBezTo>
                      <a:pt x="14751" y="2770"/>
                      <a:pt x="14569" y="2845"/>
                      <a:pt x="14387" y="2845"/>
                    </a:cubicBezTo>
                    <a:cubicBezTo>
                      <a:pt x="14059" y="2845"/>
                      <a:pt x="13733" y="2601"/>
                      <a:pt x="13733" y="2210"/>
                    </a:cubicBezTo>
                    <a:lnTo>
                      <a:pt x="13733" y="671"/>
                    </a:lnTo>
                    <a:cubicBezTo>
                      <a:pt x="13753" y="269"/>
                      <a:pt x="13435" y="36"/>
                      <a:pt x="13114" y="36"/>
                    </a:cubicBezTo>
                    <a:cubicBezTo>
                      <a:pt x="12863" y="36"/>
                      <a:pt x="12610" y="178"/>
                      <a:pt x="12516" y="492"/>
                    </a:cubicBezTo>
                    <a:lnTo>
                      <a:pt x="12051" y="1959"/>
                    </a:lnTo>
                    <a:cubicBezTo>
                      <a:pt x="11962" y="2246"/>
                      <a:pt x="11711" y="2389"/>
                      <a:pt x="11456" y="2389"/>
                    </a:cubicBezTo>
                    <a:cubicBezTo>
                      <a:pt x="11201" y="2389"/>
                      <a:pt x="10941" y="2246"/>
                      <a:pt x="10834" y="1959"/>
                    </a:cubicBezTo>
                    <a:lnTo>
                      <a:pt x="10404" y="456"/>
                    </a:lnTo>
                    <a:cubicBezTo>
                      <a:pt x="10295" y="142"/>
                      <a:pt x="10040" y="0"/>
                      <a:pt x="9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2" name="Google Shape;1722;p42"/>
              <p:cNvSpPr/>
              <p:nvPr/>
            </p:nvSpPr>
            <p:spPr>
              <a:xfrm>
                <a:off x="5721854" y="2144978"/>
                <a:ext cx="50683" cy="160557"/>
              </a:xfrm>
              <a:custGeom>
                <a:rect b="b" l="l" r="r" t="t"/>
                <a:pathLst>
                  <a:path extrusionOk="0" h="13495" w="4260">
                    <a:moveTo>
                      <a:pt x="0" y="0"/>
                    </a:moveTo>
                    <a:lnTo>
                      <a:pt x="0" y="13495"/>
                    </a:lnTo>
                    <a:lnTo>
                      <a:pt x="4260" y="13495"/>
                    </a:lnTo>
                    <a:lnTo>
                      <a:pt x="4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3" name="Google Shape;1723;p42"/>
              <p:cNvSpPr/>
              <p:nvPr/>
            </p:nvSpPr>
            <p:spPr>
              <a:xfrm>
                <a:off x="5690766" y="2301262"/>
                <a:ext cx="112860" cy="66448"/>
              </a:xfrm>
              <a:custGeom>
                <a:rect b="b" l="l" r="r" t="t"/>
                <a:pathLst>
                  <a:path extrusionOk="0" h="5585" w="9486">
                    <a:moveTo>
                      <a:pt x="0" y="1"/>
                    </a:moveTo>
                    <a:cubicBezTo>
                      <a:pt x="1611" y="1862"/>
                      <a:pt x="3222" y="3723"/>
                      <a:pt x="4868" y="5585"/>
                    </a:cubicBezTo>
                    <a:cubicBezTo>
                      <a:pt x="6407" y="3723"/>
                      <a:pt x="7947" y="1862"/>
                      <a:pt x="9486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4" name="Google Shape;1724;p42"/>
              <p:cNvSpPr/>
              <p:nvPr/>
            </p:nvSpPr>
            <p:spPr>
              <a:xfrm>
                <a:off x="5903265" y="3103172"/>
                <a:ext cx="145233" cy="157392"/>
              </a:xfrm>
              <a:custGeom>
                <a:rect b="b" l="l" r="r" t="t"/>
                <a:pathLst>
                  <a:path extrusionOk="0" h="13229" w="12207">
                    <a:moveTo>
                      <a:pt x="3258" y="0"/>
                    </a:moveTo>
                    <a:lnTo>
                      <a:pt x="1" y="9164"/>
                    </a:lnTo>
                    <a:cubicBezTo>
                      <a:pt x="595" y="8844"/>
                      <a:pt x="1277" y="8670"/>
                      <a:pt x="1963" y="8670"/>
                    </a:cubicBezTo>
                    <a:cubicBezTo>
                      <a:pt x="2351" y="8670"/>
                      <a:pt x="2740" y="8725"/>
                      <a:pt x="3115" y="8842"/>
                    </a:cubicBezTo>
                    <a:cubicBezTo>
                      <a:pt x="4690" y="9379"/>
                      <a:pt x="5835" y="11061"/>
                      <a:pt x="5835" y="12994"/>
                    </a:cubicBezTo>
                    <a:cubicBezTo>
                      <a:pt x="6349" y="13153"/>
                      <a:pt x="6870" y="13229"/>
                      <a:pt x="7378" y="13229"/>
                    </a:cubicBezTo>
                    <a:cubicBezTo>
                      <a:pt x="8815" y="13229"/>
                      <a:pt x="10142" y="12620"/>
                      <a:pt x="10882" y="11562"/>
                    </a:cubicBezTo>
                    <a:cubicBezTo>
                      <a:pt x="12207" y="9701"/>
                      <a:pt x="11670" y="6622"/>
                      <a:pt x="9236" y="5119"/>
                    </a:cubicBezTo>
                    <a:lnTo>
                      <a:pt x="3258" y="0"/>
                    </a:ln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5" name="Google Shape;1725;p42"/>
              <p:cNvSpPr/>
              <p:nvPr/>
            </p:nvSpPr>
            <p:spPr>
              <a:xfrm>
                <a:off x="5579609" y="3200267"/>
                <a:ext cx="124365" cy="164209"/>
              </a:xfrm>
              <a:custGeom>
                <a:rect b="b" l="l" r="r" t="t"/>
                <a:pathLst>
                  <a:path extrusionOk="0" h="13802" w="10453">
                    <a:moveTo>
                      <a:pt x="8520" y="1"/>
                    </a:moveTo>
                    <a:lnTo>
                      <a:pt x="1" y="4761"/>
                    </a:lnTo>
                    <a:cubicBezTo>
                      <a:pt x="1075" y="4976"/>
                      <a:pt x="1969" y="5620"/>
                      <a:pt x="2578" y="6551"/>
                    </a:cubicBezTo>
                    <a:cubicBezTo>
                      <a:pt x="3437" y="8019"/>
                      <a:pt x="3186" y="10023"/>
                      <a:pt x="1898" y="11455"/>
                    </a:cubicBezTo>
                    <a:cubicBezTo>
                      <a:pt x="2803" y="12934"/>
                      <a:pt x="4319" y="13802"/>
                      <a:pt x="5802" y="13802"/>
                    </a:cubicBezTo>
                    <a:cubicBezTo>
                      <a:pt x="6078" y="13802"/>
                      <a:pt x="6353" y="13772"/>
                      <a:pt x="6623" y="13710"/>
                    </a:cubicBezTo>
                    <a:cubicBezTo>
                      <a:pt x="8842" y="13173"/>
                      <a:pt x="10453" y="10524"/>
                      <a:pt x="9630" y="7768"/>
                    </a:cubicBezTo>
                    <a:cubicBezTo>
                      <a:pt x="9272" y="5191"/>
                      <a:pt x="8878" y="2578"/>
                      <a:pt x="8520" y="1"/>
                    </a:cubicBezTo>
                    <a:close/>
                  </a:path>
                </a:pathLst>
              </a:custGeom>
              <a:solidFill>
                <a:srgbClr val="2329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6" name="Google Shape;1726;p42"/>
              <p:cNvSpPr/>
              <p:nvPr/>
            </p:nvSpPr>
            <p:spPr>
              <a:xfrm>
                <a:off x="6043809" y="3132749"/>
                <a:ext cx="36632" cy="59797"/>
              </a:xfrm>
              <a:custGeom>
                <a:rect b="b" l="l" r="r" t="t"/>
                <a:pathLst>
                  <a:path extrusionOk="0" h="5026" w="3079">
                    <a:moveTo>
                      <a:pt x="951" y="0"/>
                    </a:moveTo>
                    <a:cubicBezTo>
                      <a:pt x="474" y="0"/>
                      <a:pt x="1" y="421"/>
                      <a:pt x="179" y="1022"/>
                    </a:cubicBezTo>
                    <a:lnTo>
                      <a:pt x="1432" y="4494"/>
                    </a:lnTo>
                    <a:cubicBezTo>
                      <a:pt x="1548" y="4842"/>
                      <a:pt x="1875" y="5026"/>
                      <a:pt x="2205" y="5026"/>
                    </a:cubicBezTo>
                    <a:cubicBezTo>
                      <a:pt x="2282" y="5026"/>
                      <a:pt x="2359" y="5016"/>
                      <a:pt x="2434" y="4995"/>
                    </a:cubicBezTo>
                    <a:cubicBezTo>
                      <a:pt x="2864" y="4816"/>
                      <a:pt x="3078" y="4387"/>
                      <a:pt x="2935" y="3957"/>
                    </a:cubicBezTo>
                    <a:lnTo>
                      <a:pt x="1682" y="521"/>
                    </a:lnTo>
                    <a:cubicBezTo>
                      <a:pt x="1534" y="156"/>
                      <a:pt x="1241" y="0"/>
                      <a:pt x="951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7" name="Google Shape;1727;p42"/>
              <p:cNvSpPr/>
              <p:nvPr/>
            </p:nvSpPr>
            <p:spPr>
              <a:xfrm>
                <a:off x="6020109" y="3144932"/>
                <a:ext cx="36478" cy="60130"/>
              </a:xfrm>
              <a:custGeom>
                <a:rect b="b" l="l" r="r" t="t"/>
                <a:pathLst>
                  <a:path extrusionOk="0" h="5054" w="3066">
                    <a:moveTo>
                      <a:pt x="989" y="0"/>
                    </a:moveTo>
                    <a:cubicBezTo>
                      <a:pt x="500" y="0"/>
                      <a:pt x="1" y="445"/>
                      <a:pt x="202" y="1072"/>
                    </a:cubicBezTo>
                    <a:lnTo>
                      <a:pt x="1455" y="4544"/>
                    </a:lnTo>
                    <a:cubicBezTo>
                      <a:pt x="1568" y="4855"/>
                      <a:pt x="1882" y="5054"/>
                      <a:pt x="2202" y="5054"/>
                    </a:cubicBezTo>
                    <a:cubicBezTo>
                      <a:pt x="2288" y="5054"/>
                      <a:pt x="2374" y="5040"/>
                      <a:pt x="2457" y="5009"/>
                    </a:cubicBezTo>
                    <a:cubicBezTo>
                      <a:pt x="2851" y="4866"/>
                      <a:pt x="3066" y="4401"/>
                      <a:pt x="2923" y="4007"/>
                    </a:cubicBezTo>
                    <a:lnTo>
                      <a:pt x="1706" y="535"/>
                    </a:lnTo>
                    <a:cubicBezTo>
                      <a:pt x="1572" y="160"/>
                      <a:pt x="1282" y="0"/>
                      <a:pt x="989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8" name="Google Shape;1728;p42"/>
              <p:cNvSpPr/>
              <p:nvPr/>
            </p:nvSpPr>
            <p:spPr>
              <a:xfrm>
                <a:off x="5702259" y="3293804"/>
                <a:ext cx="42022" cy="58131"/>
              </a:xfrm>
              <a:custGeom>
                <a:rect b="b" l="l" r="r" t="t"/>
                <a:pathLst>
                  <a:path extrusionOk="0" h="4886" w="3532">
                    <a:moveTo>
                      <a:pt x="2486" y="0"/>
                    </a:moveTo>
                    <a:cubicBezTo>
                      <a:pt x="2227" y="0"/>
                      <a:pt x="1970" y="131"/>
                      <a:pt x="1826" y="443"/>
                    </a:cubicBezTo>
                    <a:lnTo>
                      <a:pt x="215" y="3736"/>
                    </a:lnTo>
                    <a:cubicBezTo>
                      <a:pt x="1" y="4130"/>
                      <a:pt x="180" y="4595"/>
                      <a:pt x="573" y="4810"/>
                    </a:cubicBezTo>
                    <a:cubicBezTo>
                      <a:pt x="686" y="4861"/>
                      <a:pt x="805" y="4886"/>
                      <a:pt x="922" y="4886"/>
                    </a:cubicBezTo>
                    <a:cubicBezTo>
                      <a:pt x="1211" y="4886"/>
                      <a:pt x="1484" y="4733"/>
                      <a:pt x="1611" y="4452"/>
                    </a:cubicBezTo>
                    <a:lnTo>
                      <a:pt x="3222" y="1159"/>
                    </a:lnTo>
                    <a:cubicBezTo>
                      <a:pt x="3532" y="516"/>
                      <a:pt x="3002" y="0"/>
                      <a:pt x="2486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29" name="Google Shape;1729;p42"/>
              <p:cNvSpPr/>
              <p:nvPr/>
            </p:nvSpPr>
            <p:spPr>
              <a:xfrm>
                <a:off x="5677132" y="3285702"/>
                <a:ext cx="42022" cy="58143"/>
              </a:xfrm>
              <a:custGeom>
                <a:rect b="b" l="l" r="r" t="t"/>
                <a:pathLst>
                  <a:path extrusionOk="0" h="4887" w="3532">
                    <a:moveTo>
                      <a:pt x="2476" y="1"/>
                    </a:moveTo>
                    <a:cubicBezTo>
                      <a:pt x="2211" y="1"/>
                      <a:pt x="1946" y="132"/>
                      <a:pt x="1790" y="444"/>
                    </a:cubicBezTo>
                    <a:lnTo>
                      <a:pt x="180" y="3773"/>
                    </a:lnTo>
                    <a:cubicBezTo>
                      <a:pt x="1" y="4166"/>
                      <a:pt x="144" y="4632"/>
                      <a:pt x="538" y="4811"/>
                    </a:cubicBezTo>
                    <a:cubicBezTo>
                      <a:pt x="651" y="4862"/>
                      <a:pt x="770" y="4887"/>
                      <a:pt x="887" y="4887"/>
                    </a:cubicBezTo>
                    <a:cubicBezTo>
                      <a:pt x="1178" y="4887"/>
                      <a:pt x="1458" y="4734"/>
                      <a:pt x="1612" y="4453"/>
                    </a:cubicBezTo>
                    <a:lnTo>
                      <a:pt x="3222" y="1160"/>
                    </a:lnTo>
                    <a:cubicBezTo>
                      <a:pt x="3532" y="517"/>
                      <a:pt x="3002" y="1"/>
                      <a:pt x="2476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30" name="Google Shape;1730;p42"/>
              <p:cNvSpPr/>
              <p:nvPr/>
            </p:nvSpPr>
            <p:spPr>
              <a:xfrm>
                <a:off x="4879069" y="3417454"/>
                <a:ext cx="1311259" cy="6829"/>
              </a:xfrm>
              <a:custGeom>
                <a:rect b="b" l="l" r="r" t="t"/>
                <a:pathLst>
                  <a:path extrusionOk="0" h="574" w="110213">
                    <a:moveTo>
                      <a:pt x="287" y="1"/>
                    </a:moveTo>
                    <a:cubicBezTo>
                      <a:pt x="143" y="1"/>
                      <a:pt x="0" y="108"/>
                      <a:pt x="0" y="287"/>
                    </a:cubicBezTo>
                    <a:cubicBezTo>
                      <a:pt x="0" y="466"/>
                      <a:pt x="143" y="574"/>
                      <a:pt x="287" y="574"/>
                    </a:cubicBezTo>
                    <a:lnTo>
                      <a:pt x="109926" y="574"/>
                    </a:lnTo>
                    <a:cubicBezTo>
                      <a:pt x="110069" y="574"/>
                      <a:pt x="110213" y="430"/>
                      <a:pt x="110213" y="287"/>
                    </a:cubicBezTo>
                    <a:cubicBezTo>
                      <a:pt x="110213" y="108"/>
                      <a:pt x="110069" y="1"/>
                      <a:pt x="109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  <p:sp>
            <p:nvSpPr>
              <p:cNvPr id="1731" name="Google Shape;1731;p42"/>
              <p:cNvSpPr/>
              <p:nvPr/>
            </p:nvSpPr>
            <p:spPr>
              <a:xfrm>
                <a:off x="5201868" y="2361737"/>
                <a:ext cx="188254" cy="220187"/>
              </a:xfrm>
              <a:custGeom>
                <a:rect b="b" l="l" r="r" t="t"/>
                <a:pathLst>
                  <a:path extrusionOk="0" h="18507" w="15823">
                    <a:moveTo>
                      <a:pt x="7518" y="1"/>
                    </a:moveTo>
                    <a:cubicBezTo>
                      <a:pt x="7267" y="1"/>
                      <a:pt x="7017" y="1"/>
                      <a:pt x="6766" y="36"/>
                    </a:cubicBezTo>
                    <a:cubicBezTo>
                      <a:pt x="5012" y="180"/>
                      <a:pt x="3365" y="931"/>
                      <a:pt x="2148" y="2184"/>
                    </a:cubicBezTo>
                    <a:cubicBezTo>
                      <a:pt x="1647" y="2685"/>
                      <a:pt x="1254" y="3258"/>
                      <a:pt x="967" y="3902"/>
                    </a:cubicBezTo>
                    <a:cubicBezTo>
                      <a:pt x="144" y="5620"/>
                      <a:pt x="1" y="7589"/>
                      <a:pt x="609" y="9379"/>
                    </a:cubicBezTo>
                    <a:cubicBezTo>
                      <a:pt x="2578" y="12421"/>
                      <a:pt x="4582" y="15464"/>
                      <a:pt x="6587" y="18507"/>
                    </a:cubicBezTo>
                    <a:cubicBezTo>
                      <a:pt x="6945" y="18220"/>
                      <a:pt x="7339" y="17970"/>
                      <a:pt x="7697" y="17683"/>
                    </a:cubicBezTo>
                    <a:cubicBezTo>
                      <a:pt x="10274" y="15822"/>
                      <a:pt x="12851" y="13961"/>
                      <a:pt x="15428" y="12135"/>
                    </a:cubicBezTo>
                    <a:cubicBezTo>
                      <a:pt x="15607" y="11992"/>
                      <a:pt x="15715" y="11920"/>
                      <a:pt x="15822" y="11849"/>
                    </a:cubicBezTo>
                    <a:cubicBezTo>
                      <a:pt x="13066" y="7876"/>
                      <a:pt x="10274" y="3938"/>
                      <a:pt x="7518" y="1"/>
                    </a:cubicBezTo>
                    <a:close/>
                  </a:path>
                </a:pathLst>
              </a:custGeom>
              <a:solidFill>
                <a:srgbClr val="FFCA2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lt2"/>
                  </a:highlight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43"/>
          <p:cNvSpPr txBox="1"/>
          <p:nvPr>
            <p:ph type="title"/>
          </p:nvPr>
        </p:nvSpPr>
        <p:spPr>
          <a:xfrm>
            <a:off x="703025" y="676827"/>
            <a:ext cx="3519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BCA Club</a:t>
            </a:r>
            <a:endParaRPr/>
          </a:p>
        </p:txBody>
      </p:sp>
      <p:sp>
        <p:nvSpPr>
          <p:cNvPr id="1737" name="Google Shape;1737;p43"/>
          <p:cNvSpPr txBox="1"/>
          <p:nvPr>
            <p:ph idx="1" type="body"/>
          </p:nvPr>
        </p:nvSpPr>
        <p:spPr>
          <a:xfrm>
            <a:off x="713225" y="1694220"/>
            <a:ext cx="34992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For student engagement and student collaboration: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Software Club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Graphics Club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Sports Club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Robotics  </a:t>
            </a:r>
            <a:r>
              <a:rPr lang="en"/>
              <a:t>Club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738" name="Google Shape;1738;p43"/>
          <p:cNvGrpSpPr/>
          <p:nvPr/>
        </p:nvGrpSpPr>
        <p:grpSpPr>
          <a:xfrm>
            <a:off x="5546783" y="1550198"/>
            <a:ext cx="2884918" cy="2654134"/>
            <a:chOff x="5546783" y="1550198"/>
            <a:chExt cx="2884918" cy="2654134"/>
          </a:xfrm>
        </p:grpSpPr>
        <p:grpSp>
          <p:nvGrpSpPr>
            <p:cNvPr id="1739" name="Google Shape;1739;p43"/>
            <p:cNvGrpSpPr/>
            <p:nvPr/>
          </p:nvGrpSpPr>
          <p:grpSpPr>
            <a:xfrm>
              <a:off x="5740817" y="1616903"/>
              <a:ext cx="2623295" cy="1715758"/>
              <a:chOff x="5740817" y="1616903"/>
              <a:chExt cx="2623295" cy="1715758"/>
            </a:xfrm>
          </p:grpSpPr>
          <p:sp>
            <p:nvSpPr>
              <p:cNvPr id="1740" name="Google Shape;1740;p43"/>
              <p:cNvSpPr/>
              <p:nvPr/>
            </p:nvSpPr>
            <p:spPr>
              <a:xfrm>
                <a:off x="8233342" y="32018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3"/>
              <p:cNvSpPr/>
              <p:nvPr/>
            </p:nvSpPr>
            <p:spPr>
              <a:xfrm>
                <a:off x="5740817" y="318292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3"/>
              <p:cNvSpPr/>
              <p:nvPr/>
            </p:nvSpPr>
            <p:spPr>
              <a:xfrm>
                <a:off x="7470724" y="1758878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3"/>
              <p:cNvSpPr/>
              <p:nvPr/>
            </p:nvSpPr>
            <p:spPr>
              <a:xfrm>
                <a:off x="6584699" y="161690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3"/>
              <p:cNvSpPr/>
              <p:nvPr/>
            </p:nvSpPr>
            <p:spPr>
              <a:xfrm>
                <a:off x="5995199" y="1837453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5" name="Google Shape;1745;p43"/>
            <p:cNvGrpSpPr/>
            <p:nvPr/>
          </p:nvGrpSpPr>
          <p:grpSpPr>
            <a:xfrm>
              <a:off x="5546783" y="1550198"/>
              <a:ext cx="2884918" cy="2654134"/>
              <a:chOff x="5546783" y="1968198"/>
              <a:chExt cx="2884918" cy="2654134"/>
            </a:xfrm>
          </p:grpSpPr>
          <p:grpSp>
            <p:nvGrpSpPr>
              <p:cNvPr id="1746" name="Google Shape;1746;p43"/>
              <p:cNvGrpSpPr/>
              <p:nvPr/>
            </p:nvGrpSpPr>
            <p:grpSpPr>
              <a:xfrm>
                <a:off x="5546783" y="1968198"/>
                <a:ext cx="2883987" cy="2640377"/>
                <a:chOff x="5546783" y="1968198"/>
                <a:chExt cx="2883987" cy="2640377"/>
              </a:xfrm>
            </p:grpSpPr>
            <p:sp>
              <p:nvSpPr>
                <p:cNvPr id="1747" name="Google Shape;1747;p43"/>
                <p:cNvSpPr/>
                <p:nvPr/>
              </p:nvSpPr>
              <p:spPr>
                <a:xfrm>
                  <a:off x="5648804" y="2309300"/>
                  <a:ext cx="823797" cy="755308"/>
                </a:xfrm>
                <a:custGeom>
                  <a:rect b="b" l="l" r="r" t="t"/>
                  <a:pathLst>
                    <a:path extrusionOk="0" h="9010" w="9827">
                      <a:moveTo>
                        <a:pt x="8192" y="0"/>
                      </a:moveTo>
                      <a:cubicBezTo>
                        <a:pt x="6233" y="3379"/>
                        <a:pt x="5121" y="4228"/>
                        <a:pt x="4464" y="4228"/>
                      </a:cubicBezTo>
                      <a:cubicBezTo>
                        <a:pt x="4415" y="4228"/>
                        <a:pt x="4368" y="4223"/>
                        <a:pt x="4323" y="4214"/>
                      </a:cubicBezTo>
                      <a:cubicBezTo>
                        <a:pt x="4233" y="4204"/>
                        <a:pt x="4054" y="4161"/>
                        <a:pt x="3866" y="4161"/>
                      </a:cubicBezTo>
                      <a:cubicBezTo>
                        <a:pt x="3714" y="4161"/>
                        <a:pt x="3555" y="4189"/>
                        <a:pt x="3433" y="4287"/>
                      </a:cubicBezTo>
                      <a:cubicBezTo>
                        <a:pt x="3070" y="4595"/>
                        <a:pt x="3379" y="5268"/>
                        <a:pt x="3034" y="5485"/>
                      </a:cubicBezTo>
                      <a:cubicBezTo>
                        <a:pt x="2970" y="5529"/>
                        <a:pt x="2903" y="5545"/>
                        <a:pt x="2833" y="5545"/>
                      </a:cubicBezTo>
                      <a:cubicBezTo>
                        <a:pt x="2651" y="5545"/>
                        <a:pt x="2453" y="5435"/>
                        <a:pt x="2265" y="5435"/>
                      </a:cubicBezTo>
                      <a:cubicBezTo>
                        <a:pt x="2199" y="5435"/>
                        <a:pt x="2134" y="5449"/>
                        <a:pt x="2071" y="5485"/>
                      </a:cubicBezTo>
                      <a:cubicBezTo>
                        <a:pt x="1671" y="5740"/>
                        <a:pt x="2035" y="6521"/>
                        <a:pt x="1617" y="6866"/>
                      </a:cubicBezTo>
                      <a:cubicBezTo>
                        <a:pt x="1496" y="6968"/>
                        <a:pt x="1363" y="6994"/>
                        <a:pt x="1226" y="6994"/>
                      </a:cubicBezTo>
                      <a:cubicBezTo>
                        <a:pt x="1087" y="6994"/>
                        <a:pt x="943" y="6967"/>
                        <a:pt x="802" y="6967"/>
                      </a:cubicBezTo>
                      <a:cubicBezTo>
                        <a:pt x="689" y="6967"/>
                        <a:pt x="578" y="6984"/>
                        <a:pt x="473" y="7048"/>
                      </a:cubicBezTo>
                      <a:cubicBezTo>
                        <a:pt x="218" y="7211"/>
                        <a:pt x="0" y="7683"/>
                        <a:pt x="255" y="9009"/>
                      </a:cubicBezTo>
                      <a:lnTo>
                        <a:pt x="1090" y="9009"/>
                      </a:lnTo>
                      <a:cubicBezTo>
                        <a:pt x="1145" y="8846"/>
                        <a:pt x="1199" y="8664"/>
                        <a:pt x="1235" y="8501"/>
                      </a:cubicBezTo>
                      <a:cubicBezTo>
                        <a:pt x="1254" y="8664"/>
                        <a:pt x="1272" y="8846"/>
                        <a:pt x="1272" y="9009"/>
                      </a:cubicBezTo>
                      <a:lnTo>
                        <a:pt x="2162" y="9009"/>
                      </a:lnTo>
                      <a:cubicBezTo>
                        <a:pt x="2162" y="8846"/>
                        <a:pt x="2162" y="8664"/>
                        <a:pt x="2162" y="8501"/>
                      </a:cubicBezTo>
                      <a:cubicBezTo>
                        <a:pt x="2234" y="8664"/>
                        <a:pt x="2307" y="8828"/>
                        <a:pt x="2380" y="9009"/>
                      </a:cubicBezTo>
                      <a:lnTo>
                        <a:pt x="9827" y="9009"/>
                      </a:lnTo>
                      <a:lnTo>
                        <a:pt x="9227" y="636"/>
                      </a:lnTo>
                      <a:lnTo>
                        <a:pt x="81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43"/>
                <p:cNvSpPr/>
                <p:nvPr/>
              </p:nvSpPr>
              <p:spPr>
                <a:xfrm>
                  <a:off x="5625918" y="2350041"/>
                  <a:ext cx="695118" cy="717585"/>
                </a:xfrm>
                <a:custGeom>
                  <a:rect b="b" l="l" r="r" t="t"/>
                  <a:pathLst>
                    <a:path extrusionOk="0" h="8560" w="8292">
                      <a:moveTo>
                        <a:pt x="8214" y="1"/>
                      </a:moveTo>
                      <a:cubicBezTo>
                        <a:pt x="8199" y="1"/>
                        <a:pt x="8185" y="7"/>
                        <a:pt x="8174" y="23"/>
                      </a:cubicBezTo>
                      <a:cubicBezTo>
                        <a:pt x="6579" y="2338"/>
                        <a:pt x="5340" y="3504"/>
                        <a:pt x="4519" y="3504"/>
                      </a:cubicBezTo>
                      <a:cubicBezTo>
                        <a:pt x="4471" y="3504"/>
                        <a:pt x="4424" y="3500"/>
                        <a:pt x="4378" y="3492"/>
                      </a:cubicBezTo>
                      <a:lnTo>
                        <a:pt x="4324" y="3474"/>
                      </a:lnTo>
                      <a:cubicBezTo>
                        <a:pt x="4224" y="3456"/>
                        <a:pt x="4070" y="3424"/>
                        <a:pt x="3906" y="3424"/>
                      </a:cubicBezTo>
                      <a:cubicBezTo>
                        <a:pt x="3743" y="3424"/>
                        <a:pt x="3570" y="3456"/>
                        <a:pt x="3434" y="3565"/>
                      </a:cubicBezTo>
                      <a:cubicBezTo>
                        <a:pt x="3270" y="3764"/>
                        <a:pt x="3198" y="4000"/>
                        <a:pt x="3216" y="4255"/>
                      </a:cubicBezTo>
                      <a:cubicBezTo>
                        <a:pt x="3198" y="4473"/>
                        <a:pt x="3198" y="4673"/>
                        <a:pt x="3034" y="4782"/>
                      </a:cubicBezTo>
                      <a:cubicBezTo>
                        <a:pt x="2971" y="4809"/>
                        <a:pt x="2898" y="4822"/>
                        <a:pt x="2825" y="4822"/>
                      </a:cubicBezTo>
                      <a:cubicBezTo>
                        <a:pt x="2753" y="4822"/>
                        <a:pt x="2680" y="4809"/>
                        <a:pt x="2616" y="4782"/>
                      </a:cubicBezTo>
                      <a:cubicBezTo>
                        <a:pt x="2526" y="4736"/>
                        <a:pt x="2435" y="4713"/>
                        <a:pt x="2344" y="4713"/>
                      </a:cubicBezTo>
                      <a:cubicBezTo>
                        <a:pt x="2253" y="4713"/>
                        <a:pt x="2162" y="4736"/>
                        <a:pt x="2072" y="4782"/>
                      </a:cubicBezTo>
                      <a:cubicBezTo>
                        <a:pt x="1854" y="4909"/>
                        <a:pt x="1854" y="5199"/>
                        <a:pt x="1835" y="5454"/>
                      </a:cubicBezTo>
                      <a:cubicBezTo>
                        <a:pt x="1817" y="5726"/>
                        <a:pt x="1799" y="5998"/>
                        <a:pt x="1599" y="6162"/>
                      </a:cubicBezTo>
                      <a:cubicBezTo>
                        <a:pt x="1486" y="6237"/>
                        <a:pt x="1356" y="6278"/>
                        <a:pt x="1227" y="6278"/>
                      </a:cubicBezTo>
                      <a:cubicBezTo>
                        <a:pt x="1169" y="6278"/>
                        <a:pt x="1111" y="6270"/>
                        <a:pt x="1054" y="6253"/>
                      </a:cubicBezTo>
                      <a:cubicBezTo>
                        <a:pt x="994" y="6242"/>
                        <a:pt x="933" y="6236"/>
                        <a:pt x="873" y="6236"/>
                      </a:cubicBezTo>
                      <a:cubicBezTo>
                        <a:pt x="735" y="6236"/>
                        <a:pt x="600" y="6268"/>
                        <a:pt x="473" y="6344"/>
                      </a:cubicBezTo>
                      <a:cubicBezTo>
                        <a:pt x="74" y="6580"/>
                        <a:pt x="1" y="7306"/>
                        <a:pt x="237" y="8505"/>
                      </a:cubicBezTo>
                      <a:cubicBezTo>
                        <a:pt x="255" y="8541"/>
                        <a:pt x="273" y="8560"/>
                        <a:pt x="291" y="8560"/>
                      </a:cubicBezTo>
                      <a:lnTo>
                        <a:pt x="328" y="8560"/>
                      </a:lnTo>
                      <a:cubicBezTo>
                        <a:pt x="346" y="8560"/>
                        <a:pt x="364" y="8523"/>
                        <a:pt x="364" y="8505"/>
                      </a:cubicBezTo>
                      <a:cubicBezTo>
                        <a:pt x="128" y="7343"/>
                        <a:pt x="201" y="6671"/>
                        <a:pt x="528" y="6434"/>
                      </a:cubicBezTo>
                      <a:cubicBezTo>
                        <a:pt x="637" y="6386"/>
                        <a:pt x="754" y="6354"/>
                        <a:pt x="868" y="6354"/>
                      </a:cubicBezTo>
                      <a:cubicBezTo>
                        <a:pt x="925" y="6354"/>
                        <a:pt x="982" y="6362"/>
                        <a:pt x="1036" y="6380"/>
                      </a:cubicBezTo>
                      <a:cubicBezTo>
                        <a:pt x="1093" y="6394"/>
                        <a:pt x="1151" y="6401"/>
                        <a:pt x="1210" y="6401"/>
                      </a:cubicBezTo>
                      <a:cubicBezTo>
                        <a:pt x="1374" y="6401"/>
                        <a:pt x="1538" y="6347"/>
                        <a:pt x="1672" y="6253"/>
                      </a:cubicBezTo>
                      <a:cubicBezTo>
                        <a:pt x="1908" y="6053"/>
                        <a:pt x="1926" y="5726"/>
                        <a:pt x="1944" y="5472"/>
                      </a:cubicBezTo>
                      <a:cubicBezTo>
                        <a:pt x="1944" y="5199"/>
                        <a:pt x="1963" y="4981"/>
                        <a:pt x="2126" y="4872"/>
                      </a:cubicBezTo>
                      <a:cubicBezTo>
                        <a:pt x="2199" y="4845"/>
                        <a:pt x="2276" y="4831"/>
                        <a:pt x="2351" y="4831"/>
                      </a:cubicBezTo>
                      <a:cubicBezTo>
                        <a:pt x="2426" y="4831"/>
                        <a:pt x="2498" y="4845"/>
                        <a:pt x="2562" y="4872"/>
                      </a:cubicBezTo>
                      <a:cubicBezTo>
                        <a:pt x="2648" y="4907"/>
                        <a:pt x="2733" y="4925"/>
                        <a:pt x="2819" y="4925"/>
                      </a:cubicBezTo>
                      <a:cubicBezTo>
                        <a:pt x="2915" y="4925"/>
                        <a:pt x="3011" y="4902"/>
                        <a:pt x="3107" y="4854"/>
                      </a:cubicBezTo>
                      <a:cubicBezTo>
                        <a:pt x="3288" y="4727"/>
                        <a:pt x="3307" y="4473"/>
                        <a:pt x="3325" y="4255"/>
                      </a:cubicBezTo>
                      <a:cubicBezTo>
                        <a:pt x="3307" y="4037"/>
                        <a:pt x="3379" y="3819"/>
                        <a:pt x="3506" y="3655"/>
                      </a:cubicBezTo>
                      <a:cubicBezTo>
                        <a:pt x="3625" y="3565"/>
                        <a:pt x="3774" y="3537"/>
                        <a:pt x="3917" y="3537"/>
                      </a:cubicBezTo>
                      <a:cubicBezTo>
                        <a:pt x="4060" y="3537"/>
                        <a:pt x="4197" y="3565"/>
                        <a:pt x="4287" y="3583"/>
                      </a:cubicBezTo>
                      <a:lnTo>
                        <a:pt x="4360" y="3601"/>
                      </a:lnTo>
                      <a:cubicBezTo>
                        <a:pt x="4415" y="3611"/>
                        <a:pt x="4471" y="3616"/>
                        <a:pt x="4528" y="3616"/>
                      </a:cubicBezTo>
                      <a:cubicBezTo>
                        <a:pt x="5395" y="3616"/>
                        <a:pt x="6630" y="2463"/>
                        <a:pt x="8265" y="95"/>
                      </a:cubicBezTo>
                      <a:cubicBezTo>
                        <a:pt x="8291" y="43"/>
                        <a:pt x="8252" y="1"/>
                        <a:pt x="82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43"/>
                <p:cNvSpPr/>
                <p:nvPr/>
              </p:nvSpPr>
              <p:spPr>
                <a:xfrm>
                  <a:off x="6382730" y="3180204"/>
                  <a:ext cx="280244" cy="604582"/>
                </a:xfrm>
                <a:custGeom>
                  <a:rect b="b" l="l" r="r" t="t"/>
                  <a:pathLst>
                    <a:path extrusionOk="0" h="7212" w="3343">
                      <a:moveTo>
                        <a:pt x="2616" y="1"/>
                      </a:moveTo>
                      <a:lnTo>
                        <a:pt x="545" y="182"/>
                      </a:lnTo>
                      <a:lnTo>
                        <a:pt x="0" y="219"/>
                      </a:lnTo>
                      <a:lnTo>
                        <a:pt x="327" y="3906"/>
                      </a:lnTo>
                      <a:lnTo>
                        <a:pt x="436" y="5232"/>
                      </a:lnTo>
                      <a:lnTo>
                        <a:pt x="491" y="5867"/>
                      </a:lnTo>
                      <a:lnTo>
                        <a:pt x="491" y="5958"/>
                      </a:lnTo>
                      <a:lnTo>
                        <a:pt x="563" y="6812"/>
                      </a:lnTo>
                      <a:lnTo>
                        <a:pt x="563" y="6848"/>
                      </a:lnTo>
                      <a:lnTo>
                        <a:pt x="563" y="6939"/>
                      </a:lnTo>
                      <a:lnTo>
                        <a:pt x="563" y="7175"/>
                      </a:lnTo>
                      <a:lnTo>
                        <a:pt x="563" y="7212"/>
                      </a:lnTo>
                      <a:lnTo>
                        <a:pt x="1762" y="7121"/>
                      </a:lnTo>
                      <a:lnTo>
                        <a:pt x="3342" y="6994"/>
                      </a:lnTo>
                      <a:lnTo>
                        <a:pt x="3342" y="6812"/>
                      </a:lnTo>
                      <a:lnTo>
                        <a:pt x="3306" y="6503"/>
                      </a:lnTo>
                      <a:lnTo>
                        <a:pt x="3288" y="6176"/>
                      </a:lnTo>
                      <a:lnTo>
                        <a:pt x="3124" y="4215"/>
                      </a:lnTo>
                      <a:lnTo>
                        <a:pt x="3034" y="3179"/>
                      </a:lnTo>
                      <a:lnTo>
                        <a:pt x="2870" y="1363"/>
                      </a:lnTo>
                      <a:cubicBezTo>
                        <a:pt x="2779" y="909"/>
                        <a:pt x="2688" y="455"/>
                        <a:pt x="26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43"/>
                <p:cNvSpPr/>
                <p:nvPr/>
              </p:nvSpPr>
              <p:spPr>
                <a:xfrm>
                  <a:off x="6422297" y="3667086"/>
                  <a:ext cx="248304" cy="238580"/>
                </a:xfrm>
                <a:custGeom>
                  <a:rect b="b" l="l" r="r" t="t"/>
                  <a:pathLst>
                    <a:path extrusionOk="0" h="2846" w="2962">
                      <a:moveTo>
                        <a:pt x="1528" y="0"/>
                      </a:moveTo>
                      <a:cubicBezTo>
                        <a:pt x="1327" y="0"/>
                        <a:pt x="1124" y="38"/>
                        <a:pt x="927" y="114"/>
                      </a:cubicBezTo>
                      <a:cubicBezTo>
                        <a:pt x="909" y="132"/>
                        <a:pt x="890" y="150"/>
                        <a:pt x="872" y="150"/>
                      </a:cubicBezTo>
                      <a:cubicBezTo>
                        <a:pt x="727" y="223"/>
                        <a:pt x="600" y="296"/>
                        <a:pt x="491" y="405"/>
                      </a:cubicBezTo>
                      <a:cubicBezTo>
                        <a:pt x="309" y="568"/>
                        <a:pt x="164" y="768"/>
                        <a:pt x="91" y="1004"/>
                      </a:cubicBezTo>
                      <a:cubicBezTo>
                        <a:pt x="73" y="1058"/>
                        <a:pt x="55" y="1095"/>
                        <a:pt x="55" y="1149"/>
                      </a:cubicBezTo>
                      <a:cubicBezTo>
                        <a:pt x="37" y="1204"/>
                        <a:pt x="19" y="1258"/>
                        <a:pt x="19" y="1313"/>
                      </a:cubicBezTo>
                      <a:cubicBezTo>
                        <a:pt x="0" y="1422"/>
                        <a:pt x="0" y="1549"/>
                        <a:pt x="19" y="1658"/>
                      </a:cubicBezTo>
                      <a:cubicBezTo>
                        <a:pt x="37" y="1785"/>
                        <a:pt x="73" y="1894"/>
                        <a:pt x="109" y="2003"/>
                      </a:cubicBezTo>
                      <a:cubicBezTo>
                        <a:pt x="128" y="2021"/>
                        <a:pt x="128" y="2039"/>
                        <a:pt x="146" y="2057"/>
                      </a:cubicBezTo>
                      <a:cubicBezTo>
                        <a:pt x="395" y="2555"/>
                        <a:pt x="899" y="2845"/>
                        <a:pt x="1427" y="2845"/>
                      </a:cubicBezTo>
                      <a:cubicBezTo>
                        <a:pt x="1631" y="2845"/>
                        <a:pt x="1838" y="2802"/>
                        <a:pt x="2035" y="2711"/>
                      </a:cubicBezTo>
                      <a:cubicBezTo>
                        <a:pt x="2543" y="2512"/>
                        <a:pt x="2907" y="2021"/>
                        <a:pt x="2961" y="1458"/>
                      </a:cubicBezTo>
                      <a:lnTo>
                        <a:pt x="2961" y="1276"/>
                      </a:lnTo>
                      <a:lnTo>
                        <a:pt x="2961" y="1258"/>
                      </a:lnTo>
                      <a:cubicBezTo>
                        <a:pt x="2943" y="1167"/>
                        <a:pt x="2925" y="1077"/>
                        <a:pt x="2907" y="986"/>
                      </a:cubicBezTo>
                      <a:cubicBezTo>
                        <a:pt x="2888" y="949"/>
                        <a:pt x="2870" y="895"/>
                        <a:pt x="2852" y="840"/>
                      </a:cubicBezTo>
                      <a:cubicBezTo>
                        <a:pt x="2834" y="768"/>
                        <a:pt x="2798" y="713"/>
                        <a:pt x="2761" y="659"/>
                      </a:cubicBezTo>
                      <a:cubicBezTo>
                        <a:pt x="2725" y="586"/>
                        <a:pt x="2652" y="495"/>
                        <a:pt x="2580" y="441"/>
                      </a:cubicBezTo>
                      <a:cubicBezTo>
                        <a:pt x="2543" y="386"/>
                        <a:pt x="2507" y="350"/>
                        <a:pt x="2471" y="314"/>
                      </a:cubicBezTo>
                      <a:lnTo>
                        <a:pt x="2434" y="296"/>
                      </a:lnTo>
                      <a:lnTo>
                        <a:pt x="2344" y="223"/>
                      </a:lnTo>
                      <a:cubicBezTo>
                        <a:pt x="2089" y="75"/>
                        <a:pt x="1810" y="0"/>
                        <a:pt x="15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43"/>
                <p:cNvSpPr/>
                <p:nvPr/>
              </p:nvSpPr>
              <p:spPr>
                <a:xfrm>
                  <a:off x="6423806" y="3672032"/>
                  <a:ext cx="237658" cy="91459"/>
                </a:xfrm>
                <a:custGeom>
                  <a:rect b="b" l="l" r="r" t="t"/>
                  <a:pathLst>
                    <a:path extrusionOk="0" h="1091" w="2835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73" y="945"/>
                      </a:lnTo>
                      <a:cubicBezTo>
                        <a:pt x="55" y="981"/>
                        <a:pt x="37" y="1036"/>
                        <a:pt x="37" y="1090"/>
                      </a:cubicBezTo>
                      <a:cubicBezTo>
                        <a:pt x="55" y="1090"/>
                        <a:pt x="73" y="1072"/>
                        <a:pt x="91" y="1072"/>
                      </a:cubicBezTo>
                      <a:cubicBezTo>
                        <a:pt x="909" y="854"/>
                        <a:pt x="1744" y="600"/>
                        <a:pt x="2562" y="382"/>
                      </a:cubicBezTo>
                      <a:lnTo>
                        <a:pt x="2834" y="291"/>
                      </a:lnTo>
                      <a:cubicBezTo>
                        <a:pt x="2707" y="291"/>
                        <a:pt x="2580" y="273"/>
                        <a:pt x="2453" y="255"/>
                      </a:cubicBezTo>
                      <a:cubicBezTo>
                        <a:pt x="1926" y="200"/>
                        <a:pt x="1381" y="146"/>
                        <a:pt x="854" y="9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43"/>
                <p:cNvSpPr/>
                <p:nvPr/>
              </p:nvSpPr>
              <p:spPr>
                <a:xfrm>
                  <a:off x="6521300" y="2622906"/>
                  <a:ext cx="298519" cy="402049"/>
                </a:xfrm>
                <a:custGeom>
                  <a:rect b="b" l="l" r="r" t="t"/>
                  <a:pathLst>
                    <a:path extrusionOk="0" h="4796" w="3561">
                      <a:moveTo>
                        <a:pt x="0" y="1"/>
                      </a:moveTo>
                      <a:cubicBezTo>
                        <a:pt x="200" y="364"/>
                        <a:pt x="309" y="782"/>
                        <a:pt x="327" y="1218"/>
                      </a:cubicBezTo>
                      <a:cubicBezTo>
                        <a:pt x="327" y="1581"/>
                        <a:pt x="273" y="1944"/>
                        <a:pt x="127" y="2289"/>
                      </a:cubicBezTo>
                      <a:cubicBezTo>
                        <a:pt x="254" y="2435"/>
                        <a:pt x="363" y="2562"/>
                        <a:pt x="490" y="2689"/>
                      </a:cubicBezTo>
                      <a:cubicBezTo>
                        <a:pt x="618" y="2816"/>
                        <a:pt x="708" y="2925"/>
                        <a:pt x="817" y="3052"/>
                      </a:cubicBezTo>
                      <a:lnTo>
                        <a:pt x="908" y="3161"/>
                      </a:lnTo>
                      <a:lnTo>
                        <a:pt x="945" y="3198"/>
                      </a:lnTo>
                      <a:cubicBezTo>
                        <a:pt x="1072" y="3325"/>
                        <a:pt x="1199" y="3452"/>
                        <a:pt x="1308" y="3597"/>
                      </a:cubicBezTo>
                      <a:cubicBezTo>
                        <a:pt x="1381" y="3670"/>
                        <a:pt x="1453" y="3742"/>
                        <a:pt x="1526" y="3815"/>
                      </a:cubicBezTo>
                      <a:cubicBezTo>
                        <a:pt x="1598" y="3888"/>
                        <a:pt x="1671" y="3979"/>
                        <a:pt x="1744" y="4069"/>
                      </a:cubicBezTo>
                      <a:cubicBezTo>
                        <a:pt x="1762" y="4088"/>
                        <a:pt x="1780" y="4106"/>
                        <a:pt x="1798" y="4124"/>
                      </a:cubicBezTo>
                      <a:cubicBezTo>
                        <a:pt x="1871" y="4197"/>
                        <a:pt x="1944" y="4269"/>
                        <a:pt x="2016" y="4342"/>
                      </a:cubicBezTo>
                      <a:cubicBezTo>
                        <a:pt x="2125" y="4469"/>
                        <a:pt x="2234" y="4596"/>
                        <a:pt x="2361" y="4723"/>
                      </a:cubicBezTo>
                      <a:cubicBezTo>
                        <a:pt x="2380" y="4760"/>
                        <a:pt x="2398" y="4778"/>
                        <a:pt x="2416" y="4796"/>
                      </a:cubicBezTo>
                      <a:lnTo>
                        <a:pt x="3560" y="3724"/>
                      </a:lnTo>
                      <a:cubicBezTo>
                        <a:pt x="3433" y="3543"/>
                        <a:pt x="3306" y="3361"/>
                        <a:pt x="3161" y="3198"/>
                      </a:cubicBezTo>
                      <a:lnTo>
                        <a:pt x="2870" y="2834"/>
                      </a:lnTo>
                      <a:lnTo>
                        <a:pt x="2852" y="2798"/>
                      </a:lnTo>
                      <a:cubicBezTo>
                        <a:pt x="2779" y="2725"/>
                        <a:pt x="2725" y="2634"/>
                        <a:pt x="2652" y="2562"/>
                      </a:cubicBezTo>
                      <a:cubicBezTo>
                        <a:pt x="2452" y="2308"/>
                        <a:pt x="2289" y="2108"/>
                        <a:pt x="2143" y="1926"/>
                      </a:cubicBezTo>
                      <a:cubicBezTo>
                        <a:pt x="1598" y="1254"/>
                        <a:pt x="1362" y="1036"/>
                        <a:pt x="1362" y="1036"/>
                      </a:cubicBezTo>
                      <a:cubicBezTo>
                        <a:pt x="963" y="618"/>
                        <a:pt x="509" y="273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43"/>
                <p:cNvSpPr/>
                <p:nvPr/>
              </p:nvSpPr>
              <p:spPr>
                <a:xfrm>
                  <a:off x="6703964" y="2831557"/>
                  <a:ext cx="472131" cy="231538"/>
                </a:xfrm>
                <a:custGeom>
                  <a:rect b="b" l="l" r="r" t="t"/>
                  <a:pathLst>
                    <a:path extrusionOk="0" h="2762" w="5632">
                      <a:moveTo>
                        <a:pt x="5250" y="0"/>
                      </a:moveTo>
                      <a:lnTo>
                        <a:pt x="491" y="1181"/>
                      </a:lnTo>
                      <a:cubicBezTo>
                        <a:pt x="146" y="1381"/>
                        <a:pt x="1" y="1798"/>
                        <a:pt x="146" y="2180"/>
                      </a:cubicBezTo>
                      <a:cubicBezTo>
                        <a:pt x="237" y="2489"/>
                        <a:pt x="527" y="2688"/>
                        <a:pt x="836" y="2707"/>
                      </a:cubicBezTo>
                      <a:cubicBezTo>
                        <a:pt x="1122" y="2743"/>
                        <a:pt x="1409" y="2762"/>
                        <a:pt x="1695" y="2762"/>
                      </a:cubicBezTo>
                      <a:cubicBezTo>
                        <a:pt x="3095" y="2762"/>
                        <a:pt x="4470" y="2325"/>
                        <a:pt x="5631" y="1526"/>
                      </a:cubicBez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43"/>
                <p:cNvSpPr/>
                <p:nvPr/>
              </p:nvSpPr>
              <p:spPr>
                <a:xfrm>
                  <a:off x="6597417" y="2860479"/>
                  <a:ext cx="166067" cy="103614"/>
                </a:xfrm>
                <a:custGeom>
                  <a:rect b="b" l="l" r="r" t="t"/>
                  <a:pathLst>
                    <a:path extrusionOk="0" h="1236" w="1981">
                      <a:moveTo>
                        <a:pt x="1980" y="0"/>
                      </a:moveTo>
                      <a:cubicBezTo>
                        <a:pt x="1308" y="91"/>
                        <a:pt x="654" y="218"/>
                        <a:pt x="0" y="327"/>
                      </a:cubicBezTo>
                      <a:lnTo>
                        <a:pt x="37" y="364"/>
                      </a:lnTo>
                      <a:cubicBezTo>
                        <a:pt x="164" y="491"/>
                        <a:pt x="291" y="618"/>
                        <a:pt x="400" y="763"/>
                      </a:cubicBezTo>
                      <a:cubicBezTo>
                        <a:pt x="473" y="836"/>
                        <a:pt x="545" y="908"/>
                        <a:pt x="618" y="981"/>
                      </a:cubicBezTo>
                      <a:cubicBezTo>
                        <a:pt x="690" y="1054"/>
                        <a:pt x="763" y="1145"/>
                        <a:pt x="836" y="1235"/>
                      </a:cubicBezTo>
                      <a:lnTo>
                        <a:pt x="198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43"/>
                <p:cNvSpPr/>
                <p:nvPr/>
              </p:nvSpPr>
              <p:spPr>
                <a:xfrm>
                  <a:off x="6198473" y="2584177"/>
                  <a:ext cx="406659" cy="647503"/>
                </a:xfrm>
                <a:custGeom>
                  <a:rect b="b" l="l" r="r" t="t"/>
                  <a:pathLst>
                    <a:path extrusionOk="0" h="7724" w="4851">
                      <a:moveTo>
                        <a:pt x="2149" y="1"/>
                      </a:moveTo>
                      <a:cubicBezTo>
                        <a:pt x="1929" y="1"/>
                        <a:pt x="1708" y="21"/>
                        <a:pt x="1490" y="63"/>
                      </a:cubicBezTo>
                      <a:cubicBezTo>
                        <a:pt x="927" y="190"/>
                        <a:pt x="418" y="463"/>
                        <a:pt x="0" y="844"/>
                      </a:cubicBezTo>
                      <a:cubicBezTo>
                        <a:pt x="146" y="3133"/>
                        <a:pt x="291" y="5421"/>
                        <a:pt x="436" y="7710"/>
                      </a:cubicBezTo>
                      <a:cubicBezTo>
                        <a:pt x="629" y="7719"/>
                        <a:pt x="821" y="7724"/>
                        <a:pt x="1013" y="7724"/>
                      </a:cubicBezTo>
                      <a:cubicBezTo>
                        <a:pt x="1566" y="7724"/>
                        <a:pt x="2118" y="7687"/>
                        <a:pt x="2670" y="7619"/>
                      </a:cubicBezTo>
                      <a:cubicBezTo>
                        <a:pt x="3415" y="7510"/>
                        <a:pt x="4142" y="7347"/>
                        <a:pt x="4850" y="7111"/>
                      </a:cubicBezTo>
                      <a:cubicBezTo>
                        <a:pt x="4632" y="4967"/>
                        <a:pt x="4414" y="2806"/>
                        <a:pt x="4214" y="663"/>
                      </a:cubicBezTo>
                      <a:cubicBezTo>
                        <a:pt x="3614" y="230"/>
                        <a:pt x="2884" y="1"/>
                        <a:pt x="21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43"/>
                <p:cNvSpPr/>
                <p:nvPr/>
              </p:nvSpPr>
              <p:spPr>
                <a:xfrm>
                  <a:off x="6014216" y="2639672"/>
                  <a:ext cx="239167" cy="446227"/>
                </a:xfrm>
                <a:custGeom>
                  <a:rect b="b" l="l" r="r" t="t"/>
                  <a:pathLst>
                    <a:path extrusionOk="0" h="5323" w="2853">
                      <a:moveTo>
                        <a:pt x="2416" y="1"/>
                      </a:moveTo>
                      <a:cubicBezTo>
                        <a:pt x="2089" y="255"/>
                        <a:pt x="1817" y="564"/>
                        <a:pt x="1599" y="891"/>
                      </a:cubicBezTo>
                      <a:cubicBezTo>
                        <a:pt x="1490" y="1054"/>
                        <a:pt x="1381" y="1236"/>
                        <a:pt x="1290" y="1417"/>
                      </a:cubicBezTo>
                      <a:cubicBezTo>
                        <a:pt x="1109" y="1762"/>
                        <a:pt x="945" y="2126"/>
                        <a:pt x="800" y="2489"/>
                      </a:cubicBezTo>
                      <a:cubicBezTo>
                        <a:pt x="709" y="2707"/>
                        <a:pt x="618" y="2943"/>
                        <a:pt x="509" y="3234"/>
                      </a:cubicBezTo>
                      <a:cubicBezTo>
                        <a:pt x="473" y="3288"/>
                        <a:pt x="455" y="3343"/>
                        <a:pt x="437" y="3397"/>
                      </a:cubicBezTo>
                      <a:cubicBezTo>
                        <a:pt x="418" y="3433"/>
                        <a:pt x="400" y="3488"/>
                        <a:pt x="382" y="3524"/>
                      </a:cubicBezTo>
                      <a:lnTo>
                        <a:pt x="200" y="3997"/>
                      </a:lnTo>
                      <a:cubicBezTo>
                        <a:pt x="146" y="4196"/>
                        <a:pt x="73" y="4414"/>
                        <a:pt x="1" y="4614"/>
                      </a:cubicBezTo>
                      <a:cubicBezTo>
                        <a:pt x="455" y="4832"/>
                        <a:pt x="927" y="5086"/>
                        <a:pt x="1399" y="5322"/>
                      </a:cubicBezTo>
                      <a:cubicBezTo>
                        <a:pt x="1399" y="5286"/>
                        <a:pt x="1417" y="5250"/>
                        <a:pt x="1436" y="5232"/>
                      </a:cubicBezTo>
                      <a:cubicBezTo>
                        <a:pt x="1508" y="5068"/>
                        <a:pt x="1581" y="4923"/>
                        <a:pt x="1653" y="4778"/>
                      </a:cubicBezTo>
                      <a:cubicBezTo>
                        <a:pt x="1708" y="4687"/>
                        <a:pt x="1744" y="4596"/>
                        <a:pt x="1781" y="4505"/>
                      </a:cubicBezTo>
                      <a:cubicBezTo>
                        <a:pt x="1799" y="4487"/>
                        <a:pt x="1799" y="4487"/>
                        <a:pt x="1799" y="4469"/>
                      </a:cubicBezTo>
                      <a:cubicBezTo>
                        <a:pt x="1853" y="4360"/>
                        <a:pt x="1908" y="4233"/>
                        <a:pt x="1962" y="4142"/>
                      </a:cubicBezTo>
                      <a:cubicBezTo>
                        <a:pt x="2017" y="4033"/>
                        <a:pt x="2053" y="3960"/>
                        <a:pt x="2108" y="3851"/>
                      </a:cubicBezTo>
                      <a:cubicBezTo>
                        <a:pt x="2126" y="3815"/>
                        <a:pt x="2144" y="3779"/>
                        <a:pt x="2162" y="3742"/>
                      </a:cubicBezTo>
                      <a:lnTo>
                        <a:pt x="2326" y="3361"/>
                      </a:lnTo>
                      <a:cubicBezTo>
                        <a:pt x="2362" y="3306"/>
                        <a:pt x="2380" y="3252"/>
                        <a:pt x="2416" y="3197"/>
                      </a:cubicBezTo>
                      <a:cubicBezTo>
                        <a:pt x="2489" y="3052"/>
                        <a:pt x="2544" y="2889"/>
                        <a:pt x="2616" y="2743"/>
                      </a:cubicBezTo>
                      <a:cubicBezTo>
                        <a:pt x="2689" y="2598"/>
                        <a:pt x="2780" y="2416"/>
                        <a:pt x="2852" y="2271"/>
                      </a:cubicBezTo>
                      <a:cubicBezTo>
                        <a:pt x="2616" y="1980"/>
                        <a:pt x="2435" y="1635"/>
                        <a:pt x="2362" y="1272"/>
                      </a:cubicBezTo>
                      <a:cubicBezTo>
                        <a:pt x="2253" y="854"/>
                        <a:pt x="2271" y="418"/>
                        <a:pt x="24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43"/>
                <p:cNvSpPr/>
                <p:nvPr/>
              </p:nvSpPr>
              <p:spPr>
                <a:xfrm>
                  <a:off x="6320277" y="2431104"/>
                  <a:ext cx="121889" cy="203372"/>
                </a:xfrm>
                <a:custGeom>
                  <a:rect b="b" l="l" r="r" t="t"/>
                  <a:pathLst>
                    <a:path extrusionOk="0" h="2426" w="1454">
                      <a:moveTo>
                        <a:pt x="400" y="0"/>
                      </a:moveTo>
                      <a:lnTo>
                        <a:pt x="400" y="36"/>
                      </a:lnTo>
                      <a:cubicBezTo>
                        <a:pt x="400" y="55"/>
                        <a:pt x="364" y="127"/>
                        <a:pt x="327" y="182"/>
                      </a:cubicBezTo>
                      <a:cubicBezTo>
                        <a:pt x="346" y="182"/>
                        <a:pt x="346" y="182"/>
                        <a:pt x="327" y="200"/>
                      </a:cubicBezTo>
                      <a:cubicBezTo>
                        <a:pt x="291" y="436"/>
                        <a:pt x="255" y="672"/>
                        <a:pt x="200" y="908"/>
                      </a:cubicBezTo>
                      <a:cubicBezTo>
                        <a:pt x="146" y="1235"/>
                        <a:pt x="91" y="1562"/>
                        <a:pt x="37" y="1871"/>
                      </a:cubicBezTo>
                      <a:cubicBezTo>
                        <a:pt x="19" y="1962"/>
                        <a:pt x="0" y="2034"/>
                        <a:pt x="0" y="2107"/>
                      </a:cubicBezTo>
                      <a:cubicBezTo>
                        <a:pt x="345" y="2326"/>
                        <a:pt x="677" y="2426"/>
                        <a:pt x="932" y="2426"/>
                      </a:cubicBezTo>
                      <a:cubicBezTo>
                        <a:pt x="1121" y="2426"/>
                        <a:pt x="1267" y="2371"/>
                        <a:pt x="1345" y="2271"/>
                      </a:cubicBezTo>
                      <a:cubicBezTo>
                        <a:pt x="1435" y="2125"/>
                        <a:pt x="1454" y="1962"/>
                        <a:pt x="1399" y="1817"/>
                      </a:cubicBezTo>
                      <a:cubicBezTo>
                        <a:pt x="1381" y="1762"/>
                        <a:pt x="1363" y="1708"/>
                        <a:pt x="1363" y="1671"/>
                      </a:cubicBezTo>
                      <a:cubicBezTo>
                        <a:pt x="1363" y="1671"/>
                        <a:pt x="1345" y="1617"/>
                        <a:pt x="1326" y="1526"/>
                      </a:cubicBezTo>
                      <a:lnTo>
                        <a:pt x="1326" y="1508"/>
                      </a:lnTo>
                      <a:cubicBezTo>
                        <a:pt x="1308" y="1399"/>
                        <a:pt x="1290" y="1272"/>
                        <a:pt x="1254" y="1108"/>
                      </a:cubicBezTo>
                      <a:cubicBezTo>
                        <a:pt x="1236" y="1054"/>
                        <a:pt x="1236" y="999"/>
                        <a:pt x="1217" y="963"/>
                      </a:cubicBezTo>
                      <a:cubicBezTo>
                        <a:pt x="1181" y="727"/>
                        <a:pt x="1127" y="509"/>
                        <a:pt x="1108" y="327"/>
                      </a:cubicBezTo>
                      <a:cubicBezTo>
                        <a:pt x="1090" y="273"/>
                        <a:pt x="1072" y="218"/>
                        <a:pt x="1054" y="164"/>
                      </a:cubicBez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43"/>
                <p:cNvSpPr/>
                <p:nvPr/>
              </p:nvSpPr>
              <p:spPr>
                <a:xfrm>
                  <a:off x="6335534" y="2491797"/>
                  <a:ext cx="95985" cy="87519"/>
                </a:xfrm>
                <a:custGeom>
                  <a:rect b="b" l="l" r="r" t="t"/>
                  <a:pathLst>
                    <a:path extrusionOk="0" h="1044" w="1145">
                      <a:moveTo>
                        <a:pt x="545" y="0"/>
                      </a:moveTo>
                      <a:cubicBezTo>
                        <a:pt x="527" y="0"/>
                        <a:pt x="509" y="1"/>
                        <a:pt x="491" y="3"/>
                      </a:cubicBezTo>
                      <a:cubicBezTo>
                        <a:pt x="309" y="3"/>
                        <a:pt x="145" y="57"/>
                        <a:pt x="0" y="184"/>
                      </a:cubicBezTo>
                      <a:cubicBezTo>
                        <a:pt x="91" y="475"/>
                        <a:pt x="291" y="747"/>
                        <a:pt x="563" y="911"/>
                      </a:cubicBezTo>
                      <a:cubicBezTo>
                        <a:pt x="647" y="967"/>
                        <a:pt x="773" y="1044"/>
                        <a:pt x="885" y="1044"/>
                      </a:cubicBezTo>
                      <a:cubicBezTo>
                        <a:pt x="919" y="1044"/>
                        <a:pt x="951" y="1037"/>
                        <a:pt x="981" y="1020"/>
                      </a:cubicBezTo>
                      <a:cubicBezTo>
                        <a:pt x="1072" y="984"/>
                        <a:pt x="1126" y="893"/>
                        <a:pt x="1144" y="802"/>
                      </a:cubicBezTo>
                      <a:lnTo>
                        <a:pt x="1144" y="784"/>
                      </a:lnTo>
                      <a:cubicBezTo>
                        <a:pt x="1126" y="675"/>
                        <a:pt x="1108" y="529"/>
                        <a:pt x="1072" y="366"/>
                      </a:cubicBezTo>
                      <a:cubicBezTo>
                        <a:pt x="1054" y="330"/>
                        <a:pt x="1054" y="275"/>
                        <a:pt x="1035" y="221"/>
                      </a:cubicBezTo>
                      <a:cubicBezTo>
                        <a:pt x="903" y="88"/>
                        <a:pt x="739" y="0"/>
                        <a:pt x="5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43"/>
                <p:cNvSpPr/>
                <p:nvPr/>
              </p:nvSpPr>
              <p:spPr>
                <a:xfrm>
                  <a:off x="6286745" y="2317599"/>
                  <a:ext cx="181324" cy="212341"/>
                </a:xfrm>
                <a:custGeom>
                  <a:rect b="b" l="l" r="r" t="t"/>
                  <a:pathLst>
                    <a:path extrusionOk="0" h="2533" w="2163">
                      <a:moveTo>
                        <a:pt x="952" y="0"/>
                      </a:moveTo>
                      <a:cubicBezTo>
                        <a:pt x="878" y="0"/>
                        <a:pt x="803" y="9"/>
                        <a:pt x="727" y="28"/>
                      </a:cubicBezTo>
                      <a:lnTo>
                        <a:pt x="673" y="46"/>
                      </a:lnTo>
                      <a:cubicBezTo>
                        <a:pt x="237" y="210"/>
                        <a:pt x="1" y="773"/>
                        <a:pt x="110" y="1354"/>
                      </a:cubicBezTo>
                      <a:cubicBezTo>
                        <a:pt x="110" y="1427"/>
                        <a:pt x="128" y="1481"/>
                        <a:pt x="146" y="1554"/>
                      </a:cubicBezTo>
                      <a:cubicBezTo>
                        <a:pt x="318" y="2130"/>
                        <a:pt x="783" y="2533"/>
                        <a:pt x="1244" y="2533"/>
                      </a:cubicBezTo>
                      <a:cubicBezTo>
                        <a:pt x="1321" y="2533"/>
                        <a:pt x="1397" y="2522"/>
                        <a:pt x="1472" y="2498"/>
                      </a:cubicBezTo>
                      <a:cubicBezTo>
                        <a:pt x="1926" y="2371"/>
                        <a:pt x="2162" y="1863"/>
                        <a:pt x="2126" y="1300"/>
                      </a:cubicBezTo>
                      <a:cubicBezTo>
                        <a:pt x="2108" y="1209"/>
                        <a:pt x="2090" y="1100"/>
                        <a:pt x="2053" y="991"/>
                      </a:cubicBezTo>
                      <a:lnTo>
                        <a:pt x="2017" y="864"/>
                      </a:lnTo>
                      <a:cubicBezTo>
                        <a:pt x="1926" y="609"/>
                        <a:pt x="1763" y="373"/>
                        <a:pt x="1545" y="210"/>
                      </a:cubicBezTo>
                      <a:cubicBezTo>
                        <a:pt x="1370" y="75"/>
                        <a:pt x="1165" y="0"/>
                        <a:pt x="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43"/>
                <p:cNvSpPr/>
                <p:nvPr/>
              </p:nvSpPr>
              <p:spPr>
                <a:xfrm>
                  <a:off x="6318768" y="2443092"/>
                  <a:ext cx="51388" cy="43256"/>
                </a:xfrm>
                <a:custGeom>
                  <a:rect b="b" l="l" r="r" t="t"/>
                  <a:pathLst>
                    <a:path extrusionOk="0" h="516" w="613">
                      <a:moveTo>
                        <a:pt x="341" y="0"/>
                      </a:moveTo>
                      <a:cubicBezTo>
                        <a:pt x="330" y="0"/>
                        <a:pt x="320" y="1"/>
                        <a:pt x="309" y="2"/>
                      </a:cubicBezTo>
                      <a:cubicBezTo>
                        <a:pt x="73" y="39"/>
                        <a:pt x="0" y="311"/>
                        <a:pt x="182" y="457"/>
                      </a:cubicBezTo>
                      <a:cubicBezTo>
                        <a:pt x="233" y="497"/>
                        <a:pt x="289" y="515"/>
                        <a:pt x="344" y="515"/>
                      </a:cubicBezTo>
                      <a:cubicBezTo>
                        <a:pt x="484" y="515"/>
                        <a:pt x="613" y="396"/>
                        <a:pt x="600" y="239"/>
                      </a:cubicBezTo>
                      <a:cubicBezTo>
                        <a:pt x="583" y="104"/>
                        <a:pt x="472" y="0"/>
                        <a:pt x="3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43"/>
                <p:cNvSpPr/>
                <p:nvPr/>
              </p:nvSpPr>
              <p:spPr>
                <a:xfrm>
                  <a:off x="6413160" y="2421799"/>
                  <a:ext cx="50969" cy="43172"/>
                </a:xfrm>
                <a:custGeom>
                  <a:rect b="b" l="l" r="r" t="t"/>
                  <a:pathLst>
                    <a:path extrusionOk="0" h="515" w="608">
                      <a:moveTo>
                        <a:pt x="323" y="0"/>
                      </a:moveTo>
                      <a:cubicBezTo>
                        <a:pt x="312" y="0"/>
                        <a:pt x="302" y="1"/>
                        <a:pt x="291" y="2"/>
                      </a:cubicBezTo>
                      <a:cubicBezTo>
                        <a:pt x="73" y="39"/>
                        <a:pt x="0" y="311"/>
                        <a:pt x="164" y="456"/>
                      </a:cubicBezTo>
                      <a:cubicBezTo>
                        <a:pt x="215" y="497"/>
                        <a:pt x="272" y="515"/>
                        <a:pt x="329" y="515"/>
                      </a:cubicBezTo>
                      <a:cubicBezTo>
                        <a:pt x="474" y="515"/>
                        <a:pt x="608" y="395"/>
                        <a:pt x="582" y="238"/>
                      </a:cubicBezTo>
                      <a:cubicBezTo>
                        <a:pt x="565" y="104"/>
                        <a:pt x="454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43"/>
                <p:cNvSpPr/>
                <p:nvPr/>
              </p:nvSpPr>
              <p:spPr>
                <a:xfrm>
                  <a:off x="6353809" y="2396063"/>
                  <a:ext cx="18359" cy="27496"/>
                </a:xfrm>
                <a:custGeom>
                  <a:rect b="b" l="l" r="r" t="t"/>
                  <a:pathLst>
                    <a:path extrusionOk="0" h="328" w="219">
                      <a:moveTo>
                        <a:pt x="182" y="0"/>
                      </a:moveTo>
                      <a:cubicBezTo>
                        <a:pt x="145" y="0"/>
                        <a:pt x="109" y="0"/>
                        <a:pt x="109" y="37"/>
                      </a:cubicBezTo>
                      <a:lnTo>
                        <a:pt x="18" y="255"/>
                      </a:lnTo>
                      <a:cubicBezTo>
                        <a:pt x="0" y="291"/>
                        <a:pt x="18" y="327"/>
                        <a:pt x="36" y="327"/>
                      </a:cubicBezTo>
                      <a:lnTo>
                        <a:pt x="55" y="327"/>
                      </a:lnTo>
                      <a:cubicBezTo>
                        <a:pt x="91" y="327"/>
                        <a:pt x="109" y="327"/>
                        <a:pt x="109" y="309"/>
                      </a:cubicBezTo>
                      <a:lnTo>
                        <a:pt x="200" y="73"/>
                      </a:lnTo>
                      <a:cubicBezTo>
                        <a:pt x="218" y="55"/>
                        <a:pt x="200" y="19"/>
                        <a:pt x="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43"/>
                <p:cNvSpPr/>
                <p:nvPr/>
              </p:nvSpPr>
              <p:spPr>
                <a:xfrm>
                  <a:off x="6338552" y="2396482"/>
                  <a:ext cx="16263" cy="28586"/>
                </a:xfrm>
                <a:custGeom>
                  <a:rect b="b" l="l" r="r" t="t"/>
                  <a:pathLst>
                    <a:path extrusionOk="0" h="341" w="194">
                      <a:moveTo>
                        <a:pt x="124" y="0"/>
                      </a:moveTo>
                      <a:cubicBezTo>
                        <a:pt x="102" y="0"/>
                        <a:pt x="80" y="10"/>
                        <a:pt x="73" y="32"/>
                      </a:cubicBezTo>
                      <a:lnTo>
                        <a:pt x="19" y="268"/>
                      </a:lnTo>
                      <a:cubicBezTo>
                        <a:pt x="0" y="304"/>
                        <a:pt x="19" y="322"/>
                        <a:pt x="55" y="341"/>
                      </a:cubicBezTo>
                      <a:lnTo>
                        <a:pt x="73" y="341"/>
                      </a:lnTo>
                      <a:cubicBezTo>
                        <a:pt x="91" y="341"/>
                        <a:pt x="109" y="322"/>
                        <a:pt x="128" y="304"/>
                      </a:cubicBezTo>
                      <a:lnTo>
                        <a:pt x="182" y="68"/>
                      </a:lnTo>
                      <a:cubicBezTo>
                        <a:pt x="193" y="24"/>
                        <a:pt x="157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43"/>
                <p:cNvSpPr/>
                <p:nvPr/>
              </p:nvSpPr>
              <p:spPr>
                <a:xfrm>
                  <a:off x="6358336" y="2435044"/>
                  <a:ext cx="15341" cy="18946"/>
                </a:xfrm>
                <a:custGeom>
                  <a:rect b="b" l="l" r="r" t="t"/>
                  <a:pathLst>
                    <a:path extrusionOk="0" h="226" w="183">
                      <a:moveTo>
                        <a:pt x="68" y="0"/>
                      </a:moveTo>
                      <a:cubicBezTo>
                        <a:pt x="58" y="0"/>
                        <a:pt x="48" y="2"/>
                        <a:pt x="37" y="8"/>
                      </a:cubicBezTo>
                      <a:cubicBezTo>
                        <a:pt x="19" y="8"/>
                        <a:pt x="1" y="44"/>
                        <a:pt x="19" y="80"/>
                      </a:cubicBezTo>
                      <a:lnTo>
                        <a:pt x="73" y="189"/>
                      </a:lnTo>
                      <a:cubicBezTo>
                        <a:pt x="73" y="207"/>
                        <a:pt x="91" y="226"/>
                        <a:pt x="128" y="226"/>
                      </a:cubicBezTo>
                      <a:lnTo>
                        <a:pt x="146" y="226"/>
                      </a:lnTo>
                      <a:cubicBezTo>
                        <a:pt x="164" y="207"/>
                        <a:pt x="182" y="171"/>
                        <a:pt x="164" y="153"/>
                      </a:cubicBezTo>
                      <a:lnTo>
                        <a:pt x="128" y="26"/>
                      </a:lnTo>
                      <a:cubicBezTo>
                        <a:pt x="115" y="13"/>
                        <a:pt x="9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43"/>
                <p:cNvSpPr/>
                <p:nvPr/>
              </p:nvSpPr>
              <p:spPr>
                <a:xfrm>
                  <a:off x="6346180" y="2438649"/>
                  <a:ext cx="9221" cy="19952"/>
                </a:xfrm>
                <a:custGeom>
                  <a:rect b="b" l="l" r="r" t="t"/>
                  <a:pathLst>
                    <a:path extrusionOk="0" h="238" w="110">
                      <a:moveTo>
                        <a:pt x="55" y="1"/>
                      </a:moveTo>
                      <a:cubicBezTo>
                        <a:pt x="18" y="1"/>
                        <a:pt x="0" y="37"/>
                        <a:pt x="0" y="55"/>
                      </a:cubicBezTo>
                      <a:lnTo>
                        <a:pt x="0" y="183"/>
                      </a:lnTo>
                      <a:cubicBezTo>
                        <a:pt x="0" y="219"/>
                        <a:pt x="18" y="237"/>
                        <a:pt x="55" y="237"/>
                      </a:cubicBezTo>
                      <a:cubicBezTo>
                        <a:pt x="91" y="237"/>
                        <a:pt x="109" y="201"/>
                        <a:pt x="109" y="164"/>
                      </a:cubicBezTo>
                      <a:lnTo>
                        <a:pt x="109" y="55"/>
                      </a:lnTo>
                      <a:cubicBezTo>
                        <a:pt x="109" y="19"/>
                        <a:pt x="73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43"/>
                <p:cNvSpPr/>
                <p:nvPr/>
              </p:nvSpPr>
              <p:spPr>
                <a:xfrm>
                  <a:off x="6330923" y="2412578"/>
                  <a:ext cx="48789" cy="31604"/>
                </a:xfrm>
                <a:custGeom>
                  <a:rect b="b" l="l" r="r" t="t"/>
                  <a:pathLst>
                    <a:path extrusionOk="0" h="377" w="582">
                      <a:moveTo>
                        <a:pt x="337" y="0"/>
                      </a:moveTo>
                      <a:cubicBezTo>
                        <a:pt x="322" y="0"/>
                        <a:pt x="306" y="1"/>
                        <a:pt x="291" y="3"/>
                      </a:cubicBezTo>
                      <a:lnTo>
                        <a:pt x="255" y="3"/>
                      </a:lnTo>
                      <a:cubicBezTo>
                        <a:pt x="237" y="3"/>
                        <a:pt x="200" y="3"/>
                        <a:pt x="182" y="21"/>
                      </a:cubicBezTo>
                      <a:cubicBezTo>
                        <a:pt x="128" y="40"/>
                        <a:pt x="73" y="94"/>
                        <a:pt x="37" y="149"/>
                      </a:cubicBezTo>
                      <a:cubicBezTo>
                        <a:pt x="1" y="185"/>
                        <a:pt x="1" y="257"/>
                        <a:pt x="19" y="312"/>
                      </a:cubicBezTo>
                      <a:cubicBezTo>
                        <a:pt x="43" y="360"/>
                        <a:pt x="116" y="377"/>
                        <a:pt x="188" y="377"/>
                      </a:cubicBezTo>
                      <a:cubicBezTo>
                        <a:pt x="225" y="377"/>
                        <a:pt x="261" y="373"/>
                        <a:pt x="291" y="366"/>
                      </a:cubicBezTo>
                      <a:lnTo>
                        <a:pt x="364" y="366"/>
                      </a:lnTo>
                      <a:cubicBezTo>
                        <a:pt x="400" y="348"/>
                        <a:pt x="455" y="312"/>
                        <a:pt x="491" y="294"/>
                      </a:cubicBezTo>
                      <a:cubicBezTo>
                        <a:pt x="546" y="239"/>
                        <a:pt x="582" y="203"/>
                        <a:pt x="582" y="149"/>
                      </a:cubicBezTo>
                      <a:cubicBezTo>
                        <a:pt x="582" y="67"/>
                        <a:pt x="465" y="0"/>
                        <a:pt x="3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43"/>
                <p:cNvSpPr/>
                <p:nvPr/>
              </p:nvSpPr>
              <p:spPr>
                <a:xfrm>
                  <a:off x="6347689" y="2412578"/>
                  <a:ext cx="32023" cy="30766"/>
                </a:xfrm>
                <a:custGeom>
                  <a:rect b="b" l="l" r="r" t="t"/>
                  <a:pathLst>
                    <a:path extrusionOk="0" h="367" w="382">
                      <a:moveTo>
                        <a:pt x="129" y="1"/>
                      </a:moveTo>
                      <a:cubicBezTo>
                        <a:pt x="117" y="1"/>
                        <a:pt x="104" y="2"/>
                        <a:pt x="91" y="3"/>
                      </a:cubicBezTo>
                      <a:lnTo>
                        <a:pt x="55" y="3"/>
                      </a:lnTo>
                      <a:cubicBezTo>
                        <a:pt x="19" y="58"/>
                        <a:pt x="0" y="112"/>
                        <a:pt x="0" y="185"/>
                      </a:cubicBezTo>
                      <a:cubicBezTo>
                        <a:pt x="19" y="257"/>
                        <a:pt x="55" y="312"/>
                        <a:pt x="91" y="366"/>
                      </a:cubicBezTo>
                      <a:lnTo>
                        <a:pt x="164" y="366"/>
                      </a:lnTo>
                      <a:cubicBezTo>
                        <a:pt x="200" y="348"/>
                        <a:pt x="255" y="312"/>
                        <a:pt x="291" y="294"/>
                      </a:cubicBezTo>
                      <a:cubicBezTo>
                        <a:pt x="346" y="257"/>
                        <a:pt x="382" y="203"/>
                        <a:pt x="382" y="149"/>
                      </a:cubicBezTo>
                      <a:cubicBezTo>
                        <a:pt x="382" y="82"/>
                        <a:pt x="261" y="1"/>
                        <a:pt x="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43"/>
                <p:cNvSpPr/>
                <p:nvPr/>
              </p:nvSpPr>
              <p:spPr>
                <a:xfrm>
                  <a:off x="6434453" y="2377537"/>
                  <a:ext cx="19281" cy="27748"/>
                </a:xfrm>
                <a:custGeom>
                  <a:rect b="b" l="l" r="r" t="t"/>
                  <a:pathLst>
                    <a:path extrusionOk="0" h="331" w="230">
                      <a:moveTo>
                        <a:pt x="166" y="0"/>
                      </a:moveTo>
                      <a:cubicBezTo>
                        <a:pt x="145" y="0"/>
                        <a:pt x="124" y="12"/>
                        <a:pt x="110" y="40"/>
                      </a:cubicBezTo>
                      <a:lnTo>
                        <a:pt x="19" y="258"/>
                      </a:lnTo>
                      <a:cubicBezTo>
                        <a:pt x="1" y="294"/>
                        <a:pt x="19" y="330"/>
                        <a:pt x="55" y="330"/>
                      </a:cubicBezTo>
                      <a:lnTo>
                        <a:pt x="73" y="330"/>
                      </a:lnTo>
                      <a:cubicBezTo>
                        <a:pt x="92" y="330"/>
                        <a:pt x="110" y="330"/>
                        <a:pt x="128" y="312"/>
                      </a:cubicBezTo>
                      <a:lnTo>
                        <a:pt x="219" y="76"/>
                      </a:lnTo>
                      <a:cubicBezTo>
                        <a:pt x="230" y="31"/>
                        <a:pt x="200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43"/>
                <p:cNvSpPr/>
                <p:nvPr/>
              </p:nvSpPr>
              <p:spPr>
                <a:xfrm>
                  <a:off x="6419280" y="2378459"/>
                  <a:ext cx="17688" cy="28335"/>
                </a:xfrm>
                <a:custGeom>
                  <a:rect b="b" l="l" r="r" t="t"/>
                  <a:pathLst>
                    <a:path extrusionOk="0" h="338" w="211">
                      <a:moveTo>
                        <a:pt x="149" y="1"/>
                      </a:moveTo>
                      <a:cubicBezTo>
                        <a:pt x="124" y="1"/>
                        <a:pt x="99" y="15"/>
                        <a:pt x="91" y="47"/>
                      </a:cubicBezTo>
                      <a:lnTo>
                        <a:pt x="18" y="265"/>
                      </a:lnTo>
                      <a:cubicBezTo>
                        <a:pt x="0" y="301"/>
                        <a:pt x="18" y="319"/>
                        <a:pt x="55" y="338"/>
                      </a:cubicBezTo>
                      <a:lnTo>
                        <a:pt x="73" y="338"/>
                      </a:lnTo>
                      <a:cubicBezTo>
                        <a:pt x="91" y="338"/>
                        <a:pt x="109" y="319"/>
                        <a:pt x="127" y="301"/>
                      </a:cubicBezTo>
                      <a:lnTo>
                        <a:pt x="200" y="65"/>
                      </a:lnTo>
                      <a:cubicBezTo>
                        <a:pt x="210" y="24"/>
                        <a:pt x="180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43"/>
                <p:cNvSpPr/>
                <p:nvPr/>
              </p:nvSpPr>
              <p:spPr>
                <a:xfrm>
                  <a:off x="6438560" y="2416015"/>
                  <a:ext cx="17353" cy="19700"/>
                </a:xfrm>
                <a:custGeom>
                  <a:rect b="b" l="l" r="r" t="t"/>
                  <a:pathLst>
                    <a:path extrusionOk="0" h="235" w="207">
                      <a:moveTo>
                        <a:pt x="81" y="1"/>
                      </a:moveTo>
                      <a:cubicBezTo>
                        <a:pt x="41" y="1"/>
                        <a:pt x="0" y="41"/>
                        <a:pt x="24" y="89"/>
                      </a:cubicBezTo>
                      <a:lnTo>
                        <a:pt x="79" y="198"/>
                      </a:lnTo>
                      <a:cubicBezTo>
                        <a:pt x="97" y="216"/>
                        <a:pt x="115" y="235"/>
                        <a:pt x="133" y="235"/>
                      </a:cubicBezTo>
                      <a:lnTo>
                        <a:pt x="152" y="235"/>
                      </a:lnTo>
                      <a:cubicBezTo>
                        <a:pt x="188" y="216"/>
                        <a:pt x="206" y="180"/>
                        <a:pt x="188" y="162"/>
                      </a:cubicBezTo>
                      <a:lnTo>
                        <a:pt x="133" y="35"/>
                      </a:lnTo>
                      <a:cubicBezTo>
                        <a:pt x="121" y="11"/>
                        <a:pt x="101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43"/>
                <p:cNvSpPr/>
                <p:nvPr/>
              </p:nvSpPr>
              <p:spPr>
                <a:xfrm>
                  <a:off x="6425315" y="2420458"/>
                  <a:ext cx="12323" cy="19868"/>
                </a:xfrm>
                <a:custGeom>
                  <a:rect b="b" l="l" r="r" t="t"/>
                  <a:pathLst>
                    <a:path extrusionOk="0" h="237" w="147">
                      <a:moveTo>
                        <a:pt x="55" y="0"/>
                      </a:moveTo>
                      <a:cubicBezTo>
                        <a:pt x="37" y="0"/>
                        <a:pt x="1" y="36"/>
                        <a:pt x="19" y="55"/>
                      </a:cubicBezTo>
                      <a:lnTo>
                        <a:pt x="19" y="182"/>
                      </a:lnTo>
                      <a:cubicBezTo>
                        <a:pt x="19" y="218"/>
                        <a:pt x="55" y="236"/>
                        <a:pt x="73" y="236"/>
                      </a:cubicBezTo>
                      <a:lnTo>
                        <a:pt x="92" y="236"/>
                      </a:lnTo>
                      <a:cubicBezTo>
                        <a:pt x="110" y="236"/>
                        <a:pt x="146" y="200"/>
                        <a:pt x="146" y="182"/>
                      </a:cubicBezTo>
                      <a:lnTo>
                        <a:pt x="128" y="55"/>
                      </a:lnTo>
                      <a:cubicBezTo>
                        <a:pt x="128" y="18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43"/>
                <p:cNvSpPr/>
                <p:nvPr/>
              </p:nvSpPr>
              <p:spPr>
                <a:xfrm>
                  <a:off x="6411651" y="2394303"/>
                  <a:ext cx="50298" cy="31604"/>
                </a:xfrm>
                <a:custGeom>
                  <a:rect b="b" l="l" r="r" t="t"/>
                  <a:pathLst>
                    <a:path extrusionOk="0" h="377" w="600">
                      <a:moveTo>
                        <a:pt x="336" y="0"/>
                      </a:moveTo>
                      <a:cubicBezTo>
                        <a:pt x="321" y="0"/>
                        <a:pt x="306" y="1"/>
                        <a:pt x="291" y="3"/>
                      </a:cubicBezTo>
                      <a:lnTo>
                        <a:pt x="273" y="3"/>
                      </a:lnTo>
                      <a:cubicBezTo>
                        <a:pt x="236" y="3"/>
                        <a:pt x="218" y="3"/>
                        <a:pt x="182" y="21"/>
                      </a:cubicBezTo>
                      <a:cubicBezTo>
                        <a:pt x="127" y="40"/>
                        <a:pt x="73" y="94"/>
                        <a:pt x="55" y="149"/>
                      </a:cubicBezTo>
                      <a:cubicBezTo>
                        <a:pt x="18" y="203"/>
                        <a:pt x="0" y="258"/>
                        <a:pt x="18" y="312"/>
                      </a:cubicBezTo>
                      <a:cubicBezTo>
                        <a:pt x="43" y="360"/>
                        <a:pt x="115" y="377"/>
                        <a:pt x="193" y="377"/>
                      </a:cubicBezTo>
                      <a:cubicBezTo>
                        <a:pt x="232" y="377"/>
                        <a:pt x="273" y="373"/>
                        <a:pt x="309" y="367"/>
                      </a:cubicBezTo>
                      <a:lnTo>
                        <a:pt x="364" y="367"/>
                      </a:lnTo>
                      <a:cubicBezTo>
                        <a:pt x="418" y="348"/>
                        <a:pt x="454" y="312"/>
                        <a:pt x="491" y="294"/>
                      </a:cubicBezTo>
                      <a:cubicBezTo>
                        <a:pt x="545" y="239"/>
                        <a:pt x="600" y="203"/>
                        <a:pt x="582" y="149"/>
                      </a:cubicBezTo>
                      <a:cubicBezTo>
                        <a:pt x="582" y="67"/>
                        <a:pt x="465" y="0"/>
                        <a:pt x="3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43"/>
                <p:cNvSpPr/>
                <p:nvPr/>
              </p:nvSpPr>
              <p:spPr>
                <a:xfrm>
                  <a:off x="6428417" y="2394303"/>
                  <a:ext cx="33532" cy="30766"/>
                </a:xfrm>
                <a:custGeom>
                  <a:rect b="b" l="l" r="r" t="t"/>
                  <a:pathLst>
                    <a:path extrusionOk="0" h="367" w="400">
                      <a:moveTo>
                        <a:pt x="136" y="0"/>
                      </a:moveTo>
                      <a:cubicBezTo>
                        <a:pt x="121" y="0"/>
                        <a:pt x="106" y="1"/>
                        <a:pt x="91" y="3"/>
                      </a:cubicBezTo>
                      <a:lnTo>
                        <a:pt x="73" y="3"/>
                      </a:lnTo>
                      <a:cubicBezTo>
                        <a:pt x="18" y="58"/>
                        <a:pt x="0" y="112"/>
                        <a:pt x="18" y="185"/>
                      </a:cubicBezTo>
                      <a:cubicBezTo>
                        <a:pt x="18" y="258"/>
                        <a:pt x="55" y="312"/>
                        <a:pt x="109" y="367"/>
                      </a:cubicBezTo>
                      <a:lnTo>
                        <a:pt x="164" y="367"/>
                      </a:lnTo>
                      <a:cubicBezTo>
                        <a:pt x="218" y="348"/>
                        <a:pt x="254" y="312"/>
                        <a:pt x="291" y="294"/>
                      </a:cubicBezTo>
                      <a:cubicBezTo>
                        <a:pt x="345" y="239"/>
                        <a:pt x="400" y="203"/>
                        <a:pt x="382" y="149"/>
                      </a:cubicBezTo>
                      <a:cubicBezTo>
                        <a:pt x="382" y="67"/>
                        <a:pt x="265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43"/>
                <p:cNvSpPr/>
                <p:nvPr/>
              </p:nvSpPr>
              <p:spPr>
                <a:xfrm>
                  <a:off x="6376610" y="2475198"/>
                  <a:ext cx="48789" cy="20538"/>
                </a:xfrm>
                <a:custGeom>
                  <a:rect b="b" l="l" r="r" t="t"/>
                  <a:pathLst>
                    <a:path extrusionOk="0" h="245" w="582">
                      <a:moveTo>
                        <a:pt x="1" y="1"/>
                      </a:moveTo>
                      <a:cubicBezTo>
                        <a:pt x="63" y="156"/>
                        <a:pt x="191" y="245"/>
                        <a:pt x="340" y="245"/>
                      </a:cubicBezTo>
                      <a:cubicBezTo>
                        <a:pt x="366" y="245"/>
                        <a:pt x="392" y="242"/>
                        <a:pt x="418" y="237"/>
                      </a:cubicBezTo>
                      <a:cubicBezTo>
                        <a:pt x="491" y="201"/>
                        <a:pt x="545" y="128"/>
                        <a:pt x="582" y="55"/>
                      </a:cubicBezTo>
                      <a:cubicBezTo>
                        <a:pt x="509" y="37"/>
                        <a:pt x="436" y="19"/>
                        <a:pt x="346" y="19"/>
                      </a:cubicBezTo>
                      <a:cubicBezTo>
                        <a:pt x="237" y="1"/>
                        <a:pt x="128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43"/>
                <p:cNvSpPr/>
                <p:nvPr/>
              </p:nvSpPr>
              <p:spPr>
                <a:xfrm>
                  <a:off x="6428417" y="3802974"/>
                  <a:ext cx="248221" cy="691933"/>
                </a:xfrm>
                <a:custGeom>
                  <a:rect b="b" l="l" r="r" t="t"/>
                  <a:pathLst>
                    <a:path extrusionOk="0" h="8254" w="2961">
                      <a:moveTo>
                        <a:pt x="2834" y="1"/>
                      </a:moveTo>
                      <a:lnTo>
                        <a:pt x="55" y="109"/>
                      </a:lnTo>
                      <a:lnTo>
                        <a:pt x="55" y="200"/>
                      </a:lnTo>
                      <a:lnTo>
                        <a:pt x="55" y="654"/>
                      </a:lnTo>
                      <a:lnTo>
                        <a:pt x="0" y="7121"/>
                      </a:lnTo>
                      <a:cubicBezTo>
                        <a:pt x="245" y="7289"/>
                        <a:pt x="1632" y="8253"/>
                        <a:pt x="2391" y="8253"/>
                      </a:cubicBezTo>
                      <a:cubicBezTo>
                        <a:pt x="2535" y="8253"/>
                        <a:pt x="2656" y="8219"/>
                        <a:pt x="2743" y="8138"/>
                      </a:cubicBezTo>
                      <a:cubicBezTo>
                        <a:pt x="2852" y="8029"/>
                        <a:pt x="2961" y="7811"/>
                        <a:pt x="2797" y="7157"/>
                      </a:cubicBezTo>
                      <a:cubicBezTo>
                        <a:pt x="2797" y="6630"/>
                        <a:pt x="2815" y="6103"/>
                        <a:pt x="2834" y="5577"/>
                      </a:cubicBezTo>
                      <a:lnTo>
                        <a:pt x="2834" y="5141"/>
                      </a:lnTo>
                      <a:lnTo>
                        <a:pt x="2834" y="5050"/>
                      </a:lnTo>
                      <a:lnTo>
                        <a:pt x="2834" y="4632"/>
                      </a:lnTo>
                      <a:lnTo>
                        <a:pt x="2834" y="4505"/>
                      </a:lnTo>
                      <a:lnTo>
                        <a:pt x="2834" y="4087"/>
                      </a:lnTo>
                      <a:lnTo>
                        <a:pt x="2834" y="3978"/>
                      </a:lnTo>
                      <a:lnTo>
                        <a:pt x="2834" y="3561"/>
                      </a:lnTo>
                      <a:lnTo>
                        <a:pt x="2834" y="3452"/>
                      </a:lnTo>
                      <a:lnTo>
                        <a:pt x="2834" y="3052"/>
                      </a:lnTo>
                      <a:lnTo>
                        <a:pt x="2834" y="2925"/>
                      </a:lnTo>
                      <a:lnTo>
                        <a:pt x="2834" y="2489"/>
                      </a:lnTo>
                      <a:cubicBezTo>
                        <a:pt x="2815" y="2471"/>
                        <a:pt x="2815" y="2453"/>
                        <a:pt x="2834" y="2416"/>
                      </a:cubicBezTo>
                      <a:lnTo>
                        <a:pt x="2834" y="1944"/>
                      </a:lnTo>
                      <a:lnTo>
                        <a:pt x="2834" y="1890"/>
                      </a:lnTo>
                      <a:lnTo>
                        <a:pt x="2834" y="836"/>
                      </a:lnTo>
                      <a:lnTo>
                        <a:pt x="283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43"/>
                <p:cNvSpPr/>
                <p:nvPr/>
              </p:nvSpPr>
              <p:spPr>
                <a:xfrm>
                  <a:off x="6609572" y="3815883"/>
                  <a:ext cx="54909" cy="35879"/>
                </a:xfrm>
                <a:custGeom>
                  <a:rect b="b" l="l" r="r" t="t"/>
                  <a:pathLst>
                    <a:path extrusionOk="0" h="428" w="655">
                      <a:moveTo>
                        <a:pt x="55" y="1"/>
                      </a:moveTo>
                      <a:cubicBezTo>
                        <a:pt x="41" y="1"/>
                        <a:pt x="28" y="10"/>
                        <a:pt x="19" y="28"/>
                      </a:cubicBezTo>
                      <a:cubicBezTo>
                        <a:pt x="1" y="192"/>
                        <a:pt x="110" y="355"/>
                        <a:pt x="273" y="428"/>
                      </a:cubicBezTo>
                      <a:lnTo>
                        <a:pt x="364" y="428"/>
                      </a:lnTo>
                      <a:cubicBezTo>
                        <a:pt x="473" y="428"/>
                        <a:pt x="582" y="391"/>
                        <a:pt x="636" y="301"/>
                      </a:cubicBezTo>
                      <a:cubicBezTo>
                        <a:pt x="654" y="301"/>
                        <a:pt x="654" y="282"/>
                        <a:pt x="636" y="264"/>
                      </a:cubicBezTo>
                      <a:lnTo>
                        <a:pt x="600" y="264"/>
                      </a:lnTo>
                      <a:cubicBezTo>
                        <a:pt x="546" y="332"/>
                        <a:pt x="462" y="369"/>
                        <a:pt x="378" y="369"/>
                      </a:cubicBezTo>
                      <a:cubicBezTo>
                        <a:pt x="349" y="369"/>
                        <a:pt x="319" y="364"/>
                        <a:pt x="291" y="355"/>
                      </a:cubicBezTo>
                      <a:cubicBezTo>
                        <a:pt x="146" y="319"/>
                        <a:pt x="55" y="173"/>
                        <a:pt x="91" y="28"/>
                      </a:cubicBezTo>
                      <a:cubicBezTo>
                        <a:pt x="82" y="10"/>
                        <a:pt x="69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43"/>
                <p:cNvSpPr/>
                <p:nvPr/>
              </p:nvSpPr>
              <p:spPr>
                <a:xfrm>
                  <a:off x="6349198" y="4404450"/>
                  <a:ext cx="578678" cy="199515"/>
                </a:xfrm>
                <a:custGeom>
                  <a:rect b="b" l="l" r="r" t="t"/>
                  <a:pathLst>
                    <a:path extrusionOk="0" h="2380" w="6903">
                      <a:moveTo>
                        <a:pt x="745" y="0"/>
                      </a:moveTo>
                      <a:cubicBezTo>
                        <a:pt x="745" y="36"/>
                        <a:pt x="727" y="91"/>
                        <a:pt x="727" y="145"/>
                      </a:cubicBezTo>
                      <a:cubicBezTo>
                        <a:pt x="691" y="491"/>
                        <a:pt x="582" y="817"/>
                        <a:pt x="418" y="1126"/>
                      </a:cubicBezTo>
                      <a:lnTo>
                        <a:pt x="382" y="1181"/>
                      </a:lnTo>
                      <a:lnTo>
                        <a:pt x="346" y="1235"/>
                      </a:lnTo>
                      <a:cubicBezTo>
                        <a:pt x="309" y="1290"/>
                        <a:pt x="273" y="1326"/>
                        <a:pt x="219" y="1362"/>
                      </a:cubicBezTo>
                      <a:cubicBezTo>
                        <a:pt x="128" y="1435"/>
                        <a:pt x="55" y="1526"/>
                        <a:pt x="19" y="1653"/>
                      </a:cubicBezTo>
                      <a:cubicBezTo>
                        <a:pt x="1" y="1671"/>
                        <a:pt x="1" y="1689"/>
                        <a:pt x="1" y="1726"/>
                      </a:cubicBezTo>
                      <a:cubicBezTo>
                        <a:pt x="1" y="1816"/>
                        <a:pt x="55" y="1925"/>
                        <a:pt x="146" y="1998"/>
                      </a:cubicBezTo>
                      <a:lnTo>
                        <a:pt x="6776" y="2380"/>
                      </a:lnTo>
                      <a:cubicBezTo>
                        <a:pt x="6830" y="2252"/>
                        <a:pt x="6866" y="2125"/>
                        <a:pt x="6885" y="1998"/>
                      </a:cubicBezTo>
                      <a:cubicBezTo>
                        <a:pt x="6903" y="1835"/>
                        <a:pt x="6903" y="1671"/>
                        <a:pt x="6866" y="1508"/>
                      </a:cubicBezTo>
                      <a:cubicBezTo>
                        <a:pt x="6648" y="690"/>
                        <a:pt x="5540" y="55"/>
                        <a:pt x="40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43"/>
                <p:cNvSpPr/>
                <p:nvPr/>
              </p:nvSpPr>
              <p:spPr>
                <a:xfrm>
                  <a:off x="6349198" y="4337973"/>
                  <a:ext cx="578678" cy="265993"/>
                </a:xfrm>
                <a:custGeom>
                  <a:rect b="b" l="l" r="r" t="t"/>
                  <a:pathLst>
                    <a:path extrusionOk="0" h="3173" w="6903">
                      <a:moveTo>
                        <a:pt x="3500" y="1"/>
                      </a:moveTo>
                      <a:cubicBezTo>
                        <a:pt x="3398" y="1"/>
                        <a:pt x="3341" y="31"/>
                        <a:pt x="3306" y="67"/>
                      </a:cubicBezTo>
                      <a:cubicBezTo>
                        <a:pt x="3143" y="248"/>
                        <a:pt x="3488" y="648"/>
                        <a:pt x="3343" y="1029"/>
                      </a:cubicBezTo>
                      <a:cubicBezTo>
                        <a:pt x="3179" y="1356"/>
                        <a:pt x="2870" y="1556"/>
                        <a:pt x="2507" y="1556"/>
                      </a:cubicBezTo>
                      <a:cubicBezTo>
                        <a:pt x="1999" y="1538"/>
                        <a:pt x="1781" y="1011"/>
                        <a:pt x="1018" y="775"/>
                      </a:cubicBezTo>
                      <a:cubicBezTo>
                        <a:pt x="972" y="757"/>
                        <a:pt x="927" y="748"/>
                        <a:pt x="882" y="748"/>
                      </a:cubicBezTo>
                      <a:cubicBezTo>
                        <a:pt x="836" y="748"/>
                        <a:pt x="791" y="757"/>
                        <a:pt x="745" y="775"/>
                      </a:cubicBezTo>
                      <a:cubicBezTo>
                        <a:pt x="455" y="884"/>
                        <a:pt x="418" y="1465"/>
                        <a:pt x="418" y="1901"/>
                      </a:cubicBezTo>
                      <a:lnTo>
                        <a:pt x="382" y="1956"/>
                      </a:lnTo>
                      <a:lnTo>
                        <a:pt x="346" y="2028"/>
                      </a:lnTo>
                      <a:cubicBezTo>
                        <a:pt x="309" y="2065"/>
                        <a:pt x="273" y="2101"/>
                        <a:pt x="237" y="2137"/>
                      </a:cubicBezTo>
                      <a:cubicBezTo>
                        <a:pt x="128" y="2210"/>
                        <a:pt x="55" y="2319"/>
                        <a:pt x="19" y="2428"/>
                      </a:cubicBezTo>
                      <a:cubicBezTo>
                        <a:pt x="1" y="2446"/>
                        <a:pt x="1" y="2482"/>
                        <a:pt x="1" y="2519"/>
                      </a:cubicBezTo>
                      <a:cubicBezTo>
                        <a:pt x="1" y="2609"/>
                        <a:pt x="55" y="2718"/>
                        <a:pt x="146" y="2791"/>
                      </a:cubicBezTo>
                      <a:lnTo>
                        <a:pt x="6776" y="3173"/>
                      </a:lnTo>
                      <a:cubicBezTo>
                        <a:pt x="6830" y="3045"/>
                        <a:pt x="6866" y="2918"/>
                        <a:pt x="6885" y="2791"/>
                      </a:cubicBezTo>
                      <a:cubicBezTo>
                        <a:pt x="6903" y="2628"/>
                        <a:pt x="6903" y="2464"/>
                        <a:pt x="6866" y="2301"/>
                      </a:cubicBezTo>
                      <a:cubicBezTo>
                        <a:pt x="6794" y="1883"/>
                        <a:pt x="6612" y="1501"/>
                        <a:pt x="6322" y="1193"/>
                      </a:cubicBezTo>
                      <a:cubicBezTo>
                        <a:pt x="5936" y="807"/>
                        <a:pt x="5392" y="609"/>
                        <a:pt x="4807" y="609"/>
                      </a:cubicBezTo>
                      <a:cubicBezTo>
                        <a:pt x="4482" y="609"/>
                        <a:pt x="4145" y="670"/>
                        <a:pt x="3815" y="793"/>
                      </a:cubicBezTo>
                      <a:cubicBezTo>
                        <a:pt x="3888" y="557"/>
                        <a:pt x="3960" y="357"/>
                        <a:pt x="4015" y="139"/>
                      </a:cubicBezTo>
                      <a:cubicBezTo>
                        <a:pt x="3771" y="36"/>
                        <a:pt x="3609" y="1"/>
                        <a:pt x="3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43"/>
                <p:cNvSpPr/>
                <p:nvPr/>
              </p:nvSpPr>
              <p:spPr>
                <a:xfrm>
                  <a:off x="6338552" y="4559702"/>
                  <a:ext cx="598462" cy="44262"/>
                </a:xfrm>
                <a:custGeom>
                  <a:rect b="b" l="l" r="r" t="t"/>
                  <a:pathLst>
                    <a:path extrusionOk="0" h="528" w="7139">
                      <a:moveTo>
                        <a:pt x="146" y="1"/>
                      </a:moveTo>
                      <a:cubicBezTo>
                        <a:pt x="55" y="1"/>
                        <a:pt x="0" y="55"/>
                        <a:pt x="0" y="128"/>
                      </a:cubicBezTo>
                      <a:lnTo>
                        <a:pt x="0" y="382"/>
                      </a:lnTo>
                      <a:cubicBezTo>
                        <a:pt x="0" y="455"/>
                        <a:pt x="55" y="528"/>
                        <a:pt x="146" y="528"/>
                      </a:cubicBezTo>
                      <a:lnTo>
                        <a:pt x="6993" y="528"/>
                      </a:lnTo>
                      <a:cubicBezTo>
                        <a:pt x="7084" y="528"/>
                        <a:pt x="7139" y="455"/>
                        <a:pt x="7139" y="382"/>
                      </a:cubicBezTo>
                      <a:lnTo>
                        <a:pt x="7139" y="128"/>
                      </a:lnTo>
                      <a:cubicBezTo>
                        <a:pt x="7139" y="55"/>
                        <a:pt x="708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43"/>
                <p:cNvSpPr/>
                <p:nvPr/>
              </p:nvSpPr>
              <p:spPr>
                <a:xfrm>
                  <a:off x="6772537" y="4386175"/>
                  <a:ext cx="22886" cy="76201"/>
                </a:xfrm>
                <a:custGeom>
                  <a:rect b="b" l="l" r="r" t="t"/>
                  <a:pathLst>
                    <a:path extrusionOk="0" h="909" w="273">
                      <a:moveTo>
                        <a:pt x="0" y="0"/>
                      </a:moveTo>
                      <a:lnTo>
                        <a:pt x="0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43"/>
                <p:cNvSpPr/>
                <p:nvPr/>
              </p:nvSpPr>
              <p:spPr>
                <a:xfrm>
                  <a:off x="6737496" y="4384582"/>
                  <a:ext cx="24395" cy="76285"/>
                </a:xfrm>
                <a:custGeom>
                  <a:rect b="b" l="l" r="r" t="t"/>
                  <a:pathLst>
                    <a:path extrusionOk="0" h="910" w="291">
                      <a:moveTo>
                        <a:pt x="0" y="1"/>
                      </a:moveTo>
                      <a:lnTo>
                        <a:pt x="0" y="909"/>
                      </a:lnTo>
                      <a:lnTo>
                        <a:pt x="291" y="909"/>
                      </a:lnTo>
                      <a:lnTo>
                        <a:pt x="29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43"/>
                <p:cNvSpPr/>
                <p:nvPr/>
              </p:nvSpPr>
              <p:spPr>
                <a:xfrm>
                  <a:off x="6707066" y="4386175"/>
                  <a:ext cx="22886" cy="76201"/>
                </a:xfrm>
                <a:custGeom>
                  <a:rect b="b" l="l" r="r" t="t"/>
                  <a:pathLst>
                    <a:path extrusionOk="0" h="909" w="273">
                      <a:moveTo>
                        <a:pt x="0" y="0"/>
                      </a:moveTo>
                      <a:lnTo>
                        <a:pt x="0" y="908"/>
                      </a:lnTo>
                      <a:lnTo>
                        <a:pt x="272" y="908"/>
                      </a:lnTo>
                      <a:lnTo>
                        <a:pt x="27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43"/>
                <p:cNvSpPr/>
                <p:nvPr/>
              </p:nvSpPr>
              <p:spPr>
                <a:xfrm>
                  <a:off x="6091842" y="3177186"/>
                  <a:ext cx="357954" cy="692855"/>
                </a:xfrm>
                <a:custGeom>
                  <a:rect b="b" l="l" r="r" t="t"/>
                  <a:pathLst>
                    <a:path extrusionOk="0" h="8265" w="4270">
                      <a:moveTo>
                        <a:pt x="1672" y="0"/>
                      </a:moveTo>
                      <a:cubicBezTo>
                        <a:pt x="1527" y="436"/>
                        <a:pt x="1381" y="854"/>
                        <a:pt x="1218" y="1290"/>
                      </a:cubicBezTo>
                      <a:lnTo>
                        <a:pt x="818" y="3088"/>
                      </a:lnTo>
                      <a:lnTo>
                        <a:pt x="600" y="4087"/>
                      </a:lnTo>
                      <a:lnTo>
                        <a:pt x="146" y="6067"/>
                      </a:lnTo>
                      <a:lnTo>
                        <a:pt x="92" y="6339"/>
                      </a:lnTo>
                      <a:lnTo>
                        <a:pt x="1" y="6830"/>
                      </a:lnTo>
                      <a:lnTo>
                        <a:pt x="37" y="6830"/>
                      </a:lnTo>
                      <a:lnTo>
                        <a:pt x="1581" y="7175"/>
                      </a:lnTo>
                      <a:lnTo>
                        <a:pt x="2471" y="8265"/>
                      </a:lnTo>
                      <a:cubicBezTo>
                        <a:pt x="2562" y="7974"/>
                        <a:pt x="2653" y="7702"/>
                        <a:pt x="2744" y="7429"/>
                      </a:cubicBezTo>
                      <a:lnTo>
                        <a:pt x="2762" y="7375"/>
                      </a:lnTo>
                      <a:lnTo>
                        <a:pt x="2780" y="7284"/>
                      </a:lnTo>
                      <a:lnTo>
                        <a:pt x="2816" y="7066"/>
                      </a:lnTo>
                      <a:lnTo>
                        <a:pt x="2816" y="7048"/>
                      </a:lnTo>
                      <a:lnTo>
                        <a:pt x="2943" y="6503"/>
                      </a:lnTo>
                      <a:lnTo>
                        <a:pt x="3016" y="6194"/>
                      </a:lnTo>
                      <a:lnTo>
                        <a:pt x="3161" y="5468"/>
                      </a:lnTo>
                      <a:lnTo>
                        <a:pt x="3452" y="4196"/>
                      </a:lnTo>
                      <a:lnTo>
                        <a:pt x="4269" y="582"/>
                      </a:lnTo>
                      <a:lnTo>
                        <a:pt x="3688" y="454"/>
                      </a:lnTo>
                      <a:lnTo>
                        <a:pt x="167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43"/>
                <p:cNvSpPr/>
                <p:nvPr/>
              </p:nvSpPr>
              <p:spPr>
                <a:xfrm>
                  <a:off x="5836079" y="3777070"/>
                  <a:ext cx="461484" cy="666784"/>
                </a:xfrm>
                <a:custGeom>
                  <a:rect b="b" l="l" r="r" t="t"/>
                  <a:pathLst>
                    <a:path extrusionOk="0" h="7954" w="5505">
                      <a:moveTo>
                        <a:pt x="2961" y="1"/>
                      </a:moveTo>
                      <a:cubicBezTo>
                        <a:pt x="2852" y="255"/>
                        <a:pt x="2743" y="509"/>
                        <a:pt x="2652" y="782"/>
                      </a:cubicBezTo>
                      <a:lnTo>
                        <a:pt x="2271" y="1744"/>
                      </a:lnTo>
                      <a:lnTo>
                        <a:pt x="2253" y="1799"/>
                      </a:lnTo>
                      <a:lnTo>
                        <a:pt x="2089" y="2253"/>
                      </a:lnTo>
                      <a:cubicBezTo>
                        <a:pt x="2089" y="2271"/>
                        <a:pt x="2071" y="2307"/>
                        <a:pt x="2053" y="2326"/>
                      </a:cubicBezTo>
                      <a:lnTo>
                        <a:pt x="1908" y="2725"/>
                      </a:lnTo>
                      <a:lnTo>
                        <a:pt x="1853" y="2834"/>
                      </a:lnTo>
                      <a:lnTo>
                        <a:pt x="1726" y="3216"/>
                      </a:lnTo>
                      <a:lnTo>
                        <a:pt x="1672" y="3325"/>
                      </a:lnTo>
                      <a:lnTo>
                        <a:pt x="1526" y="3706"/>
                      </a:lnTo>
                      <a:lnTo>
                        <a:pt x="1490" y="3815"/>
                      </a:lnTo>
                      <a:lnTo>
                        <a:pt x="1345" y="4196"/>
                      </a:lnTo>
                      <a:lnTo>
                        <a:pt x="1290" y="4324"/>
                      </a:lnTo>
                      <a:lnTo>
                        <a:pt x="1145" y="4705"/>
                      </a:lnTo>
                      <a:lnTo>
                        <a:pt x="1108" y="4796"/>
                      </a:lnTo>
                      <a:lnTo>
                        <a:pt x="963" y="5195"/>
                      </a:lnTo>
                      <a:cubicBezTo>
                        <a:pt x="763" y="5686"/>
                        <a:pt x="582" y="6194"/>
                        <a:pt x="400" y="6685"/>
                      </a:cubicBezTo>
                      <a:cubicBezTo>
                        <a:pt x="0" y="7212"/>
                        <a:pt x="37" y="7484"/>
                        <a:pt x="91" y="7611"/>
                      </a:cubicBezTo>
                      <a:cubicBezTo>
                        <a:pt x="217" y="7870"/>
                        <a:pt x="628" y="7954"/>
                        <a:pt x="1106" y="7954"/>
                      </a:cubicBezTo>
                      <a:cubicBezTo>
                        <a:pt x="1869" y="7954"/>
                        <a:pt x="2803" y="7740"/>
                        <a:pt x="3016" y="7684"/>
                      </a:cubicBezTo>
                      <a:lnTo>
                        <a:pt x="5304" y="1635"/>
                      </a:lnTo>
                      <a:lnTo>
                        <a:pt x="5468" y="1218"/>
                      </a:lnTo>
                      <a:lnTo>
                        <a:pt x="5504" y="1127"/>
                      </a:lnTo>
                      <a:lnTo>
                        <a:pt x="29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43"/>
                <p:cNvSpPr/>
                <p:nvPr/>
              </p:nvSpPr>
              <p:spPr>
                <a:xfrm>
                  <a:off x="6058394" y="3690558"/>
                  <a:ext cx="254340" cy="243023"/>
                </a:xfrm>
                <a:custGeom>
                  <a:rect b="b" l="l" r="r" t="t"/>
                  <a:pathLst>
                    <a:path extrusionOk="0" h="2899" w="3034">
                      <a:moveTo>
                        <a:pt x="1484" y="0"/>
                      </a:moveTo>
                      <a:cubicBezTo>
                        <a:pt x="1383" y="0"/>
                        <a:pt x="1282" y="11"/>
                        <a:pt x="1181" y="34"/>
                      </a:cubicBezTo>
                      <a:cubicBezTo>
                        <a:pt x="1145" y="34"/>
                        <a:pt x="1108" y="34"/>
                        <a:pt x="1072" y="52"/>
                      </a:cubicBezTo>
                      <a:cubicBezTo>
                        <a:pt x="909" y="88"/>
                        <a:pt x="745" y="179"/>
                        <a:pt x="618" y="270"/>
                      </a:cubicBezTo>
                      <a:cubicBezTo>
                        <a:pt x="563" y="306"/>
                        <a:pt x="509" y="361"/>
                        <a:pt x="473" y="397"/>
                      </a:cubicBezTo>
                      <a:cubicBezTo>
                        <a:pt x="364" y="506"/>
                        <a:pt x="291" y="633"/>
                        <a:pt x="218" y="760"/>
                      </a:cubicBezTo>
                      <a:cubicBezTo>
                        <a:pt x="218" y="760"/>
                        <a:pt x="218" y="778"/>
                        <a:pt x="218" y="778"/>
                      </a:cubicBezTo>
                      <a:lnTo>
                        <a:pt x="164" y="942"/>
                      </a:lnTo>
                      <a:cubicBezTo>
                        <a:pt x="0" y="1487"/>
                        <a:pt x="146" y="2068"/>
                        <a:pt x="563" y="2449"/>
                      </a:cubicBezTo>
                      <a:cubicBezTo>
                        <a:pt x="842" y="2748"/>
                        <a:pt x="1218" y="2898"/>
                        <a:pt x="1596" y="2898"/>
                      </a:cubicBezTo>
                      <a:cubicBezTo>
                        <a:pt x="1932" y="2898"/>
                        <a:pt x="2270" y="2780"/>
                        <a:pt x="2543" y="2540"/>
                      </a:cubicBezTo>
                      <a:cubicBezTo>
                        <a:pt x="2561" y="2522"/>
                        <a:pt x="2580" y="2504"/>
                        <a:pt x="2598" y="2486"/>
                      </a:cubicBezTo>
                      <a:cubicBezTo>
                        <a:pt x="2689" y="2413"/>
                        <a:pt x="2743" y="2322"/>
                        <a:pt x="2816" y="2213"/>
                      </a:cubicBezTo>
                      <a:cubicBezTo>
                        <a:pt x="2870" y="2123"/>
                        <a:pt x="2907" y="1995"/>
                        <a:pt x="2943" y="1886"/>
                      </a:cubicBezTo>
                      <a:cubicBezTo>
                        <a:pt x="3034" y="1541"/>
                        <a:pt x="2997" y="1178"/>
                        <a:pt x="2834" y="869"/>
                      </a:cubicBezTo>
                      <a:cubicBezTo>
                        <a:pt x="2761" y="706"/>
                        <a:pt x="2652" y="560"/>
                        <a:pt x="2525" y="451"/>
                      </a:cubicBezTo>
                      <a:cubicBezTo>
                        <a:pt x="2251" y="163"/>
                        <a:pt x="1874" y="0"/>
                        <a:pt x="14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43"/>
                <p:cNvSpPr/>
                <p:nvPr/>
              </p:nvSpPr>
              <p:spPr>
                <a:xfrm>
                  <a:off x="6075160" y="3809261"/>
                  <a:ext cx="57927" cy="27329"/>
                </a:xfrm>
                <a:custGeom>
                  <a:rect b="b" l="l" r="r" t="t"/>
                  <a:pathLst>
                    <a:path extrusionOk="0" h="326" w="691">
                      <a:moveTo>
                        <a:pt x="659" y="0"/>
                      </a:moveTo>
                      <a:cubicBezTo>
                        <a:pt x="647" y="0"/>
                        <a:pt x="636" y="10"/>
                        <a:pt x="636" y="34"/>
                      </a:cubicBezTo>
                      <a:cubicBezTo>
                        <a:pt x="598" y="184"/>
                        <a:pt x="474" y="262"/>
                        <a:pt x="347" y="262"/>
                      </a:cubicBezTo>
                      <a:cubicBezTo>
                        <a:pt x="228" y="262"/>
                        <a:pt x="107" y="193"/>
                        <a:pt x="55" y="53"/>
                      </a:cubicBezTo>
                      <a:cubicBezTo>
                        <a:pt x="55" y="34"/>
                        <a:pt x="36" y="34"/>
                        <a:pt x="18" y="34"/>
                      </a:cubicBezTo>
                      <a:cubicBezTo>
                        <a:pt x="18" y="53"/>
                        <a:pt x="0" y="53"/>
                        <a:pt x="18" y="71"/>
                      </a:cubicBezTo>
                      <a:cubicBezTo>
                        <a:pt x="55" y="216"/>
                        <a:pt x="182" y="307"/>
                        <a:pt x="309" y="325"/>
                      </a:cubicBezTo>
                      <a:lnTo>
                        <a:pt x="345" y="325"/>
                      </a:lnTo>
                      <a:cubicBezTo>
                        <a:pt x="509" y="307"/>
                        <a:pt x="636" y="198"/>
                        <a:pt x="690" y="34"/>
                      </a:cubicBezTo>
                      <a:cubicBezTo>
                        <a:pt x="690" y="15"/>
                        <a:pt x="674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43"/>
                <p:cNvSpPr/>
                <p:nvPr/>
              </p:nvSpPr>
              <p:spPr>
                <a:xfrm>
                  <a:off x="5586351" y="4404450"/>
                  <a:ext cx="578678" cy="199515"/>
                </a:xfrm>
                <a:custGeom>
                  <a:rect b="b" l="l" r="r" t="t"/>
                  <a:pathLst>
                    <a:path extrusionOk="0" h="2380" w="6903">
                      <a:moveTo>
                        <a:pt x="2870" y="0"/>
                      </a:moveTo>
                      <a:cubicBezTo>
                        <a:pt x="1363" y="55"/>
                        <a:pt x="255" y="690"/>
                        <a:pt x="37" y="1508"/>
                      </a:cubicBezTo>
                      <a:cubicBezTo>
                        <a:pt x="1" y="1671"/>
                        <a:pt x="1" y="1835"/>
                        <a:pt x="19" y="1998"/>
                      </a:cubicBezTo>
                      <a:cubicBezTo>
                        <a:pt x="37" y="2125"/>
                        <a:pt x="73" y="2252"/>
                        <a:pt x="128" y="2380"/>
                      </a:cubicBezTo>
                      <a:lnTo>
                        <a:pt x="6757" y="1998"/>
                      </a:lnTo>
                      <a:cubicBezTo>
                        <a:pt x="6848" y="1925"/>
                        <a:pt x="6903" y="1816"/>
                        <a:pt x="6903" y="1726"/>
                      </a:cubicBezTo>
                      <a:cubicBezTo>
                        <a:pt x="6903" y="1689"/>
                        <a:pt x="6903" y="1671"/>
                        <a:pt x="6903" y="1653"/>
                      </a:cubicBezTo>
                      <a:cubicBezTo>
                        <a:pt x="6848" y="1526"/>
                        <a:pt x="6776" y="1435"/>
                        <a:pt x="6685" y="1362"/>
                      </a:cubicBezTo>
                      <a:cubicBezTo>
                        <a:pt x="6649" y="1326"/>
                        <a:pt x="6612" y="1290"/>
                        <a:pt x="6576" y="1235"/>
                      </a:cubicBezTo>
                      <a:cubicBezTo>
                        <a:pt x="6558" y="1217"/>
                        <a:pt x="6540" y="1199"/>
                        <a:pt x="6521" y="1181"/>
                      </a:cubicBezTo>
                      <a:lnTo>
                        <a:pt x="6485" y="1126"/>
                      </a:lnTo>
                      <a:cubicBezTo>
                        <a:pt x="6340" y="817"/>
                        <a:pt x="6231" y="491"/>
                        <a:pt x="6194" y="145"/>
                      </a:cubicBezTo>
                      <a:cubicBezTo>
                        <a:pt x="6176" y="91"/>
                        <a:pt x="6158" y="36"/>
                        <a:pt x="61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43"/>
                <p:cNvSpPr/>
                <p:nvPr/>
              </p:nvSpPr>
              <p:spPr>
                <a:xfrm>
                  <a:off x="5586351" y="4337973"/>
                  <a:ext cx="578678" cy="265993"/>
                </a:xfrm>
                <a:custGeom>
                  <a:rect b="b" l="l" r="r" t="t"/>
                  <a:pathLst>
                    <a:path extrusionOk="0" h="3173" w="6903">
                      <a:moveTo>
                        <a:pt x="3404" y="1"/>
                      </a:moveTo>
                      <a:cubicBezTo>
                        <a:pt x="3294" y="1"/>
                        <a:pt x="3133" y="36"/>
                        <a:pt x="2889" y="139"/>
                      </a:cubicBezTo>
                      <a:cubicBezTo>
                        <a:pt x="2943" y="357"/>
                        <a:pt x="3016" y="557"/>
                        <a:pt x="3088" y="793"/>
                      </a:cubicBezTo>
                      <a:cubicBezTo>
                        <a:pt x="2758" y="670"/>
                        <a:pt x="2421" y="609"/>
                        <a:pt x="2097" y="609"/>
                      </a:cubicBezTo>
                      <a:cubicBezTo>
                        <a:pt x="1511" y="609"/>
                        <a:pt x="968" y="807"/>
                        <a:pt x="582" y="1193"/>
                      </a:cubicBezTo>
                      <a:cubicBezTo>
                        <a:pt x="291" y="1501"/>
                        <a:pt x="110" y="1883"/>
                        <a:pt x="37" y="2301"/>
                      </a:cubicBezTo>
                      <a:cubicBezTo>
                        <a:pt x="1" y="2464"/>
                        <a:pt x="1" y="2628"/>
                        <a:pt x="19" y="2791"/>
                      </a:cubicBezTo>
                      <a:cubicBezTo>
                        <a:pt x="37" y="2918"/>
                        <a:pt x="73" y="3045"/>
                        <a:pt x="128" y="3173"/>
                      </a:cubicBezTo>
                      <a:lnTo>
                        <a:pt x="6757" y="2791"/>
                      </a:lnTo>
                      <a:cubicBezTo>
                        <a:pt x="6848" y="2718"/>
                        <a:pt x="6903" y="2609"/>
                        <a:pt x="6903" y="2519"/>
                      </a:cubicBezTo>
                      <a:cubicBezTo>
                        <a:pt x="6903" y="2482"/>
                        <a:pt x="6903" y="2446"/>
                        <a:pt x="6885" y="2428"/>
                      </a:cubicBezTo>
                      <a:cubicBezTo>
                        <a:pt x="6830" y="2319"/>
                        <a:pt x="6776" y="2210"/>
                        <a:pt x="6667" y="2137"/>
                      </a:cubicBezTo>
                      <a:cubicBezTo>
                        <a:pt x="6630" y="2101"/>
                        <a:pt x="6594" y="2065"/>
                        <a:pt x="6558" y="2028"/>
                      </a:cubicBezTo>
                      <a:cubicBezTo>
                        <a:pt x="6540" y="2010"/>
                        <a:pt x="6521" y="1974"/>
                        <a:pt x="6521" y="1956"/>
                      </a:cubicBezTo>
                      <a:lnTo>
                        <a:pt x="6485" y="1901"/>
                      </a:lnTo>
                      <a:cubicBezTo>
                        <a:pt x="6485" y="1465"/>
                        <a:pt x="6449" y="884"/>
                        <a:pt x="6158" y="775"/>
                      </a:cubicBezTo>
                      <a:cubicBezTo>
                        <a:pt x="6113" y="757"/>
                        <a:pt x="6067" y="748"/>
                        <a:pt x="6022" y="748"/>
                      </a:cubicBezTo>
                      <a:cubicBezTo>
                        <a:pt x="5976" y="748"/>
                        <a:pt x="5931" y="757"/>
                        <a:pt x="5886" y="775"/>
                      </a:cubicBezTo>
                      <a:cubicBezTo>
                        <a:pt x="5123" y="1011"/>
                        <a:pt x="4905" y="1538"/>
                        <a:pt x="4396" y="1556"/>
                      </a:cubicBezTo>
                      <a:cubicBezTo>
                        <a:pt x="4033" y="1556"/>
                        <a:pt x="3724" y="1356"/>
                        <a:pt x="3561" y="1029"/>
                      </a:cubicBezTo>
                      <a:cubicBezTo>
                        <a:pt x="3397" y="648"/>
                        <a:pt x="3760" y="248"/>
                        <a:pt x="3597" y="67"/>
                      </a:cubicBezTo>
                      <a:cubicBezTo>
                        <a:pt x="3562" y="31"/>
                        <a:pt x="3506" y="1"/>
                        <a:pt x="34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43"/>
                <p:cNvSpPr/>
                <p:nvPr/>
              </p:nvSpPr>
              <p:spPr>
                <a:xfrm>
                  <a:off x="5577214" y="4558193"/>
                  <a:ext cx="598462" cy="45771"/>
                </a:xfrm>
                <a:custGeom>
                  <a:rect b="b" l="l" r="r" t="t"/>
                  <a:pathLst>
                    <a:path extrusionOk="0" h="546" w="7139">
                      <a:moveTo>
                        <a:pt x="128" y="1"/>
                      </a:moveTo>
                      <a:cubicBezTo>
                        <a:pt x="55" y="1"/>
                        <a:pt x="1" y="73"/>
                        <a:pt x="1" y="146"/>
                      </a:cubicBezTo>
                      <a:lnTo>
                        <a:pt x="1" y="400"/>
                      </a:lnTo>
                      <a:cubicBezTo>
                        <a:pt x="1" y="473"/>
                        <a:pt x="55" y="546"/>
                        <a:pt x="128" y="546"/>
                      </a:cubicBezTo>
                      <a:lnTo>
                        <a:pt x="6994" y="546"/>
                      </a:lnTo>
                      <a:cubicBezTo>
                        <a:pt x="7066" y="546"/>
                        <a:pt x="7139" y="473"/>
                        <a:pt x="7139" y="400"/>
                      </a:cubicBezTo>
                      <a:lnTo>
                        <a:pt x="7139" y="146"/>
                      </a:lnTo>
                      <a:cubicBezTo>
                        <a:pt x="7139" y="73"/>
                        <a:pt x="7066" y="1"/>
                        <a:pt x="69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43"/>
                <p:cNvSpPr/>
                <p:nvPr/>
              </p:nvSpPr>
              <p:spPr>
                <a:xfrm>
                  <a:off x="5717292" y="4386175"/>
                  <a:ext cx="22969" cy="76201"/>
                </a:xfrm>
                <a:custGeom>
                  <a:rect b="b" l="l" r="r" t="t"/>
                  <a:pathLst>
                    <a:path extrusionOk="0" h="909" w="274">
                      <a:moveTo>
                        <a:pt x="1" y="0"/>
                      </a:moveTo>
                      <a:lnTo>
                        <a:pt x="1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43"/>
                <p:cNvSpPr/>
                <p:nvPr/>
              </p:nvSpPr>
              <p:spPr>
                <a:xfrm>
                  <a:off x="5752333" y="4384582"/>
                  <a:ext cx="22886" cy="76285"/>
                </a:xfrm>
                <a:custGeom>
                  <a:rect b="b" l="l" r="r" t="t"/>
                  <a:pathLst>
                    <a:path extrusionOk="0" h="910" w="273">
                      <a:moveTo>
                        <a:pt x="0" y="1"/>
                      </a:moveTo>
                      <a:lnTo>
                        <a:pt x="0" y="909"/>
                      </a:lnTo>
                      <a:lnTo>
                        <a:pt x="273" y="909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43"/>
                <p:cNvSpPr/>
                <p:nvPr/>
              </p:nvSpPr>
              <p:spPr>
                <a:xfrm>
                  <a:off x="5784272" y="4386175"/>
                  <a:ext cx="22969" cy="76201"/>
                </a:xfrm>
                <a:custGeom>
                  <a:rect b="b" l="l" r="r" t="t"/>
                  <a:pathLst>
                    <a:path extrusionOk="0" h="909" w="274">
                      <a:moveTo>
                        <a:pt x="1" y="0"/>
                      </a:moveTo>
                      <a:lnTo>
                        <a:pt x="1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43"/>
                <p:cNvSpPr/>
                <p:nvPr/>
              </p:nvSpPr>
              <p:spPr>
                <a:xfrm>
                  <a:off x="6276099" y="2420290"/>
                  <a:ext cx="47280" cy="40741"/>
                </a:xfrm>
                <a:custGeom>
                  <a:rect b="b" l="l" r="r" t="t"/>
                  <a:pathLst>
                    <a:path extrusionOk="0" h="486" w="564">
                      <a:moveTo>
                        <a:pt x="305" y="0"/>
                      </a:moveTo>
                      <a:cubicBezTo>
                        <a:pt x="294" y="0"/>
                        <a:pt x="284" y="1"/>
                        <a:pt x="273" y="2"/>
                      </a:cubicBezTo>
                      <a:cubicBezTo>
                        <a:pt x="73" y="20"/>
                        <a:pt x="1" y="274"/>
                        <a:pt x="146" y="420"/>
                      </a:cubicBezTo>
                      <a:cubicBezTo>
                        <a:pt x="197" y="465"/>
                        <a:pt x="256" y="486"/>
                        <a:pt x="312" y="486"/>
                      </a:cubicBezTo>
                      <a:cubicBezTo>
                        <a:pt x="436" y="486"/>
                        <a:pt x="551" y="388"/>
                        <a:pt x="564" y="238"/>
                      </a:cubicBezTo>
                      <a:cubicBezTo>
                        <a:pt x="547" y="103"/>
                        <a:pt x="437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43"/>
                <p:cNvSpPr/>
                <p:nvPr/>
              </p:nvSpPr>
              <p:spPr>
                <a:xfrm>
                  <a:off x="6394885" y="3180204"/>
                  <a:ext cx="290890" cy="554368"/>
                </a:xfrm>
                <a:custGeom>
                  <a:rect b="b" l="l" r="r" t="t"/>
                  <a:pathLst>
                    <a:path extrusionOk="0" h="6613" w="3470">
                      <a:moveTo>
                        <a:pt x="2507" y="1"/>
                      </a:moveTo>
                      <a:lnTo>
                        <a:pt x="0" y="1127"/>
                      </a:lnTo>
                      <a:cubicBezTo>
                        <a:pt x="73" y="2943"/>
                        <a:pt x="146" y="4778"/>
                        <a:pt x="218" y="6612"/>
                      </a:cubicBezTo>
                      <a:lnTo>
                        <a:pt x="3470" y="6122"/>
                      </a:lnTo>
                      <a:cubicBezTo>
                        <a:pt x="3470" y="5668"/>
                        <a:pt x="3433" y="5195"/>
                        <a:pt x="3397" y="4705"/>
                      </a:cubicBezTo>
                      <a:cubicBezTo>
                        <a:pt x="3252" y="3107"/>
                        <a:pt x="2961" y="1526"/>
                        <a:pt x="25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43"/>
                <p:cNvSpPr/>
                <p:nvPr/>
              </p:nvSpPr>
              <p:spPr>
                <a:xfrm>
                  <a:off x="6495397" y="2598595"/>
                  <a:ext cx="281753" cy="335069"/>
                </a:xfrm>
                <a:custGeom>
                  <a:rect b="b" l="l" r="r" t="t"/>
                  <a:pathLst>
                    <a:path extrusionOk="0" h="3997" w="3361">
                      <a:moveTo>
                        <a:pt x="0" y="0"/>
                      </a:moveTo>
                      <a:lnTo>
                        <a:pt x="327" y="1925"/>
                      </a:lnTo>
                      <a:cubicBezTo>
                        <a:pt x="709" y="2616"/>
                        <a:pt x="1072" y="3306"/>
                        <a:pt x="1453" y="3996"/>
                      </a:cubicBezTo>
                      <a:lnTo>
                        <a:pt x="3361" y="3033"/>
                      </a:lnTo>
                      <a:cubicBezTo>
                        <a:pt x="2906" y="2053"/>
                        <a:pt x="2180" y="1235"/>
                        <a:pt x="1290" y="636"/>
                      </a:cubicBezTo>
                      <a:cubicBezTo>
                        <a:pt x="890" y="382"/>
                        <a:pt x="454" y="164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43"/>
                <p:cNvSpPr/>
                <p:nvPr/>
              </p:nvSpPr>
              <p:spPr>
                <a:xfrm>
                  <a:off x="6052275" y="2924441"/>
                  <a:ext cx="143265" cy="88357"/>
                </a:xfrm>
                <a:custGeom>
                  <a:rect b="b" l="l" r="r" t="t"/>
                  <a:pathLst>
                    <a:path extrusionOk="0" h="1054" w="170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5" y="345"/>
                        <a:pt x="909" y="690"/>
                        <a:pt x="1363" y="1054"/>
                      </a:cubicBezTo>
                      <a:cubicBezTo>
                        <a:pt x="1417" y="945"/>
                        <a:pt x="1454" y="818"/>
                        <a:pt x="1508" y="727"/>
                      </a:cubicBezTo>
                      <a:cubicBezTo>
                        <a:pt x="1563" y="618"/>
                        <a:pt x="1599" y="545"/>
                        <a:pt x="1654" y="436"/>
                      </a:cubicBezTo>
                      <a:cubicBezTo>
                        <a:pt x="1672" y="400"/>
                        <a:pt x="1690" y="363"/>
                        <a:pt x="1708" y="32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43"/>
                <p:cNvSpPr/>
                <p:nvPr/>
              </p:nvSpPr>
              <p:spPr>
                <a:xfrm>
                  <a:off x="6023353" y="2595494"/>
                  <a:ext cx="246796" cy="382265"/>
                </a:xfrm>
                <a:custGeom>
                  <a:rect b="b" l="l" r="r" t="t"/>
                  <a:pathLst>
                    <a:path extrusionOk="0" h="4560" w="2944">
                      <a:moveTo>
                        <a:pt x="2943" y="1"/>
                      </a:moveTo>
                      <a:lnTo>
                        <a:pt x="2943" y="1"/>
                      </a:lnTo>
                      <a:cubicBezTo>
                        <a:pt x="2852" y="55"/>
                        <a:pt x="2743" y="110"/>
                        <a:pt x="2634" y="182"/>
                      </a:cubicBezTo>
                      <a:lnTo>
                        <a:pt x="2598" y="201"/>
                      </a:lnTo>
                      <a:cubicBezTo>
                        <a:pt x="2217" y="419"/>
                        <a:pt x="1871" y="709"/>
                        <a:pt x="1544" y="1018"/>
                      </a:cubicBezTo>
                      <a:cubicBezTo>
                        <a:pt x="981" y="1581"/>
                        <a:pt x="545" y="2253"/>
                        <a:pt x="255" y="2998"/>
                      </a:cubicBezTo>
                      <a:cubicBezTo>
                        <a:pt x="182" y="3179"/>
                        <a:pt x="128" y="3343"/>
                        <a:pt x="73" y="3506"/>
                      </a:cubicBezTo>
                      <a:cubicBezTo>
                        <a:pt x="55" y="3615"/>
                        <a:pt x="19" y="3706"/>
                        <a:pt x="1" y="3779"/>
                      </a:cubicBezTo>
                      <a:cubicBezTo>
                        <a:pt x="673" y="4051"/>
                        <a:pt x="1327" y="4306"/>
                        <a:pt x="1999" y="4560"/>
                      </a:cubicBezTo>
                      <a:cubicBezTo>
                        <a:pt x="2180" y="3979"/>
                        <a:pt x="2362" y="3397"/>
                        <a:pt x="2525" y="2816"/>
                      </a:cubicBezTo>
                      <a:cubicBezTo>
                        <a:pt x="2580" y="2616"/>
                        <a:pt x="2634" y="2435"/>
                        <a:pt x="2707" y="2253"/>
                      </a:cubicBezTo>
                      <a:cubicBezTo>
                        <a:pt x="2725" y="2199"/>
                        <a:pt x="2743" y="2144"/>
                        <a:pt x="2761" y="2071"/>
                      </a:cubicBezTo>
                      <a:cubicBezTo>
                        <a:pt x="2816" y="1399"/>
                        <a:pt x="2889" y="691"/>
                        <a:pt x="29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43"/>
                <p:cNvSpPr/>
                <p:nvPr/>
              </p:nvSpPr>
              <p:spPr>
                <a:xfrm>
                  <a:off x="6105590" y="3687289"/>
                  <a:ext cx="233047" cy="82237"/>
                </a:xfrm>
                <a:custGeom>
                  <a:rect b="b" l="l" r="r" t="t"/>
                  <a:pathLst>
                    <a:path extrusionOk="0" h="981" w="27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46" y="55"/>
                        <a:pt x="291" y="109"/>
                        <a:pt x="418" y="164"/>
                      </a:cubicBezTo>
                      <a:cubicBezTo>
                        <a:pt x="1127" y="400"/>
                        <a:pt x="1817" y="654"/>
                        <a:pt x="2507" y="926"/>
                      </a:cubicBezTo>
                      <a:cubicBezTo>
                        <a:pt x="2561" y="926"/>
                        <a:pt x="2616" y="945"/>
                        <a:pt x="2670" y="981"/>
                      </a:cubicBezTo>
                      <a:lnTo>
                        <a:pt x="2779" y="418"/>
                      </a:lnTo>
                      <a:cubicBezTo>
                        <a:pt x="2561" y="382"/>
                        <a:pt x="2307" y="345"/>
                        <a:pt x="2053" y="309"/>
                      </a:cubicBezTo>
                      <a:lnTo>
                        <a:pt x="563" y="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43"/>
                <p:cNvSpPr/>
                <p:nvPr/>
              </p:nvSpPr>
              <p:spPr>
                <a:xfrm>
                  <a:off x="6085806" y="3177186"/>
                  <a:ext cx="335069" cy="558895"/>
                </a:xfrm>
                <a:custGeom>
                  <a:rect b="b" l="l" r="r" t="t"/>
                  <a:pathLst>
                    <a:path extrusionOk="0" h="6667" w="3997">
                      <a:moveTo>
                        <a:pt x="1744" y="0"/>
                      </a:moveTo>
                      <a:cubicBezTo>
                        <a:pt x="1435" y="727"/>
                        <a:pt x="1145" y="1472"/>
                        <a:pt x="908" y="2216"/>
                      </a:cubicBezTo>
                      <a:cubicBezTo>
                        <a:pt x="491" y="3470"/>
                        <a:pt x="200" y="4741"/>
                        <a:pt x="0" y="6049"/>
                      </a:cubicBezTo>
                      <a:lnTo>
                        <a:pt x="3451" y="6666"/>
                      </a:lnTo>
                      <a:cubicBezTo>
                        <a:pt x="3633" y="4814"/>
                        <a:pt x="3815" y="2979"/>
                        <a:pt x="3996" y="1126"/>
                      </a:cubicBezTo>
                      <a:lnTo>
                        <a:pt x="174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43"/>
                <p:cNvSpPr/>
                <p:nvPr/>
              </p:nvSpPr>
              <p:spPr>
                <a:xfrm>
                  <a:off x="6187827" y="2578812"/>
                  <a:ext cx="478166" cy="758745"/>
                </a:xfrm>
                <a:custGeom>
                  <a:rect b="b" l="l" r="r" t="t"/>
                  <a:pathLst>
                    <a:path extrusionOk="0" h="9051" w="5704">
                      <a:moveTo>
                        <a:pt x="1599" y="0"/>
                      </a:moveTo>
                      <a:cubicBezTo>
                        <a:pt x="1381" y="36"/>
                        <a:pt x="1181" y="109"/>
                        <a:pt x="981" y="200"/>
                      </a:cubicBezTo>
                      <a:cubicBezTo>
                        <a:pt x="872" y="254"/>
                        <a:pt x="763" y="309"/>
                        <a:pt x="654" y="381"/>
                      </a:cubicBezTo>
                      <a:lnTo>
                        <a:pt x="636" y="400"/>
                      </a:lnTo>
                      <a:cubicBezTo>
                        <a:pt x="527" y="472"/>
                        <a:pt x="418" y="563"/>
                        <a:pt x="309" y="654"/>
                      </a:cubicBezTo>
                      <a:cubicBezTo>
                        <a:pt x="200" y="781"/>
                        <a:pt x="91" y="908"/>
                        <a:pt x="0" y="1035"/>
                      </a:cubicBezTo>
                      <a:cubicBezTo>
                        <a:pt x="18" y="2270"/>
                        <a:pt x="18" y="3506"/>
                        <a:pt x="37" y="4759"/>
                      </a:cubicBezTo>
                      <a:cubicBezTo>
                        <a:pt x="55" y="5921"/>
                        <a:pt x="55" y="7102"/>
                        <a:pt x="73" y="8264"/>
                      </a:cubicBezTo>
                      <a:cubicBezTo>
                        <a:pt x="672" y="8628"/>
                        <a:pt x="1344" y="8882"/>
                        <a:pt x="2035" y="8991"/>
                      </a:cubicBezTo>
                      <a:cubicBezTo>
                        <a:pt x="2311" y="9031"/>
                        <a:pt x="2589" y="9051"/>
                        <a:pt x="2867" y="9051"/>
                      </a:cubicBezTo>
                      <a:cubicBezTo>
                        <a:pt x="3849" y="9051"/>
                        <a:pt x="4826" y="8804"/>
                        <a:pt x="5704" y="8337"/>
                      </a:cubicBezTo>
                      <a:cubicBezTo>
                        <a:pt x="5649" y="7937"/>
                        <a:pt x="5595" y="7556"/>
                        <a:pt x="5540" y="7175"/>
                      </a:cubicBezTo>
                      <a:cubicBezTo>
                        <a:pt x="5522" y="6975"/>
                        <a:pt x="5486" y="6757"/>
                        <a:pt x="5467" y="6557"/>
                      </a:cubicBezTo>
                      <a:cubicBezTo>
                        <a:pt x="5359" y="5776"/>
                        <a:pt x="5268" y="4995"/>
                        <a:pt x="5159" y="4214"/>
                      </a:cubicBezTo>
                      <a:cubicBezTo>
                        <a:pt x="5068" y="3524"/>
                        <a:pt x="4977" y="2870"/>
                        <a:pt x="4886" y="2198"/>
                      </a:cubicBezTo>
                      <a:cubicBezTo>
                        <a:pt x="4868" y="1998"/>
                        <a:pt x="4832" y="1780"/>
                        <a:pt x="4814" y="1580"/>
                      </a:cubicBezTo>
                      <a:cubicBezTo>
                        <a:pt x="4777" y="1380"/>
                        <a:pt x="4759" y="1199"/>
                        <a:pt x="4723" y="999"/>
                      </a:cubicBezTo>
                      <a:cubicBezTo>
                        <a:pt x="4505" y="763"/>
                        <a:pt x="4251" y="563"/>
                        <a:pt x="3978" y="400"/>
                      </a:cubicBezTo>
                      <a:cubicBezTo>
                        <a:pt x="3887" y="345"/>
                        <a:pt x="3778" y="291"/>
                        <a:pt x="3687" y="254"/>
                      </a:cubicBezTo>
                      <a:lnTo>
                        <a:pt x="3669" y="236"/>
                      </a:lnTo>
                      <a:cubicBezTo>
                        <a:pt x="3433" y="145"/>
                        <a:pt x="3215" y="73"/>
                        <a:pt x="2961" y="36"/>
                      </a:cubicBezTo>
                      <a:cubicBezTo>
                        <a:pt x="2864" y="372"/>
                        <a:pt x="2581" y="536"/>
                        <a:pt x="2296" y="536"/>
                      </a:cubicBezTo>
                      <a:cubicBezTo>
                        <a:pt x="1996" y="536"/>
                        <a:pt x="1692" y="354"/>
                        <a:pt x="15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43"/>
                <p:cNvSpPr/>
                <p:nvPr/>
              </p:nvSpPr>
              <p:spPr>
                <a:xfrm>
                  <a:off x="5627511" y="3177186"/>
                  <a:ext cx="1123741" cy="406575"/>
                </a:xfrm>
                <a:custGeom>
                  <a:rect b="b" l="l" r="r" t="t"/>
                  <a:pathLst>
                    <a:path extrusionOk="0" h="4850" w="13405">
                      <a:moveTo>
                        <a:pt x="363" y="0"/>
                      </a:moveTo>
                      <a:lnTo>
                        <a:pt x="0" y="1326"/>
                      </a:lnTo>
                      <a:lnTo>
                        <a:pt x="12769" y="4850"/>
                      </a:lnTo>
                      <a:cubicBezTo>
                        <a:pt x="13060" y="4777"/>
                        <a:pt x="13278" y="4541"/>
                        <a:pt x="13368" y="4269"/>
                      </a:cubicBezTo>
                      <a:cubicBezTo>
                        <a:pt x="13405" y="3996"/>
                        <a:pt x="13314" y="3724"/>
                        <a:pt x="13132" y="3524"/>
                      </a:cubicBezTo>
                      <a:lnTo>
                        <a:pt x="3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43"/>
                <p:cNvSpPr/>
                <p:nvPr/>
              </p:nvSpPr>
              <p:spPr>
                <a:xfrm>
                  <a:off x="5567070" y="3179534"/>
                  <a:ext cx="1185692" cy="417976"/>
                </a:xfrm>
                <a:custGeom>
                  <a:rect b="b" l="l" r="r" t="t"/>
                  <a:pathLst>
                    <a:path extrusionOk="0" h="4986" w="14144">
                      <a:moveTo>
                        <a:pt x="886" y="114"/>
                      </a:moveTo>
                      <a:cubicBezTo>
                        <a:pt x="909" y="114"/>
                        <a:pt x="933" y="115"/>
                        <a:pt x="957" y="118"/>
                      </a:cubicBezTo>
                      <a:lnTo>
                        <a:pt x="1030" y="118"/>
                      </a:lnTo>
                      <a:lnTo>
                        <a:pt x="13781" y="3641"/>
                      </a:lnTo>
                      <a:cubicBezTo>
                        <a:pt x="13944" y="3823"/>
                        <a:pt x="14017" y="4077"/>
                        <a:pt x="13999" y="4313"/>
                      </a:cubicBezTo>
                      <a:cubicBezTo>
                        <a:pt x="13908" y="4586"/>
                        <a:pt x="13708" y="4786"/>
                        <a:pt x="13454" y="4858"/>
                      </a:cubicBezTo>
                      <a:lnTo>
                        <a:pt x="703" y="1353"/>
                      </a:lnTo>
                      <a:cubicBezTo>
                        <a:pt x="0" y="1124"/>
                        <a:pt x="198" y="114"/>
                        <a:pt x="886" y="114"/>
                      </a:cubicBezTo>
                      <a:close/>
                      <a:moveTo>
                        <a:pt x="937" y="0"/>
                      </a:moveTo>
                      <a:cubicBezTo>
                        <a:pt x="613" y="0"/>
                        <a:pt x="308" y="209"/>
                        <a:pt x="194" y="535"/>
                      </a:cubicBezTo>
                      <a:cubicBezTo>
                        <a:pt x="85" y="917"/>
                        <a:pt x="303" y="1316"/>
                        <a:pt x="667" y="1462"/>
                      </a:cubicBezTo>
                      <a:lnTo>
                        <a:pt x="13436" y="4985"/>
                      </a:lnTo>
                      <a:lnTo>
                        <a:pt x="13472" y="4985"/>
                      </a:lnTo>
                      <a:cubicBezTo>
                        <a:pt x="13781" y="4895"/>
                        <a:pt x="14017" y="4658"/>
                        <a:pt x="14108" y="4350"/>
                      </a:cubicBezTo>
                      <a:cubicBezTo>
                        <a:pt x="14144" y="4059"/>
                        <a:pt x="14053" y="3768"/>
                        <a:pt x="13871" y="3551"/>
                      </a:cubicBezTo>
                      <a:lnTo>
                        <a:pt x="13853" y="3551"/>
                      </a:lnTo>
                      <a:lnTo>
                        <a:pt x="1048" y="9"/>
                      </a:lnTo>
                      <a:cubicBezTo>
                        <a:pt x="1011" y="3"/>
                        <a:pt x="974" y="0"/>
                        <a:pt x="9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43"/>
                <p:cNvSpPr/>
                <p:nvPr/>
              </p:nvSpPr>
              <p:spPr>
                <a:xfrm>
                  <a:off x="6679654" y="3496912"/>
                  <a:ext cx="67064" cy="65555"/>
                </a:xfrm>
                <a:custGeom>
                  <a:rect b="b" l="l" r="r" t="t"/>
                  <a:pathLst>
                    <a:path extrusionOk="0" h="782" w="800">
                      <a:moveTo>
                        <a:pt x="472" y="1"/>
                      </a:moveTo>
                      <a:cubicBezTo>
                        <a:pt x="404" y="1"/>
                        <a:pt x="336" y="19"/>
                        <a:pt x="273" y="55"/>
                      </a:cubicBezTo>
                      <a:cubicBezTo>
                        <a:pt x="55" y="146"/>
                        <a:pt x="0" y="418"/>
                        <a:pt x="127" y="745"/>
                      </a:cubicBezTo>
                      <a:cubicBezTo>
                        <a:pt x="127" y="764"/>
                        <a:pt x="164" y="782"/>
                        <a:pt x="182" y="782"/>
                      </a:cubicBezTo>
                      <a:lnTo>
                        <a:pt x="200" y="764"/>
                      </a:lnTo>
                      <a:cubicBezTo>
                        <a:pt x="236" y="745"/>
                        <a:pt x="236" y="709"/>
                        <a:pt x="236" y="691"/>
                      </a:cubicBezTo>
                      <a:cubicBezTo>
                        <a:pt x="127" y="418"/>
                        <a:pt x="145" y="219"/>
                        <a:pt x="309" y="128"/>
                      </a:cubicBezTo>
                      <a:cubicBezTo>
                        <a:pt x="354" y="110"/>
                        <a:pt x="404" y="101"/>
                        <a:pt x="454" y="101"/>
                      </a:cubicBezTo>
                      <a:cubicBezTo>
                        <a:pt x="504" y="101"/>
                        <a:pt x="554" y="110"/>
                        <a:pt x="599" y="128"/>
                      </a:cubicBezTo>
                      <a:cubicBezTo>
                        <a:pt x="672" y="164"/>
                        <a:pt x="654" y="273"/>
                        <a:pt x="636" y="400"/>
                      </a:cubicBezTo>
                      <a:cubicBezTo>
                        <a:pt x="618" y="473"/>
                        <a:pt x="599" y="527"/>
                        <a:pt x="545" y="546"/>
                      </a:cubicBezTo>
                      <a:cubicBezTo>
                        <a:pt x="518" y="555"/>
                        <a:pt x="495" y="559"/>
                        <a:pt x="472" y="559"/>
                      </a:cubicBezTo>
                      <a:cubicBezTo>
                        <a:pt x="450" y="559"/>
                        <a:pt x="427" y="555"/>
                        <a:pt x="400" y="546"/>
                      </a:cubicBezTo>
                      <a:cubicBezTo>
                        <a:pt x="382" y="546"/>
                        <a:pt x="382" y="509"/>
                        <a:pt x="382" y="491"/>
                      </a:cubicBezTo>
                      <a:cubicBezTo>
                        <a:pt x="382" y="455"/>
                        <a:pt x="400" y="437"/>
                        <a:pt x="436" y="418"/>
                      </a:cubicBezTo>
                      <a:lnTo>
                        <a:pt x="545" y="418"/>
                      </a:lnTo>
                      <a:cubicBezTo>
                        <a:pt x="563" y="418"/>
                        <a:pt x="599" y="400"/>
                        <a:pt x="599" y="382"/>
                      </a:cubicBezTo>
                      <a:cubicBezTo>
                        <a:pt x="618" y="346"/>
                        <a:pt x="599" y="309"/>
                        <a:pt x="563" y="309"/>
                      </a:cubicBezTo>
                      <a:cubicBezTo>
                        <a:pt x="547" y="304"/>
                        <a:pt x="530" y="302"/>
                        <a:pt x="512" y="302"/>
                      </a:cubicBezTo>
                      <a:cubicBezTo>
                        <a:pt x="468" y="302"/>
                        <a:pt x="420" y="315"/>
                        <a:pt x="382" y="328"/>
                      </a:cubicBezTo>
                      <a:cubicBezTo>
                        <a:pt x="327" y="346"/>
                        <a:pt x="273" y="418"/>
                        <a:pt x="273" y="491"/>
                      </a:cubicBezTo>
                      <a:cubicBezTo>
                        <a:pt x="254" y="546"/>
                        <a:pt x="291" y="618"/>
                        <a:pt x="345" y="655"/>
                      </a:cubicBezTo>
                      <a:cubicBezTo>
                        <a:pt x="388" y="676"/>
                        <a:pt x="430" y="685"/>
                        <a:pt x="477" y="685"/>
                      </a:cubicBezTo>
                      <a:cubicBezTo>
                        <a:pt x="509" y="685"/>
                        <a:pt x="544" y="680"/>
                        <a:pt x="581" y="673"/>
                      </a:cubicBezTo>
                      <a:cubicBezTo>
                        <a:pt x="672" y="636"/>
                        <a:pt x="745" y="527"/>
                        <a:pt x="745" y="418"/>
                      </a:cubicBezTo>
                      <a:cubicBezTo>
                        <a:pt x="763" y="309"/>
                        <a:pt x="799" y="128"/>
                        <a:pt x="672" y="55"/>
                      </a:cubicBezTo>
                      <a:cubicBezTo>
                        <a:pt x="609" y="19"/>
                        <a:pt x="540" y="1"/>
                        <a:pt x="4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43"/>
                <p:cNvSpPr/>
                <p:nvPr/>
              </p:nvSpPr>
              <p:spPr>
                <a:xfrm>
                  <a:off x="5764488" y="3133008"/>
                  <a:ext cx="843665" cy="485795"/>
                </a:xfrm>
                <a:custGeom>
                  <a:rect b="b" l="l" r="r" t="t"/>
                  <a:pathLst>
                    <a:path extrusionOk="0" h="5795" w="10064">
                      <a:moveTo>
                        <a:pt x="400" y="1"/>
                      </a:moveTo>
                      <a:lnTo>
                        <a:pt x="1" y="763"/>
                      </a:lnTo>
                      <a:lnTo>
                        <a:pt x="9500" y="5795"/>
                      </a:lnTo>
                      <a:cubicBezTo>
                        <a:pt x="9555" y="5795"/>
                        <a:pt x="9918" y="5795"/>
                        <a:pt x="10009" y="5540"/>
                      </a:cubicBezTo>
                      <a:cubicBezTo>
                        <a:pt x="10063" y="5359"/>
                        <a:pt x="10027" y="5159"/>
                        <a:pt x="9900" y="5014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43"/>
                <p:cNvSpPr/>
                <p:nvPr/>
              </p:nvSpPr>
              <p:spPr>
                <a:xfrm>
                  <a:off x="5744705" y="3133008"/>
                  <a:ext cx="866467" cy="494932"/>
                </a:xfrm>
                <a:custGeom>
                  <a:rect b="b" l="l" r="r" t="t"/>
                  <a:pathLst>
                    <a:path extrusionOk="0" h="5904" w="10336">
                      <a:moveTo>
                        <a:pt x="577" y="109"/>
                      </a:moveTo>
                      <a:cubicBezTo>
                        <a:pt x="585" y="109"/>
                        <a:pt x="592" y="109"/>
                        <a:pt x="600" y="110"/>
                      </a:cubicBezTo>
                      <a:lnTo>
                        <a:pt x="10081" y="5123"/>
                      </a:lnTo>
                      <a:cubicBezTo>
                        <a:pt x="10172" y="5250"/>
                        <a:pt x="10209" y="5413"/>
                        <a:pt x="10172" y="5577"/>
                      </a:cubicBezTo>
                      <a:cubicBezTo>
                        <a:pt x="10081" y="5777"/>
                        <a:pt x="9809" y="5795"/>
                        <a:pt x="9718" y="5795"/>
                      </a:cubicBezTo>
                      <a:lnTo>
                        <a:pt x="237" y="782"/>
                      </a:lnTo>
                      <a:lnTo>
                        <a:pt x="237" y="800"/>
                      </a:lnTo>
                      <a:cubicBezTo>
                        <a:pt x="23" y="515"/>
                        <a:pt x="228" y="109"/>
                        <a:pt x="577" y="109"/>
                      </a:cubicBezTo>
                      <a:close/>
                      <a:moveTo>
                        <a:pt x="600" y="1"/>
                      </a:moveTo>
                      <a:cubicBezTo>
                        <a:pt x="400" y="1"/>
                        <a:pt x="219" y="91"/>
                        <a:pt x="110" y="255"/>
                      </a:cubicBezTo>
                      <a:cubicBezTo>
                        <a:pt x="1" y="436"/>
                        <a:pt x="19" y="691"/>
                        <a:pt x="146" y="872"/>
                      </a:cubicBezTo>
                      <a:lnTo>
                        <a:pt x="9682" y="5904"/>
                      </a:lnTo>
                      <a:lnTo>
                        <a:pt x="9718" y="5904"/>
                      </a:lnTo>
                      <a:cubicBezTo>
                        <a:pt x="9827" y="5904"/>
                        <a:pt x="10154" y="5886"/>
                        <a:pt x="10281" y="5613"/>
                      </a:cubicBezTo>
                      <a:cubicBezTo>
                        <a:pt x="10336" y="5413"/>
                        <a:pt x="10299" y="5195"/>
                        <a:pt x="10154" y="5032"/>
                      </a:cubicBezTo>
                      <a:lnTo>
                        <a:pt x="6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43"/>
                <p:cNvSpPr/>
                <p:nvPr/>
              </p:nvSpPr>
              <p:spPr>
                <a:xfrm>
                  <a:off x="6553239" y="3565065"/>
                  <a:ext cx="53400" cy="41580"/>
                </a:xfrm>
                <a:custGeom>
                  <a:rect b="b" l="l" r="r" t="t"/>
                  <a:pathLst>
                    <a:path extrusionOk="0" h="496" w="637">
                      <a:moveTo>
                        <a:pt x="294" y="0"/>
                      </a:moveTo>
                      <a:cubicBezTo>
                        <a:pt x="275" y="0"/>
                        <a:pt x="256" y="2"/>
                        <a:pt x="237" y="5"/>
                      </a:cubicBezTo>
                      <a:cubicBezTo>
                        <a:pt x="164" y="5"/>
                        <a:pt x="91" y="41"/>
                        <a:pt x="55" y="96"/>
                      </a:cubicBezTo>
                      <a:cubicBezTo>
                        <a:pt x="1" y="205"/>
                        <a:pt x="1" y="332"/>
                        <a:pt x="37" y="441"/>
                      </a:cubicBezTo>
                      <a:cubicBezTo>
                        <a:pt x="44" y="469"/>
                        <a:pt x="67" y="481"/>
                        <a:pt x="90" y="481"/>
                      </a:cubicBezTo>
                      <a:cubicBezTo>
                        <a:pt x="128" y="481"/>
                        <a:pt x="168" y="449"/>
                        <a:pt x="146" y="405"/>
                      </a:cubicBezTo>
                      <a:cubicBezTo>
                        <a:pt x="109" y="332"/>
                        <a:pt x="109" y="241"/>
                        <a:pt x="146" y="168"/>
                      </a:cubicBezTo>
                      <a:cubicBezTo>
                        <a:pt x="164" y="132"/>
                        <a:pt x="200" y="114"/>
                        <a:pt x="237" y="114"/>
                      </a:cubicBezTo>
                      <a:cubicBezTo>
                        <a:pt x="259" y="109"/>
                        <a:pt x="281" y="107"/>
                        <a:pt x="302" y="107"/>
                      </a:cubicBezTo>
                      <a:cubicBezTo>
                        <a:pt x="364" y="107"/>
                        <a:pt x="418" y="128"/>
                        <a:pt x="473" y="168"/>
                      </a:cubicBezTo>
                      <a:cubicBezTo>
                        <a:pt x="509" y="205"/>
                        <a:pt x="491" y="259"/>
                        <a:pt x="473" y="314"/>
                      </a:cubicBezTo>
                      <a:cubicBezTo>
                        <a:pt x="455" y="368"/>
                        <a:pt x="436" y="386"/>
                        <a:pt x="400" y="386"/>
                      </a:cubicBezTo>
                      <a:cubicBezTo>
                        <a:pt x="364" y="386"/>
                        <a:pt x="327" y="368"/>
                        <a:pt x="309" y="350"/>
                      </a:cubicBezTo>
                      <a:cubicBezTo>
                        <a:pt x="291" y="350"/>
                        <a:pt x="291" y="332"/>
                        <a:pt x="291" y="314"/>
                      </a:cubicBezTo>
                      <a:lnTo>
                        <a:pt x="309" y="314"/>
                      </a:lnTo>
                      <a:cubicBezTo>
                        <a:pt x="346" y="314"/>
                        <a:pt x="364" y="314"/>
                        <a:pt x="400" y="332"/>
                      </a:cubicBezTo>
                      <a:cubicBezTo>
                        <a:pt x="407" y="336"/>
                        <a:pt x="414" y="338"/>
                        <a:pt x="420" y="338"/>
                      </a:cubicBezTo>
                      <a:cubicBezTo>
                        <a:pt x="466" y="338"/>
                        <a:pt x="500" y="239"/>
                        <a:pt x="436" y="223"/>
                      </a:cubicBezTo>
                      <a:cubicBezTo>
                        <a:pt x="411" y="210"/>
                        <a:pt x="376" y="197"/>
                        <a:pt x="345" y="197"/>
                      </a:cubicBezTo>
                      <a:cubicBezTo>
                        <a:pt x="332" y="197"/>
                        <a:pt x="320" y="199"/>
                        <a:pt x="309" y="205"/>
                      </a:cubicBezTo>
                      <a:cubicBezTo>
                        <a:pt x="182" y="205"/>
                        <a:pt x="128" y="350"/>
                        <a:pt x="218" y="441"/>
                      </a:cubicBezTo>
                      <a:cubicBezTo>
                        <a:pt x="273" y="477"/>
                        <a:pt x="346" y="495"/>
                        <a:pt x="400" y="495"/>
                      </a:cubicBezTo>
                      <a:cubicBezTo>
                        <a:pt x="491" y="495"/>
                        <a:pt x="545" y="441"/>
                        <a:pt x="582" y="350"/>
                      </a:cubicBezTo>
                      <a:cubicBezTo>
                        <a:pt x="636" y="277"/>
                        <a:pt x="618" y="150"/>
                        <a:pt x="545" y="78"/>
                      </a:cubicBezTo>
                      <a:cubicBezTo>
                        <a:pt x="471" y="33"/>
                        <a:pt x="384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43"/>
                <p:cNvSpPr/>
                <p:nvPr/>
              </p:nvSpPr>
              <p:spPr>
                <a:xfrm>
                  <a:off x="5989822" y="2997707"/>
                  <a:ext cx="347308" cy="432311"/>
                </a:xfrm>
                <a:custGeom>
                  <a:rect b="b" l="l" r="r" t="t"/>
                  <a:pathLst>
                    <a:path extrusionOk="0" h="5157" w="4143">
                      <a:moveTo>
                        <a:pt x="910" y="0"/>
                      </a:moveTo>
                      <a:cubicBezTo>
                        <a:pt x="716" y="0"/>
                        <a:pt x="521" y="68"/>
                        <a:pt x="364" y="198"/>
                      </a:cubicBezTo>
                      <a:cubicBezTo>
                        <a:pt x="110" y="398"/>
                        <a:pt x="1" y="725"/>
                        <a:pt x="110" y="1033"/>
                      </a:cubicBezTo>
                      <a:cubicBezTo>
                        <a:pt x="473" y="2704"/>
                        <a:pt x="1454" y="4157"/>
                        <a:pt x="2835" y="5156"/>
                      </a:cubicBezTo>
                      <a:lnTo>
                        <a:pt x="4142" y="4285"/>
                      </a:lnTo>
                      <a:lnTo>
                        <a:pt x="1436" y="198"/>
                      </a:lnTo>
                      <a:cubicBezTo>
                        <a:pt x="1284" y="64"/>
                        <a:pt x="1097" y="0"/>
                        <a:pt x="9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43"/>
                <p:cNvSpPr/>
                <p:nvPr/>
              </p:nvSpPr>
              <p:spPr>
                <a:xfrm>
                  <a:off x="6207610" y="3348199"/>
                  <a:ext cx="204126" cy="176211"/>
                </a:xfrm>
                <a:custGeom>
                  <a:rect b="b" l="l" r="r" t="t"/>
                  <a:pathLst>
                    <a:path extrusionOk="0" h="2102" w="2435">
                      <a:moveTo>
                        <a:pt x="1997" y="0"/>
                      </a:moveTo>
                      <a:cubicBezTo>
                        <a:pt x="1923" y="0"/>
                        <a:pt x="1835" y="10"/>
                        <a:pt x="1726" y="31"/>
                      </a:cubicBezTo>
                      <a:lnTo>
                        <a:pt x="1308" y="104"/>
                      </a:lnTo>
                      <a:lnTo>
                        <a:pt x="73" y="866"/>
                      </a:lnTo>
                      <a:cubicBezTo>
                        <a:pt x="0" y="1066"/>
                        <a:pt x="0" y="1302"/>
                        <a:pt x="109" y="1502"/>
                      </a:cubicBezTo>
                      <a:cubicBezTo>
                        <a:pt x="218" y="1684"/>
                        <a:pt x="418" y="1720"/>
                        <a:pt x="818" y="1811"/>
                      </a:cubicBezTo>
                      <a:cubicBezTo>
                        <a:pt x="1036" y="1865"/>
                        <a:pt x="1399" y="1956"/>
                        <a:pt x="1799" y="2102"/>
                      </a:cubicBezTo>
                      <a:cubicBezTo>
                        <a:pt x="1962" y="1793"/>
                        <a:pt x="2053" y="1430"/>
                        <a:pt x="2053" y="1066"/>
                      </a:cubicBezTo>
                      <a:cubicBezTo>
                        <a:pt x="2053" y="812"/>
                        <a:pt x="1998" y="521"/>
                        <a:pt x="2107" y="467"/>
                      </a:cubicBezTo>
                      <a:cubicBezTo>
                        <a:pt x="2133" y="451"/>
                        <a:pt x="2160" y="445"/>
                        <a:pt x="2188" y="445"/>
                      </a:cubicBezTo>
                      <a:cubicBezTo>
                        <a:pt x="2259" y="445"/>
                        <a:pt x="2333" y="487"/>
                        <a:pt x="2398" y="540"/>
                      </a:cubicBezTo>
                      <a:cubicBezTo>
                        <a:pt x="2434" y="376"/>
                        <a:pt x="2380" y="194"/>
                        <a:pt x="2271" y="85"/>
                      </a:cubicBezTo>
                      <a:cubicBezTo>
                        <a:pt x="2203" y="29"/>
                        <a:pt x="2120" y="0"/>
                        <a:pt x="19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43"/>
                <p:cNvSpPr/>
                <p:nvPr/>
              </p:nvSpPr>
              <p:spPr>
                <a:xfrm>
                  <a:off x="6277608" y="2292031"/>
                  <a:ext cx="198090" cy="133038"/>
                </a:xfrm>
                <a:custGeom>
                  <a:rect b="b" l="l" r="r" t="t"/>
                  <a:pathLst>
                    <a:path extrusionOk="0" h="1587" w="2363">
                      <a:moveTo>
                        <a:pt x="1381" y="0"/>
                      </a:moveTo>
                      <a:cubicBezTo>
                        <a:pt x="1046" y="0"/>
                        <a:pt x="733" y="126"/>
                        <a:pt x="491" y="351"/>
                      </a:cubicBezTo>
                      <a:cubicBezTo>
                        <a:pt x="328" y="479"/>
                        <a:pt x="1" y="769"/>
                        <a:pt x="37" y="1151"/>
                      </a:cubicBezTo>
                      <a:cubicBezTo>
                        <a:pt x="55" y="1314"/>
                        <a:pt x="128" y="1459"/>
                        <a:pt x="255" y="1587"/>
                      </a:cubicBezTo>
                      <a:cubicBezTo>
                        <a:pt x="400" y="1441"/>
                        <a:pt x="509" y="1296"/>
                        <a:pt x="582" y="1114"/>
                      </a:cubicBezTo>
                      <a:cubicBezTo>
                        <a:pt x="637" y="1005"/>
                        <a:pt x="655" y="878"/>
                        <a:pt x="727" y="878"/>
                      </a:cubicBezTo>
                      <a:cubicBezTo>
                        <a:pt x="800" y="878"/>
                        <a:pt x="836" y="987"/>
                        <a:pt x="927" y="1042"/>
                      </a:cubicBezTo>
                      <a:cubicBezTo>
                        <a:pt x="977" y="1081"/>
                        <a:pt x="1027" y="1110"/>
                        <a:pt x="1128" y="1110"/>
                      </a:cubicBezTo>
                      <a:cubicBezTo>
                        <a:pt x="1211" y="1110"/>
                        <a:pt x="1328" y="1091"/>
                        <a:pt x="1508" y="1042"/>
                      </a:cubicBezTo>
                      <a:cubicBezTo>
                        <a:pt x="1890" y="914"/>
                        <a:pt x="2344" y="769"/>
                        <a:pt x="2362" y="515"/>
                      </a:cubicBezTo>
                      <a:cubicBezTo>
                        <a:pt x="2362" y="261"/>
                        <a:pt x="1890" y="43"/>
                        <a:pt x="1508" y="6"/>
                      </a:cubicBezTo>
                      <a:cubicBezTo>
                        <a:pt x="1466" y="2"/>
                        <a:pt x="1423" y="0"/>
                        <a:pt x="1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43"/>
                <p:cNvSpPr/>
                <p:nvPr/>
              </p:nvSpPr>
              <p:spPr>
                <a:xfrm>
                  <a:off x="7048084" y="2802636"/>
                  <a:ext cx="44262" cy="70082"/>
                </a:xfrm>
                <a:custGeom>
                  <a:rect b="b" l="l" r="r" t="t"/>
                  <a:pathLst>
                    <a:path extrusionOk="0" h="836" w="528">
                      <a:moveTo>
                        <a:pt x="92" y="0"/>
                      </a:moveTo>
                      <a:cubicBezTo>
                        <a:pt x="73" y="0"/>
                        <a:pt x="37" y="18"/>
                        <a:pt x="37" y="55"/>
                      </a:cubicBezTo>
                      <a:cubicBezTo>
                        <a:pt x="1" y="182"/>
                        <a:pt x="19" y="327"/>
                        <a:pt x="73" y="454"/>
                      </a:cubicBezTo>
                      <a:cubicBezTo>
                        <a:pt x="146" y="618"/>
                        <a:pt x="255" y="745"/>
                        <a:pt x="418" y="836"/>
                      </a:cubicBezTo>
                      <a:lnTo>
                        <a:pt x="455" y="836"/>
                      </a:lnTo>
                      <a:cubicBezTo>
                        <a:pt x="509" y="836"/>
                        <a:pt x="527" y="763"/>
                        <a:pt x="473" y="727"/>
                      </a:cubicBezTo>
                      <a:cubicBezTo>
                        <a:pt x="346" y="654"/>
                        <a:pt x="237" y="545"/>
                        <a:pt x="182" y="418"/>
                      </a:cubicBezTo>
                      <a:cubicBezTo>
                        <a:pt x="128" y="309"/>
                        <a:pt x="128" y="182"/>
                        <a:pt x="146" y="73"/>
                      </a:cubicBezTo>
                      <a:cubicBezTo>
                        <a:pt x="146" y="36"/>
                        <a:pt x="128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43"/>
                <p:cNvSpPr/>
                <p:nvPr/>
              </p:nvSpPr>
              <p:spPr>
                <a:xfrm>
                  <a:off x="6953692" y="2266631"/>
                  <a:ext cx="193480" cy="2230800"/>
                </a:xfrm>
                <a:custGeom>
                  <a:rect b="b" l="l" r="r" t="t"/>
                  <a:pathLst>
                    <a:path extrusionOk="0" h="26611" w="2308">
                      <a:moveTo>
                        <a:pt x="1" y="0"/>
                      </a:moveTo>
                      <a:lnTo>
                        <a:pt x="1" y="26610"/>
                      </a:lnTo>
                      <a:lnTo>
                        <a:pt x="2307" y="26610"/>
                      </a:lnTo>
                      <a:lnTo>
                        <a:pt x="23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43"/>
                <p:cNvSpPr/>
                <p:nvPr/>
              </p:nvSpPr>
              <p:spPr>
                <a:xfrm>
                  <a:off x="6953692" y="1968198"/>
                  <a:ext cx="191971" cy="324506"/>
                </a:xfrm>
                <a:custGeom>
                  <a:rect b="b" l="l" r="r" t="t"/>
                  <a:pathLst>
                    <a:path extrusionOk="0" h="3871" w="2290">
                      <a:moveTo>
                        <a:pt x="1000" y="0"/>
                      </a:moveTo>
                      <a:cubicBezTo>
                        <a:pt x="818" y="636"/>
                        <a:pt x="636" y="1290"/>
                        <a:pt x="455" y="1926"/>
                      </a:cubicBezTo>
                      <a:cubicBezTo>
                        <a:pt x="309" y="2489"/>
                        <a:pt x="146" y="3016"/>
                        <a:pt x="1" y="3560"/>
                      </a:cubicBezTo>
                      <a:cubicBezTo>
                        <a:pt x="37" y="3669"/>
                        <a:pt x="91" y="3815"/>
                        <a:pt x="200" y="3833"/>
                      </a:cubicBezTo>
                      <a:cubicBezTo>
                        <a:pt x="212" y="3836"/>
                        <a:pt x="222" y="3837"/>
                        <a:pt x="233" y="3837"/>
                      </a:cubicBezTo>
                      <a:cubicBezTo>
                        <a:pt x="358" y="3837"/>
                        <a:pt x="435" y="3651"/>
                        <a:pt x="636" y="3651"/>
                      </a:cubicBezTo>
                      <a:cubicBezTo>
                        <a:pt x="644" y="3651"/>
                        <a:pt x="651" y="3650"/>
                        <a:pt x="658" y="3650"/>
                      </a:cubicBezTo>
                      <a:cubicBezTo>
                        <a:pt x="853" y="3650"/>
                        <a:pt x="945" y="3870"/>
                        <a:pt x="1125" y="3870"/>
                      </a:cubicBezTo>
                      <a:cubicBezTo>
                        <a:pt x="1131" y="3870"/>
                        <a:pt x="1138" y="3870"/>
                        <a:pt x="1145" y="3869"/>
                      </a:cubicBezTo>
                      <a:cubicBezTo>
                        <a:pt x="1326" y="3833"/>
                        <a:pt x="1345" y="3651"/>
                        <a:pt x="1526" y="3633"/>
                      </a:cubicBezTo>
                      <a:cubicBezTo>
                        <a:pt x="1535" y="3632"/>
                        <a:pt x="1543" y="3632"/>
                        <a:pt x="1552" y="3632"/>
                      </a:cubicBezTo>
                      <a:cubicBezTo>
                        <a:pt x="1709" y="3632"/>
                        <a:pt x="1799" y="3780"/>
                        <a:pt x="1971" y="3780"/>
                      </a:cubicBezTo>
                      <a:cubicBezTo>
                        <a:pt x="1980" y="3780"/>
                        <a:pt x="1989" y="3779"/>
                        <a:pt x="1999" y="3778"/>
                      </a:cubicBezTo>
                      <a:cubicBezTo>
                        <a:pt x="2126" y="3742"/>
                        <a:pt x="2235" y="3669"/>
                        <a:pt x="2289" y="3560"/>
                      </a:cubicBezTo>
                      <a:cubicBezTo>
                        <a:pt x="2144" y="3016"/>
                        <a:pt x="1980" y="2471"/>
                        <a:pt x="1817" y="1944"/>
                      </a:cubicBezTo>
                      <a:cubicBezTo>
                        <a:pt x="1599" y="1290"/>
                        <a:pt x="1417" y="636"/>
                        <a:pt x="12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43"/>
                <p:cNvSpPr/>
                <p:nvPr/>
              </p:nvSpPr>
              <p:spPr>
                <a:xfrm>
                  <a:off x="6991750" y="1968198"/>
                  <a:ext cx="114260" cy="162966"/>
                </a:xfrm>
                <a:custGeom>
                  <a:rect b="b" l="l" r="r" t="t"/>
                  <a:pathLst>
                    <a:path extrusionOk="0" h="1944" w="1363">
                      <a:moveTo>
                        <a:pt x="564" y="0"/>
                      </a:moveTo>
                      <a:cubicBezTo>
                        <a:pt x="364" y="654"/>
                        <a:pt x="182" y="1308"/>
                        <a:pt x="1" y="1944"/>
                      </a:cubicBezTo>
                      <a:lnTo>
                        <a:pt x="1363" y="1944"/>
                      </a:lnTo>
                      <a:cubicBezTo>
                        <a:pt x="1163" y="1308"/>
                        <a:pt x="963" y="654"/>
                        <a:pt x="7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43"/>
                <p:cNvSpPr/>
                <p:nvPr/>
              </p:nvSpPr>
              <p:spPr>
                <a:xfrm>
                  <a:off x="6944554" y="4453155"/>
                  <a:ext cx="210246" cy="150810"/>
                </a:xfrm>
                <a:custGeom>
                  <a:rect b="b" l="l" r="r" t="t"/>
                  <a:pathLst>
                    <a:path extrusionOk="0" h="1799" w="2508">
                      <a:moveTo>
                        <a:pt x="509" y="0"/>
                      </a:moveTo>
                      <a:cubicBezTo>
                        <a:pt x="237" y="0"/>
                        <a:pt x="1" y="236"/>
                        <a:pt x="1" y="527"/>
                      </a:cubicBezTo>
                      <a:lnTo>
                        <a:pt x="1" y="1272"/>
                      </a:lnTo>
                      <a:cubicBezTo>
                        <a:pt x="1" y="1562"/>
                        <a:pt x="237" y="1799"/>
                        <a:pt x="509" y="1799"/>
                      </a:cubicBezTo>
                      <a:lnTo>
                        <a:pt x="1999" y="1799"/>
                      </a:lnTo>
                      <a:cubicBezTo>
                        <a:pt x="2289" y="1799"/>
                        <a:pt x="2507" y="1562"/>
                        <a:pt x="2507" y="1272"/>
                      </a:cubicBezTo>
                      <a:lnTo>
                        <a:pt x="2507" y="527"/>
                      </a:lnTo>
                      <a:cubicBezTo>
                        <a:pt x="2507" y="236"/>
                        <a:pt x="2289" y="0"/>
                        <a:pt x="19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43"/>
                <p:cNvSpPr/>
                <p:nvPr/>
              </p:nvSpPr>
              <p:spPr>
                <a:xfrm>
                  <a:off x="6929297" y="4281053"/>
                  <a:ext cx="240676" cy="194989"/>
                </a:xfrm>
                <a:custGeom>
                  <a:rect b="b" l="l" r="r" t="t"/>
                  <a:pathLst>
                    <a:path extrusionOk="0" h="2326" w="2871">
                      <a:moveTo>
                        <a:pt x="1" y="1"/>
                      </a:moveTo>
                      <a:lnTo>
                        <a:pt x="1" y="2326"/>
                      </a:lnTo>
                      <a:lnTo>
                        <a:pt x="2871" y="2326"/>
                      </a:lnTo>
                      <a:lnTo>
                        <a:pt x="28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43"/>
                <p:cNvSpPr/>
                <p:nvPr/>
              </p:nvSpPr>
              <p:spPr>
                <a:xfrm>
                  <a:off x="7098381" y="2826947"/>
                  <a:ext cx="121889" cy="169085"/>
                </a:xfrm>
                <a:custGeom>
                  <a:rect b="b" l="l" r="r" t="t"/>
                  <a:pathLst>
                    <a:path extrusionOk="0" h="2017" w="1454">
                      <a:moveTo>
                        <a:pt x="254" y="1"/>
                      </a:moveTo>
                      <a:cubicBezTo>
                        <a:pt x="200" y="73"/>
                        <a:pt x="182" y="164"/>
                        <a:pt x="200" y="255"/>
                      </a:cubicBezTo>
                      <a:cubicBezTo>
                        <a:pt x="218" y="382"/>
                        <a:pt x="327" y="491"/>
                        <a:pt x="454" y="527"/>
                      </a:cubicBezTo>
                      <a:cubicBezTo>
                        <a:pt x="431" y="523"/>
                        <a:pt x="407" y="520"/>
                        <a:pt x="384" y="520"/>
                      </a:cubicBezTo>
                      <a:cubicBezTo>
                        <a:pt x="228" y="520"/>
                        <a:pt x="84" y="624"/>
                        <a:pt x="36" y="782"/>
                      </a:cubicBezTo>
                      <a:cubicBezTo>
                        <a:pt x="36" y="917"/>
                        <a:pt x="194" y="1084"/>
                        <a:pt x="436" y="1091"/>
                      </a:cubicBezTo>
                      <a:lnTo>
                        <a:pt x="436" y="1091"/>
                      </a:lnTo>
                      <a:cubicBezTo>
                        <a:pt x="192" y="1100"/>
                        <a:pt x="17" y="1169"/>
                        <a:pt x="0" y="1254"/>
                      </a:cubicBezTo>
                      <a:cubicBezTo>
                        <a:pt x="0" y="1345"/>
                        <a:pt x="127" y="1417"/>
                        <a:pt x="218" y="1454"/>
                      </a:cubicBezTo>
                      <a:cubicBezTo>
                        <a:pt x="266" y="1473"/>
                        <a:pt x="319" y="1487"/>
                        <a:pt x="371" y="1491"/>
                      </a:cubicBezTo>
                      <a:lnTo>
                        <a:pt x="371" y="1491"/>
                      </a:lnTo>
                      <a:cubicBezTo>
                        <a:pt x="270" y="1531"/>
                        <a:pt x="195" y="1624"/>
                        <a:pt x="182" y="1726"/>
                      </a:cubicBezTo>
                      <a:cubicBezTo>
                        <a:pt x="182" y="1835"/>
                        <a:pt x="218" y="1926"/>
                        <a:pt x="309" y="1981"/>
                      </a:cubicBezTo>
                      <a:lnTo>
                        <a:pt x="854" y="2017"/>
                      </a:lnTo>
                      <a:cubicBezTo>
                        <a:pt x="981" y="1890"/>
                        <a:pt x="1090" y="1744"/>
                        <a:pt x="1144" y="1581"/>
                      </a:cubicBezTo>
                      <a:cubicBezTo>
                        <a:pt x="1453" y="891"/>
                        <a:pt x="1017" y="182"/>
                        <a:pt x="963" y="91"/>
                      </a:cubicBez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43"/>
                <p:cNvSpPr/>
                <p:nvPr/>
              </p:nvSpPr>
              <p:spPr>
                <a:xfrm>
                  <a:off x="7405951" y="2373178"/>
                  <a:ext cx="994308" cy="968488"/>
                </a:xfrm>
                <a:custGeom>
                  <a:rect b="b" l="l" r="r" t="t"/>
                  <a:pathLst>
                    <a:path extrusionOk="0" h="11553" w="11861">
                      <a:moveTo>
                        <a:pt x="3905" y="1"/>
                      </a:moveTo>
                      <a:cubicBezTo>
                        <a:pt x="3197" y="655"/>
                        <a:pt x="2670" y="1472"/>
                        <a:pt x="2361" y="2380"/>
                      </a:cubicBezTo>
                      <a:cubicBezTo>
                        <a:pt x="1580" y="4814"/>
                        <a:pt x="2906" y="6994"/>
                        <a:pt x="1726" y="8047"/>
                      </a:cubicBezTo>
                      <a:cubicBezTo>
                        <a:pt x="1308" y="8429"/>
                        <a:pt x="745" y="8501"/>
                        <a:pt x="636" y="9010"/>
                      </a:cubicBezTo>
                      <a:cubicBezTo>
                        <a:pt x="527" y="9555"/>
                        <a:pt x="1090" y="9900"/>
                        <a:pt x="926" y="10372"/>
                      </a:cubicBezTo>
                      <a:cubicBezTo>
                        <a:pt x="745" y="10863"/>
                        <a:pt x="18" y="10863"/>
                        <a:pt x="0" y="11226"/>
                      </a:cubicBezTo>
                      <a:cubicBezTo>
                        <a:pt x="0" y="11353"/>
                        <a:pt x="73" y="11462"/>
                        <a:pt x="164" y="11553"/>
                      </a:cubicBezTo>
                      <a:lnTo>
                        <a:pt x="8156" y="11553"/>
                      </a:lnTo>
                      <a:cubicBezTo>
                        <a:pt x="8246" y="11389"/>
                        <a:pt x="8337" y="11226"/>
                        <a:pt x="8428" y="11063"/>
                      </a:cubicBezTo>
                      <a:lnTo>
                        <a:pt x="8428" y="11063"/>
                      </a:lnTo>
                      <a:cubicBezTo>
                        <a:pt x="8428" y="11226"/>
                        <a:pt x="8410" y="11389"/>
                        <a:pt x="8410" y="11553"/>
                      </a:cubicBezTo>
                      <a:lnTo>
                        <a:pt x="9264" y="11553"/>
                      </a:lnTo>
                      <a:cubicBezTo>
                        <a:pt x="9264" y="11408"/>
                        <a:pt x="9282" y="11262"/>
                        <a:pt x="9282" y="11117"/>
                      </a:cubicBezTo>
                      <a:cubicBezTo>
                        <a:pt x="9336" y="11262"/>
                        <a:pt x="9391" y="11408"/>
                        <a:pt x="9427" y="11553"/>
                      </a:cubicBezTo>
                      <a:lnTo>
                        <a:pt x="10535" y="11553"/>
                      </a:lnTo>
                      <a:cubicBezTo>
                        <a:pt x="10553" y="11426"/>
                        <a:pt x="10590" y="11299"/>
                        <a:pt x="10608" y="11172"/>
                      </a:cubicBezTo>
                      <a:cubicBezTo>
                        <a:pt x="10644" y="11299"/>
                        <a:pt x="10662" y="11426"/>
                        <a:pt x="10699" y="11553"/>
                      </a:cubicBezTo>
                      <a:lnTo>
                        <a:pt x="11371" y="11553"/>
                      </a:lnTo>
                      <a:cubicBezTo>
                        <a:pt x="11788" y="11063"/>
                        <a:pt x="11861" y="10699"/>
                        <a:pt x="11825" y="10409"/>
                      </a:cubicBezTo>
                      <a:cubicBezTo>
                        <a:pt x="11752" y="9882"/>
                        <a:pt x="11225" y="9791"/>
                        <a:pt x="11134" y="9210"/>
                      </a:cubicBezTo>
                      <a:cubicBezTo>
                        <a:pt x="11044" y="8592"/>
                        <a:pt x="11589" y="8374"/>
                        <a:pt x="11461" y="7884"/>
                      </a:cubicBezTo>
                      <a:cubicBezTo>
                        <a:pt x="11316" y="7285"/>
                        <a:pt x="10481" y="7375"/>
                        <a:pt x="10172" y="6667"/>
                      </a:cubicBezTo>
                      <a:cubicBezTo>
                        <a:pt x="9936" y="6122"/>
                        <a:pt x="10317" y="5795"/>
                        <a:pt x="10099" y="5268"/>
                      </a:cubicBezTo>
                      <a:cubicBezTo>
                        <a:pt x="9808" y="4596"/>
                        <a:pt x="8900" y="4433"/>
                        <a:pt x="8573" y="4342"/>
                      </a:cubicBezTo>
                      <a:cubicBezTo>
                        <a:pt x="7593" y="4088"/>
                        <a:pt x="6285" y="3143"/>
                        <a:pt x="4868" y="110"/>
                      </a:cubicBezTo>
                      <a:lnTo>
                        <a:pt x="39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43"/>
                <p:cNvSpPr/>
                <p:nvPr/>
              </p:nvSpPr>
              <p:spPr>
                <a:xfrm>
                  <a:off x="7801794" y="2392375"/>
                  <a:ext cx="628976" cy="955411"/>
                </a:xfrm>
                <a:custGeom>
                  <a:rect b="b" l="l" r="r" t="t"/>
                  <a:pathLst>
                    <a:path extrusionOk="0" h="11397" w="7503">
                      <a:moveTo>
                        <a:pt x="57" y="1"/>
                      </a:moveTo>
                      <a:cubicBezTo>
                        <a:pt x="49" y="1"/>
                        <a:pt x="42" y="3"/>
                        <a:pt x="37" y="8"/>
                      </a:cubicBezTo>
                      <a:cubicBezTo>
                        <a:pt x="1" y="26"/>
                        <a:pt x="1" y="63"/>
                        <a:pt x="19" y="81"/>
                      </a:cubicBezTo>
                      <a:cubicBezTo>
                        <a:pt x="1399" y="2460"/>
                        <a:pt x="2780" y="3822"/>
                        <a:pt x="4124" y="4168"/>
                      </a:cubicBezTo>
                      <a:lnTo>
                        <a:pt x="4196" y="4186"/>
                      </a:lnTo>
                      <a:cubicBezTo>
                        <a:pt x="4578" y="4295"/>
                        <a:pt x="5359" y="4476"/>
                        <a:pt x="5613" y="5058"/>
                      </a:cubicBezTo>
                      <a:cubicBezTo>
                        <a:pt x="5686" y="5275"/>
                        <a:pt x="5704" y="5493"/>
                        <a:pt x="5631" y="5711"/>
                      </a:cubicBezTo>
                      <a:cubicBezTo>
                        <a:pt x="5577" y="5966"/>
                        <a:pt x="5595" y="6238"/>
                        <a:pt x="5686" y="6474"/>
                      </a:cubicBezTo>
                      <a:cubicBezTo>
                        <a:pt x="5849" y="6783"/>
                        <a:pt x="6104" y="7019"/>
                        <a:pt x="6431" y="7146"/>
                      </a:cubicBezTo>
                      <a:cubicBezTo>
                        <a:pt x="6685" y="7292"/>
                        <a:pt x="6903" y="7401"/>
                        <a:pt x="6976" y="7673"/>
                      </a:cubicBezTo>
                      <a:cubicBezTo>
                        <a:pt x="7012" y="7873"/>
                        <a:pt x="6957" y="8091"/>
                        <a:pt x="6830" y="8236"/>
                      </a:cubicBezTo>
                      <a:cubicBezTo>
                        <a:pt x="6685" y="8472"/>
                        <a:pt x="6612" y="8727"/>
                        <a:pt x="6649" y="8999"/>
                      </a:cubicBezTo>
                      <a:cubicBezTo>
                        <a:pt x="6703" y="9253"/>
                        <a:pt x="6830" y="9471"/>
                        <a:pt x="7012" y="9653"/>
                      </a:cubicBezTo>
                      <a:cubicBezTo>
                        <a:pt x="7175" y="9798"/>
                        <a:pt x="7284" y="9998"/>
                        <a:pt x="7339" y="10198"/>
                      </a:cubicBezTo>
                      <a:cubicBezTo>
                        <a:pt x="7375" y="10543"/>
                        <a:pt x="7230" y="10906"/>
                        <a:pt x="6885" y="11288"/>
                      </a:cubicBezTo>
                      <a:cubicBezTo>
                        <a:pt x="6848" y="11306"/>
                        <a:pt x="6848" y="11360"/>
                        <a:pt x="6885" y="11378"/>
                      </a:cubicBezTo>
                      <a:cubicBezTo>
                        <a:pt x="6885" y="11378"/>
                        <a:pt x="6903" y="11397"/>
                        <a:pt x="6921" y="11397"/>
                      </a:cubicBezTo>
                      <a:cubicBezTo>
                        <a:pt x="6939" y="11378"/>
                        <a:pt x="6957" y="11378"/>
                        <a:pt x="6976" y="11342"/>
                      </a:cubicBezTo>
                      <a:cubicBezTo>
                        <a:pt x="7339" y="10924"/>
                        <a:pt x="7502" y="10543"/>
                        <a:pt x="7448" y="10161"/>
                      </a:cubicBezTo>
                      <a:cubicBezTo>
                        <a:pt x="7393" y="9925"/>
                        <a:pt x="7266" y="9726"/>
                        <a:pt x="7084" y="9562"/>
                      </a:cubicBezTo>
                      <a:cubicBezTo>
                        <a:pt x="6921" y="9399"/>
                        <a:pt x="6794" y="9199"/>
                        <a:pt x="6758" y="8963"/>
                      </a:cubicBezTo>
                      <a:cubicBezTo>
                        <a:pt x="6721" y="8727"/>
                        <a:pt x="6794" y="8472"/>
                        <a:pt x="6921" y="8272"/>
                      </a:cubicBezTo>
                      <a:cubicBezTo>
                        <a:pt x="7066" y="8091"/>
                        <a:pt x="7121" y="7855"/>
                        <a:pt x="7084" y="7637"/>
                      </a:cubicBezTo>
                      <a:cubicBezTo>
                        <a:pt x="6994" y="7310"/>
                        <a:pt x="6739" y="7183"/>
                        <a:pt x="6467" y="7037"/>
                      </a:cubicBezTo>
                      <a:cubicBezTo>
                        <a:pt x="6176" y="6910"/>
                        <a:pt x="5940" y="6692"/>
                        <a:pt x="5795" y="6420"/>
                      </a:cubicBezTo>
                      <a:cubicBezTo>
                        <a:pt x="5704" y="6202"/>
                        <a:pt x="5686" y="5966"/>
                        <a:pt x="5759" y="5730"/>
                      </a:cubicBezTo>
                      <a:cubicBezTo>
                        <a:pt x="5813" y="5493"/>
                        <a:pt x="5795" y="5239"/>
                        <a:pt x="5704" y="5021"/>
                      </a:cubicBezTo>
                      <a:cubicBezTo>
                        <a:pt x="5432" y="4385"/>
                        <a:pt x="4614" y="4186"/>
                        <a:pt x="4233" y="4077"/>
                      </a:cubicBezTo>
                      <a:lnTo>
                        <a:pt x="4142" y="4059"/>
                      </a:lnTo>
                      <a:cubicBezTo>
                        <a:pt x="2834" y="3732"/>
                        <a:pt x="1472" y="2369"/>
                        <a:pt x="110" y="26"/>
                      </a:cubicBezTo>
                      <a:cubicBezTo>
                        <a:pt x="97" y="13"/>
                        <a:pt x="75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43"/>
                <p:cNvSpPr/>
                <p:nvPr/>
              </p:nvSpPr>
              <p:spPr>
                <a:xfrm>
                  <a:off x="7564305" y="2619804"/>
                  <a:ext cx="408084" cy="643814"/>
                </a:xfrm>
                <a:custGeom>
                  <a:rect b="b" l="l" r="r" t="t"/>
                  <a:pathLst>
                    <a:path extrusionOk="0" h="7680" w="4868">
                      <a:moveTo>
                        <a:pt x="2509" y="1"/>
                      </a:moveTo>
                      <a:cubicBezTo>
                        <a:pt x="1555" y="1"/>
                        <a:pt x="656" y="363"/>
                        <a:pt x="0" y="1055"/>
                      </a:cubicBezTo>
                      <a:cubicBezTo>
                        <a:pt x="254" y="3053"/>
                        <a:pt x="527" y="5069"/>
                        <a:pt x="799" y="7085"/>
                      </a:cubicBezTo>
                      <a:cubicBezTo>
                        <a:pt x="1533" y="7479"/>
                        <a:pt x="2342" y="7679"/>
                        <a:pt x="3157" y="7679"/>
                      </a:cubicBezTo>
                      <a:cubicBezTo>
                        <a:pt x="3732" y="7679"/>
                        <a:pt x="4311" y="7579"/>
                        <a:pt x="4868" y="7376"/>
                      </a:cubicBezTo>
                      <a:lnTo>
                        <a:pt x="4178" y="528"/>
                      </a:lnTo>
                      <a:cubicBezTo>
                        <a:pt x="3706" y="219"/>
                        <a:pt x="3142" y="38"/>
                        <a:pt x="2579" y="1"/>
                      </a:cubicBezTo>
                      <a:cubicBezTo>
                        <a:pt x="2556" y="1"/>
                        <a:pt x="2533" y="1"/>
                        <a:pt x="25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43"/>
                <p:cNvSpPr/>
                <p:nvPr/>
              </p:nvSpPr>
              <p:spPr>
                <a:xfrm>
                  <a:off x="7751580" y="3238047"/>
                  <a:ext cx="277226" cy="603073"/>
                </a:xfrm>
                <a:custGeom>
                  <a:rect b="b" l="l" r="r" t="t"/>
                  <a:pathLst>
                    <a:path extrusionOk="0" h="7194" w="3307">
                      <a:moveTo>
                        <a:pt x="2634" y="1"/>
                      </a:moveTo>
                      <a:lnTo>
                        <a:pt x="582" y="146"/>
                      </a:lnTo>
                      <a:lnTo>
                        <a:pt x="0" y="201"/>
                      </a:lnTo>
                      <a:lnTo>
                        <a:pt x="273" y="3888"/>
                      </a:lnTo>
                      <a:lnTo>
                        <a:pt x="364" y="5196"/>
                      </a:lnTo>
                      <a:lnTo>
                        <a:pt x="418" y="5940"/>
                      </a:lnTo>
                      <a:lnTo>
                        <a:pt x="491" y="6830"/>
                      </a:lnTo>
                      <a:lnTo>
                        <a:pt x="509" y="7139"/>
                      </a:lnTo>
                      <a:lnTo>
                        <a:pt x="509" y="7194"/>
                      </a:lnTo>
                      <a:lnTo>
                        <a:pt x="1708" y="7121"/>
                      </a:lnTo>
                      <a:lnTo>
                        <a:pt x="3306" y="6994"/>
                      </a:lnTo>
                      <a:lnTo>
                        <a:pt x="3270" y="6503"/>
                      </a:lnTo>
                      <a:lnTo>
                        <a:pt x="3106" y="4215"/>
                      </a:lnTo>
                      <a:lnTo>
                        <a:pt x="3034" y="3179"/>
                      </a:lnTo>
                      <a:lnTo>
                        <a:pt x="2888" y="1363"/>
                      </a:lnTo>
                      <a:cubicBezTo>
                        <a:pt x="2816" y="909"/>
                        <a:pt x="2725" y="455"/>
                        <a:pt x="26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43"/>
                <p:cNvSpPr/>
                <p:nvPr/>
              </p:nvSpPr>
              <p:spPr>
                <a:xfrm>
                  <a:off x="7367893" y="2668593"/>
                  <a:ext cx="263478" cy="430970"/>
                </a:xfrm>
                <a:custGeom>
                  <a:rect b="b" l="l" r="r" t="t"/>
                  <a:pathLst>
                    <a:path extrusionOk="0" h="5141" w="3143">
                      <a:moveTo>
                        <a:pt x="2870" y="1"/>
                      </a:moveTo>
                      <a:cubicBezTo>
                        <a:pt x="2561" y="219"/>
                        <a:pt x="2289" y="491"/>
                        <a:pt x="2053" y="782"/>
                      </a:cubicBezTo>
                      <a:cubicBezTo>
                        <a:pt x="1925" y="927"/>
                        <a:pt x="1798" y="1090"/>
                        <a:pt x="1689" y="1254"/>
                      </a:cubicBezTo>
                      <a:cubicBezTo>
                        <a:pt x="1689" y="1254"/>
                        <a:pt x="1508" y="1508"/>
                        <a:pt x="1072" y="2271"/>
                      </a:cubicBezTo>
                      <a:cubicBezTo>
                        <a:pt x="963" y="2453"/>
                        <a:pt x="836" y="2689"/>
                        <a:pt x="690" y="2961"/>
                      </a:cubicBezTo>
                      <a:cubicBezTo>
                        <a:pt x="636" y="3052"/>
                        <a:pt x="581" y="3143"/>
                        <a:pt x="527" y="3234"/>
                      </a:cubicBezTo>
                      <a:lnTo>
                        <a:pt x="291" y="3688"/>
                      </a:lnTo>
                      <a:cubicBezTo>
                        <a:pt x="200" y="3888"/>
                        <a:pt x="91" y="4087"/>
                        <a:pt x="0" y="4269"/>
                      </a:cubicBezTo>
                      <a:lnTo>
                        <a:pt x="1290" y="5141"/>
                      </a:lnTo>
                      <a:cubicBezTo>
                        <a:pt x="1326" y="5123"/>
                        <a:pt x="1326" y="5086"/>
                        <a:pt x="1344" y="5068"/>
                      </a:cubicBezTo>
                      <a:cubicBezTo>
                        <a:pt x="1435" y="4923"/>
                        <a:pt x="1526" y="4778"/>
                        <a:pt x="1617" y="4632"/>
                      </a:cubicBezTo>
                      <a:cubicBezTo>
                        <a:pt x="1671" y="4542"/>
                        <a:pt x="1744" y="4469"/>
                        <a:pt x="1798" y="4378"/>
                      </a:cubicBezTo>
                      <a:cubicBezTo>
                        <a:pt x="1871" y="4269"/>
                        <a:pt x="1962" y="4124"/>
                        <a:pt x="2016" y="4033"/>
                      </a:cubicBezTo>
                      <a:cubicBezTo>
                        <a:pt x="2071" y="3960"/>
                        <a:pt x="2125" y="3870"/>
                        <a:pt x="2180" y="3779"/>
                      </a:cubicBezTo>
                      <a:cubicBezTo>
                        <a:pt x="2289" y="3633"/>
                        <a:pt x="2379" y="3488"/>
                        <a:pt x="2470" y="3325"/>
                      </a:cubicBezTo>
                      <a:cubicBezTo>
                        <a:pt x="2507" y="3270"/>
                        <a:pt x="2543" y="3216"/>
                        <a:pt x="2579" y="3161"/>
                      </a:cubicBezTo>
                      <a:lnTo>
                        <a:pt x="2852" y="2762"/>
                      </a:lnTo>
                      <a:cubicBezTo>
                        <a:pt x="2943" y="2598"/>
                        <a:pt x="3033" y="2453"/>
                        <a:pt x="3142" y="2307"/>
                      </a:cubicBezTo>
                      <a:lnTo>
                        <a:pt x="3124" y="2289"/>
                      </a:lnTo>
                      <a:cubicBezTo>
                        <a:pt x="2706" y="1599"/>
                        <a:pt x="2616" y="764"/>
                        <a:pt x="2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43"/>
                <p:cNvSpPr/>
                <p:nvPr/>
              </p:nvSpPr>
              <p:spPr>
                <a:xfrm>
                  <a:off x="7777483" y="3856289"/>
                  <a:ext cx="249730" cy="595444"/>
                </a:xfrm>
                <a:custGeom>
                  <a:rect b="b" l="l" r="r" t="t"/>
                  <a:pathLst>
                    <a:path extrusionOk="0" h="7103" w="2979">
                      <a:moveTo>
                        <a:pt x="182" y="0"/>
                      </a:moveTo>
                      <a:lnTo>
                        <a:pt x="182" y="109"/>
                      </a:lnTo>
                      <a:lnTo>
                        <a:pt x="164" y="563"/>
                      </a:lnTo>
                      <a:lnTo>
                        <a:pt x="0" y="7030"/>
                      </a:lnTo>
                      <a:lnTo>
                        <a:pt x="2797" y="7102"/>
                      </a:lnTo>
                      <a:lnTo>
                        <a:pt x="2852" y="5522"/>
                      </a:lnTo>
                      <a:lnTo>
                        <a:pt x="2852" y="5086"/>
                      </a:lnTo>
                      <a:lnTo>
                        <a:pt x="2852" y="4995"/>
                      </a:lnTo>
                      <a:lnTo>
                        <a:pt x="2870" y="4577"/>
                      </a:lnTo>
                      <a:lnTo>
                        <a:pt x="2870" y="4450"/>
                      </a:lnTo>
                      <a:lnTo>
                        <a:pt x="2888" y="4033"/>
                      </a:lnTo>
                      <a:lnTo>
                        <a:pt x="2888" y="3905"/>
                      </a:lnTo>
                      <a:lnTo>
                        <a:pt x="2888" y="3506"/>
                      </a:lnTo>
                      <a:lnTo>
                        <a:pt x="2888" y="3397"/>
                      </a:lnTo>
                      <a:lnTo>
                        <a:pt x="2906" y="2997"/>
                      </a:lnTo>
                      <a:lnTo>
                        <a:pt x="2906" y="2870"/>
                      </a:lnTo>
                      <a:lnTo>
                        <a:pt x="2924" y="2434"/>
                      </a:lnTo>
                      <a:cubicBezTo>
                        <a:pt x="2906" y="2416"/>
                        <a:pt x="2906" y="2380"/>
                        <a:pt x="2924" y="2361"/>
                      </a:cubicBezTo>
                      <a:lnTo>
                        <a:pt x="2924" y="1889"/>
                      </a:lnTo>
                      <a:lnTo>
                        <a:pt x="2924" y="1835"/>
                      </a:lnTo>
                      <a:lnTo>
                        <a:pt x="2961" y="781"/>
                      </a:lnTo>
                      <a:lnTo>
                        <a:pt x="2979" y="73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43"/>
                <p:cNvSpPr/>
                <p:nvPr/>
              </p:nvSpPr>
              <p:spPr>
                <a:xfrm>
                  <a:off x="7789638" y="3755610"/>
                  <a:ext cx="248304" cy="237407"/>
                </a:xfrm>
                <a:custGeom>
                  <a:rect b="b" l="l" r="r" t="t"/>
                  <a:pathLst>
                    <a:path extrusionOk="0" h="2832" w="2962">
                      <a:moveTo>
                        <a:pt x="1517" y="0"/>
                      </a:moveTo>
                      <a:cubicBezTo>
                        <a:pt x="1154" y="0"/>
                        <a:pt x="794" y="129"/>
                        <a:pt x="509" y="384"/>
                      </a:cubicBezTo>
                      <a:cubicBezTo>
                        <a:pt x="236" y="620"/>
                        <a:pt x="73" y="929"/>
                        <a:pt x="19" y="1274"/>
                      </a:cubicBezTo>
                      <a:cubicBezTo>
                        <a:pt x="0" y="1401"/>
                        <a:pt x="0" y="1510"/>
                        <a:pt x="19" y="1637"/>
                      </a:cubicBezTo>
                      <a:cubicBezTo>
                        <a:pt x="37" y="1746"/>
                        <a:pt x="73" y="1855"/>
                        <a:pt x="109" y="1964"/>
                      </a:cubicBezTo>
                      <a:cubicBezTo>
                        <a:pt x="128" y="1982"/>
                        <a:pt x="128" y="2019"/>
                        <a:pt x="146" y="2037"/>
                      </a:cubicBezTo>
                      <a:cubicBezTo>
                        <a:pt x="398" y="2541"/>
                        <a:pt x="902" y="2832"/>
                        <a:pt x="1431" y="2832"/>
                      </a:cubicBezTo>
                      <a:cubicBezTo>
                        <a:pt x="1627" y="2832"/>
                        <a:pt x="1825" y="2792"/>
                        <a:pt x="2017" y="2709"/>
                      </a:cubicBezTo>
                      <a:cubicBezTo>
                        <a:pt x="2543" y="2509"/>
                        <a:pt x="2888" y="2037"/>
                        <a:pt x="2961" y="1492"/>
                      </a:cubicBezTo>
                      <a:lnTo>
                        <a:pt x="2961" y="1292"/>
                      </a:lnTo>
                      <a:cubicBezTo>
                        <a:pt x="2961" y="1292"/>
                        <a:pt x="2961" y="1292"/>
                        <a:pt x="2961" y="1274"/>
                      </a:cubicBezTo>
                      <a:cubicBezTo>
                        <a:pt x="2943" y="1129"/>
                        <a:pt x="2907" y="983"/>
                        <a:pt x="2852" y="856"/>
                      </a:cubicBezTo>
                      <a:cubicBezTo>
                        <a:pt x="2834" y="802"/>
                        <a:pt x="2798" y="729"/>
                        <a:pt x="2779" y="674"/>
                      </a:cubicBezTo>
                      <a:cubicBezTo>
                        <a:pt x="2689" y="547"/>
                        <a:pt x="2580" y="402"/>
                        <a:pt x="2452" y="311"/>
                      </a:cubicBezTo>
                      <a:cubicBezTo>
                        <a:pt x="2416" y="275"/>
                        <a:pt x="2380" y="257"/>
                        <a:pt x="2343" y="239"/>
                      </a:cubicBezTo>
                      <a:cubicBezTo>
                        <a:pt x="2088" y="79"/>
                        <a:pt x="1802" y="0"/>
                        <a:pt x="15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43"/>
                <p:cNvSpPr/>
                <p:nvPr/>
              </p:nvSpPr>
              <p:spPr>
                <a:xfrm>
                  <a:off x="7967776" y="3863918"/>
                  <a:ext cx="54909" cy="36550"/>
                </a:xfrm>
                <a:custGeom>
                  <a:rect b="b" l="l" r="r" t="t"/>
                  <a:pathLst>
                    <a:path extrusionOk="0" h="436" w="655">
                      <a:moveTo>
                        <a:pt x="55" y="0"/>
                      </a:moveTo>
                      <a:cubicBezTo>
                        <a:pt x="37" y="0"/>
                        <a:pt x="37" y="18"/>
                        <a:pt x="19" y="18"/>
                      </a:cubicBezTo>
                      <a:cubicBezTo>
                        <a:pt x="1" y="200"/>
                        <a:pt x="91" y="363"/>
                        <a:pt x="255" y="418"/>
                      </a:cubicBezTo>
                      <a:cubicBezTo>
                        <a:pt x="291" y="436"/>
                        <a:pt x="327" y="436"/>
                        <a:pt x="364" y="436"/>
                      </a:cubicBezTo>
                      <a:cubicBezTo>
                        <a:pt x="473" y="436"/>
                        <a:pt x="564" y="400"/>
                        <a:pt x="636" y="309"/>
                      </a:cubicBezTo>
                      <a:cubicBezTo>
                        <a:pt x="654" y="309"/>
                        <a:pt x="654" y="291"/>
                        <a:pt x="636" y="272"/>
                      </a:cubicBezTo>
                      <a:lnTo>
                        <a:pt x="600" y="272"/>
                      </a:lnTo>
                      <a:cubicBezTo>
                        <a:pt x="533" y="340"/>
                        <a:pt x="455" y="377"/>
                        <a:pt x="368" y="377"/>
                      </a:cubicBezTo>
                      <a:cubicBezTo>
                        <a:pt x="337" y="377"/>
                        <a:pt x="306" y="373"/>
                        <a:pt x="273" y="363"/>
                      </a:cubicBezTo>
                      <a:cubicBezTo>
                        <a:pt x="146" y="309"/>
                        <a:pt x="55" y="182"/>
                        <a:pt x="91" y="36"/>
                      </a:cubicBezTo>
                      <a:cubicBezTo>
                        <a:pt x="91" y="18"/>
                        <a:pt x="73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43"/>
                <p:cNvSpPr/>
                <p:nvPr/>
              </p:nvSpPr>
              <p:spPr>
                <a:xfrm>
                  <a:off x="7789638" y="3862325"/>
                  <a:ext cx="27496" cy="24478"/>
                </a:xfrm>
                <a:custGeom>
                  <a:rect b="b" l="l" r="r" t="t"/>
                  <a:pathLst>
                    <a:path extrusionOk="0" h="292" w="328">
                      <a:moveTo>
                        <a:pt x="19" y="1"/>
                      </a:moveTo>
                      <a:cubicBezTo>
                        <a:pt x="0" y="19"/>
                        <a:pt x="0" y="37"/>
                        <a:pt x="19" y="55"/>
                      </a:cubicBezTo>
                      <a:lnTo>
                        <a:pt x="273" y="291"/>
                      </a:lnTo>
                      <a:lnTo>
                        <a:pt x="309" y="291"/>
                      </a:lnTo>
                      <a:cubicBezTo>
                        <a:pt x="327" y="273"/>
                        <a:pt x="327" y="255"/>
                        <a:pt x="309" y="255"/>
                      </a:cubicBez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43"/>
                <p:cNvSpPr/>
                <p:nvPr/>
              </p:nvSpPr>
              <p:spPr>
                <a:xfrm>
                  <a:off x="7679989" y="2460025"/>
                  <a:ext cx="123398" cy="208988"/>
                </a:xfrm>
                <a:custGeom>
                  <a:rect b="b" l="l" r="r" t="t"/>
                  <a:pathLst>
                    <a:path extrusionOk="0" h="2493" w="1472">
                      <a:moveTo>
                        <a:pt x="782" y="0"/>
                      </a:moveTo>
                      <a:lnTo>
                        <a:pt x="128" y="255"/>
                      </a:lnTo>
                      <a:cubicBezTo>
                        <a:pt x="128" y="309"/>
                        <a:pt x="128" y="364"/>
                        <a:pt x="128" y="436"/>
                      </a:cubicBezTo>
                      <a:cubicBezTo>
                        <a:pt x="110" y="600"/>
                        <a:pt x="73" y="836"/>
                        <a:pt x="73" y="1054"/>
                      </a:cubicBezTo>
                      <a:lnTo>
                        <a:pt x="73" y="1217"/>
                      </a:lnTo>
                      <a:cubicBezTo>
                        <a:pt x="73" y="1381"/>
                        <a:pt x="55" y="1526"/>
                        <a:pt x="55" y="1635"/>
                      </a:cubicBezTo>
                      <a:lnTo>
                        <a:pt x="55" y="1653"/>
                      </a:lnTo>
                      <a:lnTo>
                        <a:pt x="55" y="1780"/>
                      </a:lnTo>
                      <a:cubicBezTo>
                        <a:pt x="55" y="1835"/>
                        <a:pt x="55" y="1889"/>
                        <a:pt x="37" y="1926"/>
                      </a:cubicBezTo>
                      <a:cubicBezTo>
                        <a:pt x="1" y="2089"/>
                        <a:pt x="37" y="2253"/>
                        <a:pt x="146" y="2380"/>
                      </a:cubicBezTo>
                      <a:cubicBezTo>
                        <a:pt x="221" y="2454"/>
                        <a:pt x="336" y="2493"/>
                        <a:pt x="477" y="2493"/>
                      </a:cubicBezTo>
                      <a:cubicBezTo>
                        <a:pt x="748" y="2493"/>
                        <a:pt x="1114" y="2351"/>
                        <a:pt x="1472" y="2053"/>
                      </a:cubicBezTo>
                      <a:cubicBezTo>
                        <a:pt x="1454" y="1962"/>
                        <a:pt x="1436" y="1889"/>
                        <a:pt x="1399" y="1817"/>
                      </a:cubicBezTo>
                      <a:cubicBezTo>
                        <a:pt x="1308" y="1508"/>
                        <a:pt x="1199" y="1181"/>
                        <a:pt x="1090" y="872"/>
                      </a:cubicBezTo>
                      <a:cubicBezTo>
                        <a:pt x="1018" y="654"/>
                        <a:pt x="945" y="418"/>
                        <a:pt x="872" y="182"/>
                      </a:cubicBezTo>
                      <a:cubicBezTo>
                        <a:pt x="872" y="182"/>
                        <a:pt x="854" y="164"/>
                        <a:pt x="854" y="164"/>
                      </a:cubicBezTo>
                      <a:cubicBezTo>
                        <a:pt x="836" y="127"/>
                        <a:pt x="818" y="73"/>
                        <a:pt x="782" y="37"/>
                      </a:cubicBezTo>
                      <a:cubicBezTo>
                        <a:pt x="782" y="18"/>
                        <a:pt x="782" y="0"/>
                        <a:pt x="7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43"/>
                <p:cNvSpPr/>
                <p:nvPr/>
              </p:nvSpPr>
              <p:spPr>
                <a:xfrm>
                  <a:off x="7684600" y="2523568"/>
                  <a:ext cx="88357" cy="92800"/>
                </a:xfrm>
                <a:custGeom>
                  <a:rect b="b" l="l" r="r" t="t"/>
                  <a:pathLst>
                    <a:path extrusionOk="0" h="1107" w="1054">
                      <a:moveTo>
                        <a:pt x="633" y="1"/>
                      </a:moveTo>
                      <a:cubicBezTo>
                        <a:pt x="604" y="1"/>
                        <a:pt x="574" y="2"/>
                        <a:pt x="545" y="5"/>
                      </a:cubicBezTo>
                      <a:cubicBezTo>
                        <a:pt x="345" y="41"/>
                        <a:pt x="145" y="132"/>
                        <a:pt x="36" y="296"/>
                      </a:cubicBezTo>
                      <a:lnTo>
                        <a:pt x="36" y="459"/>
                      </a:lnTo>
                      <a:cubicBezTo>
                        <a:pt x="18" y="623"/>
                        <a:pt x="0" y="768"/>
                        <a:pt x="0" y="877"/>
                      </a:cubicBezTo>
                      <a:lnTo>
                        <a:pt x="0" y="895"/>
                      </a:lnTo>
                      <a:cubicBezTo>
                        <a:pt x="36" y="986"/>
                        <a:pt x="109" y="1059"/>
                        <a:pt x="200" y="1095"/>
                      </a:cubicBezTo>
                      <a:cubicBezTo>
                        <a:pt x="222" y="1103"/>
                        <a:pt x="244" y="1107"/>
                        <a:pt x="266" y="1107"/>
                      </a:cubicBezTo>
                      <a:cubicBezTo>
                        <a:pt x="389" y="1107"/>
                        <a:pt x="507" y="993"/>
                        <a:pt x="599" y="931"/>
                      </a:cubicBezTo>
                      <a:cubicBezTo>
                        <a:pt x="836" y="714"/>
                        <a:pt x="999" y="441"/>
                        <a:pt x="1054" y="132"/>
                      </a:cubicBezTo>
                      <a:cubicBezTo>
                        <a:pt x="932" y="41"/>
                        <a:pt x="785" y="1"/>
                        <a:pt x="6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43"/>
                <p:cNvSpPr/>
                <p:nvPr/>
              </p:nvSpPr>
              <p:spPr>
                <a:xfrm>
                  <a:off x="7634302" y="2349789"/>
                  <a:ext cx="170594" cy="214689"/>
                </a:xfrm>
                <a:custGeom>
                  <a:rect b="b" l="l" r="r" t="t"/>
                  <a:pathLst>
                    <a:path extrusionOk="0" h="2561" w="2035">
                      <a:moveTo>
                        <a:pt x="1107" y="1"/>
                      </a:moveTo>
                      <a:cubicBezTo>
                        <a:pt x="855" y="1"/>
                        <a:pt x="611" y="108"/>
                        <a:pt x="437" y="298"/>
                      </a:cubicBezTo>
                      <a:cubicBezTo>
                        <a:pt x="237" y="498"/>
                        <a:pt x="110" y="752"/>
                        <a:pt x="55" y="1025"/>
                      </a:cubicBezTo>
                      <a:lnTo>
                        <a:pt x="37" y="1134"/>
                      </a:lnTo>
                      <a:cubicBezTo>
                        <a:pt x="19" y="1243"/>
                        <a:pt x="1" y="1352"/>
                        <a:pt x="19" y="1461"/>
                      </a:cubicBezTo>
                      <a:cubicBezTo>
                        <a:pt x="37" y="2024"/>
                        <a:pt x="364" y="2496"/>
                        <a:pt x="818" y="2550"/>
                      </a:cubicBezTo>
                      <a:cubicBezTo>
                        <a:pt x="860" y="2557"/>
                        <a:pt x="903" y="2561"/>
                        <a:pt x="945" y="2561"/>
                      </a:cubicBezTo>
                      <a:cubicBezTo>
                        <a:pt x="1442" y="2561"/>
                        <a:pt x="1898" y="2079"/>
                        <a:pt x="1999" y="1442"/>
                      </a:cubicBezTo>
                      <a:cubicBezTo>
                        <a:pt x="1999" y="1370"/>
                        <a:pt x="2017" y="1315"/>
                        <a:pt x="2017" y="1243"/>
                      </a:cubicBezTo>
                      <a:cubicBezTo>
                        <a:pt x="2035" y="643"/>
                        <a:pt x="1726" y="116"/>
                        <a:pt x="1272" y="7"/>
                      </a:cubicBezTo>
                      <a:lnTo>
                        <a:pt x="1218" y="7"/>
                      </a:lnTo>
                      <a:cubicBezTo>
                        <a:pt x="1181" y="3"/>
                        <a:pt x="1144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43"/>
                <p:cNvSpPr/>
                <p:nvPr/>
              </p:nvSpPr>
              <p:spPr>
                <a:xfrm>
                  <a:off x="7734814" y="2473689"/>
                  <a:ext cx="42753" cy="42753"/>
                </a:xfrm>
                <a:custGeom>
                  <a:rect b="b" l="l" r="r" t="t"/>
                  <a:pathLst>
                    <a:path extrusionOk="0" h="510" w="510">
                      <a:moveTo>
                        <a:pt x="255" y="1"/>
                      </a:moveTo>
                      <a:cubicBezTo>
                        <a:pt x="109" y="1"/>
                        <a:pt x="0" y="110"/>
                        <a:pt x="0" y="255"/>
                      </a:cubicBezTo>
                      <a:cubicBezTo>
                        <a:pt x="0" y="382"/>
                        <a:pt x="109" y="509"/>
                        <a:pt x="255" y="509"/>
                      </a:cubicBezTo>
                      <a:cubicBezTo>
                        <a:pt x="400" y="509"/>
                        <a:pt x="509" y="382"/>
                        <a:pt x="509" y="255"/>
                      </a:cubicBezTo>
                      <a:cubicBezTo>
                        <a:pt x="509" y="110"/>
                        <a:pt x="400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43"/>
                <p:cNvSpPr/>
                <p:nvPr/>
              </p:nvSpPr>
              <p:spPr>
                <a:xfrm>
                  <a:off x="7638913" y="2464552"/>
                  <a:ext cx="50298" cy="43172"/>
                </a:xfrm>
                <a:custGeom>
                  <a:rect b="b" l="l" r="r" t="t"/>
                  <a:pathLst>
                    <a:path extrusionOk="0" h="515" w="600">
                      <a:moveTo>
                        <a:pt x="254" y="1"/>
                      </a:moveTo>
                      <a:cubicBezTo>
                        <a:pt x="109" y="1"/>
                        <a:pt x="0" y="110"/>
                        <a:pt x="0" y="255"/>
                      </a:cubicBezTo>
                      <a:cubicBezTo>
                        <a:pt x="0" y="414"/>
                        <a:pt x="123" y="515"/>
                        <a:pt x="253" y="515"/>
                      </a:cubicBezTo>
                      <a:cubicBezTo>
                        <a:pt x="317" y="515"/>
                        <a:pt x="382" y="490"/>
                        <a:pt x="436" y="437"/>
                      </a:cubicBezTo>
                      <a:cubicBezTo>
                        <a:pt x="600" y="273"/>
                        <a:pt x="491" y="1"/>
                        <a:pt x="2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43"/>
                <p:cNvSpPr/>
                <p:nvPr/>
              </p:nvSpPr>
              <p:spPr>
                <a:xfrm>
                  <a:off x="7722156" y="2428170"/>
                  <a:ext cx="21880" cy="27329"/>
                </a:xfrm>
                <a:custGeom>
                  <a:rect b="b" l="l" r="r" t="t"/>
                  <a:pathLst>
                    <a:path extrusionOk="0" h="326" w="261">
                      <a:moveTo>
                        <a:pt x="67" y="1"/>
                      </a:moveTo>
                      <a:cubicBezTo>
                        <a:pt x="32" y="1"/>
                        <a:pt x="0" y="41"/>
                        <a:pt x="24" y="90"/>
                      </a:cubicBezTo>
                      <a:lnTo>
                        <a:pt x="151" y="289"/>
                      </a:lnTo>
                      <a:cubicBezTo>
                        <a:pt x="151" y="308"/>
                        <a:pt x="170" y="326"/>
                        <a:pt x="188" y="326"/>
                      </a:cubicBezTo>
                      <a:cubicBezTo>
                        <a:pt x="206" y="326"/>
                        <a:pt x="206" y="308"/>
                        <a:pt x="224" y="308"/>
                      </a:cubicBezTo>
                      <a:cubicBezTo>
                        <a:pt x="242" y="289"/>
                        <a:pt x="260" y="253"/>
                        <a:pt x="242" y="235"/>
                      </a:cubicBezTo>
                      <a:lnTo>
                        <a:pt x="115" y="35"/>
                      </a:lnTo>
                      <a:cubicBezTo>
                        <a:pt x="103" y="11"/>
                        <a:pt x="85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43"/>
                <p:cNvSpPr/>
                <p:nvPr/>
              </p:nvSpPr>
              <p:spPr>
                <a:xfrm>
                  <a:off x="7739341" y="2425907"/>
                  <a:ext cx="19952" cy="28083"/>
                </a:xfrm>
                <a:custGeom>
                  <a:rect b="b" l="l" r="r" t="t"/>
                  <a:pathLst>
                    <a:path extrusionOk="0" h="335" w="238">
                      <a:moveTo>
                        <a:pt x="66" y="1"/>
                      </a:moveTo>
                      <a:cubicBezTo>
                        <a:pt x="57" y="1"/>
                        <a:pt x="47" y="3"/>
                        <a:pt x="37" y="8"/>
                      </a:cubicBezTo>
                      <a:cubicBezTo>
                        <a:pt x="19" y="26"/>
                        <a:pt x="1" y="62"/>
                        <a:pt x="19" y="80"/>
                      </a:cubicBezTo>
                      <a:lnTo>
                        <a:pt x="110" y="298"/>
                      </a:lnTo>
                      <a:cubicBezTo>
                        <a:pt x="128" y="316"/>
                        <a:pt x="146" y="335"/>
                        <a:pt x="164" y="335"/>
                      </a:cubicBezTo>
                      <a:lnTo>
                        <a:pt x="183" y="316"/>
                      </a:lnTo>
                      <a:cubicBezTo>
                        <a:pt x="219" y="316"/>
                        <a:pt x="237" y="280"/>
                        <a:pt x="219" y="244"/>
                      </a:cubicBezTo>
                      <a:lnTo>
                        <a:pt x="128" y="44"/>
                      </a:lnTo>
                      <a:cubicBezTo>
                        <a:pt x="115" y="17"/>
                        <a:pt x="92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43"/>
                <p:cNvSpPr/>
                <p:nvPr/>
              </p:nvSpPr>
              <p:spPr>
                <a:xfrm>
                  <a:off x="7728694" y="2466061"/>
                  <a:ext cx="13832" cy="20538"/>
                </a:xfrm>
                <a:custGeom>
                  <a:rect b="b" l="l" r="r" t="t"/>
                  <a:pathLst>
                    <a:path extrusionOk="0" h="245" w="165">
                      <a:moveTo>
                        <a:pt x="110" y="1"/>
                      </a:moveTo>
                      <a:cubicBezTo>
                        <a:pt x="92" y="1"/>
                        <a:pt x="55" y="19"/>
                        <a:pt x="37" y="37"/>
                      </a:cubicBezTo>
                      <a:lnTo>
                        <a:pt x="1" y="164"/>
                      </a:lnTo>
                      <a:cubicBezTo>
                        <a:pt x="1" y="201"/>
                        <a:pt x="19" y="237"/>
                        <a:pt x="55" y="237"/>
                      </a:cubicBezTo>
                      <a:cubicBezTo>
                        <a:pt x="60" y="242"/>
                        <a:pt x="66" y="244"/>
                        <a:pt x="73" y="244"/>
                      </a:cubicBezTo>
                      <a:cubicBezTo>
                        <a:pt x="90" y="244"/>
                        <a:pt x="110" y="227"/>
                        <a:pt x="110" y="201"/>
                      </a:cubicBezTo>
                      <a:lnTo>
                        <a:pt x="146" y="74"/>
                      </a:lnTo>
                      <a:cubicBezTo>
                        <a:pt x="164" y="37"/>
                        <a:pt x="146" y="19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43"/>
                <p:cNvSpPr/>
                <p:nvPr/>
              </p:nvSpPr>
              <p:spPr>
                <a:xfrm>
                  <a:off x="7746969" y="2467989"/>
                  <a:ext cx="9221" cy="21041"/>
                </a:xfrm>
                <a:custGeom>
                  <a:rect b="b" l="l" r="r" t="t"/>
                  <a:pathLst>
                    <a:path extrusionOk="0" h="251" w="110">
                      <a:moveTo>
                        <a:pt x="55" y="1"/>
                      </a:moveTo>
                      <a:cubicBezTo>
                        <a:pt x="28" y="1"/>
                        <a:pt x="1" y="23"/>
                        <a:pt x="1" y="69"/>
                      </a:cubicBezTo>
                      <a:lnTo>
                        <a:pt x="1" y="178"/>
                      </a:lnTo>
                      <a:cubicBezTo>
                        <a:pt x="1" y="214"/>
                        <a:pt x="19" y="232"/>
                        <a:pt x="55" y="232"/>
                      </a:cubicBezTo>
                      <a:lnTo>
                        <a:pt x="55" y="250"/>
                      </a:lnTo>
                      <a:cubicBezTo>
                        <a:pt x="92" y="250"/>
                        <a:pt x="110" y="214"/>
                        <a:pt x="110" y="178"/>
                      </a:cubicBezTo>
                      <a:lnTo>
                        <a:pt x="110" y="69"/>
                      </a:lnTo>
                      <a:cubicBezTo>
                        <a:pt x="110" y="23"/>
                        <a:pt x="83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43"/>
                <p:cNvSpPr/>
                <p:nvPr/>
              </p:nvSpPr>
              <p:spPr>
                <a:xfrm>
                  <a:off x="7718048" y="2441750"/>
                  <a:ext cx="50382" cy="32023"/>
                </a:xfrm>
                <a:custGeom>
                  <a:rect b="b" l="l" r="r" t="t"/>
                  <a:pathLst>
                    <a:path extrusionOk="0" h="382" w="601">
                      <a:moveTo>
                        <a:pt x="273" y="0"/>
                      </a:moveTo>
                      <a:cubicBezTo>
                        <a:pt x="128" y="18"/>
                        <a:pt x="1" y="109"/>
                        <a:pt x="1" y="200"/>
                      </a:cubicBezTo>
                      <a:cubicBezTo>
                        <a:pt x="1" y="255"/>
                        <a:pt x="55" y="291"/>
                        <a:pt x="110" y="327"/>
                      </a:cubicBezTo>
                      <a:cubicBezTo>
                        <a:pt x="164" y="345"/>
                        <a:pt x="200" y="364"/>
                        <a:pt x="255" y="382"/>
                      </a:cubicBezTo>
                      <a:lnTo>
                        <a:pt x="328" y="382"/>
                      </a:lnTo>
                      <a:cubicBezTo>
                        <a:pt x="418" y="382"/>
                        <a:pt x="564" y="364"/>
                        <a:pt x="600" y="291"/>
                      </a:cubicBezTo>
                      <a:cubicBezTo>
                        <a:pt x="600" y="218"/>
                        <a:pt x="582" y="146"/>
                        <a:pt x="546" y="109"/>
                      </a:cubicBezTo>
                      <a:cubicBezTo>
                        <a:pt x="491" y="55"/>
                        <a:pt x="455" y="18"/>
                        <a:pt x="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43"/>
                <p:cNvSpPr/>
                <p:nvPr/>
              </p:nvSpPr>
              <p:spPr>
                <a:xfrm>
                  <a:off x="7718048" y="2441750"/>
                  <a:ext cx="32107" cy="32023"/>
                </a:xfrm>
                <a:custGeom>
                  <a:rect b="b" l="l" r="r" t="t"/>
                  <a:pathLst>
                    <a:path extrusionOk="0" h="382" w="383">
                      <a:moveTo>
                        <a:pt x="273" y="0"/>
                      </a:moveTo>
                      <a:cubicBezTo>
                        <a:pt x="128" y="18"/>
                        <a:pt x="1" y="109"/>
                        <a:pt x="1" y="200"/>
                      </a:cubicBezTo>
                      <a:cubicBezTo>
                        <a:pt x="1" y="255"/>
                        <a:pt x="55" y="291"/>
                        <a:pt x="110" y="327"/>
                      </a:cubicBezTo>
                      <a:cubicBezTo>
                        <a:pt x="164" y="345"/>
                        <a:pt x="200" y="364"/>
                        <a:pt x="255" y="382"/>
                      </a:cubicBezTo>
                      <a:lnTo>
                        <a:pt x="328" y="382"/>
                      </a:lnTo>
                      <a:cubicBezTo>
                        <a:pt x="364" y="327"/>
                        <a:pt x="382" y="255"/>
                        <a:pt x="382" y="182"/>
                      </a:cubicBezTo>
                      <a:cubicBezTo>
                        <a:pt x="382" y="109"/>
                        <a:pt x="364" y="55"/>
                        <a:pt x="3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43"/>
                <p:cNvSpPr/>
                <p:nvPr/>
              </p:nvSpPr>
              <p:spPr>
                <a:xfrm>
                  <a:off x="7638242" y="2421547"/>
                  <a:ext cx="22047" cy="26323"/>
                </a:xfrm>
                <a:custGeom>
                  <a:rect b="b" l="l" r="r" t="t"/>
                  <a:pathLst>
                    <a:path extrusionOk="0" h="314" w="263">
                      <a:moveTo>
                        <a:pt x="90" y="1"/>
                      </a:moveTo>
                      <a:cubicBezTo>
                        <a:pt x="48" y="1"/>
                        <a:pt x="1" y="39"/>
                        <a:pt x="26" y="78"/>
                      </a:cubicBezTo>
                      <a:lnTo>
                        <a:pt x="153" y="296"/>
                      </a:lnTo>
                      <a:cubicBezTo>
                        <a:pt x="172" y="314"/>
                        <a:pt x="190" y="314"/>
                        <a:pt x="208" y="314"/>
                      </a:cubicBezTo>
                      <a:lnTo>
                        <a:pt x="226" y="314"/>
                      </a:lnTo>
                      <a:cubicBezTo>
                        <a:pt x="262" y="296"/>
                        <a:pt x="262" y="259"/>
                        <a:pt x="244" y="223"/>
                      </a:cubicBezTo>
                      <a:lnTo>
                        <a:pt x="135" y="23"/>
                      </a:lnTo>
                      <a:cubicBezTo>
                        <a:pt x="125" y="7"/>
                        <a:pt x="108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43"/>
                <p:cNvSpPr/>
                <p:nvPr/>
              </p:nvSpPr>
              <p:spPr>
                <a:xfrm>
                  <a:off x="7657188" y="2419787"/>
                  <a:ext cx="18359" cy="26574"/>
                </a:xfrm>
                <a:custGeom>
                  <a:rect b="b" l="l" r="r" t="t"/>
                  <a:pathLst>
                    <a:path extrusionOk="0" h="317" w="219">
                      <a:moveTo>
                        <a:pt x="67" y="0"/>
                      </a:moveTo>
                      <a:cubicBezTo>
                        <a:pt x="58" y="0"/>
                        <a:pt x="47" y="3"/>
                        <a:pt x="36" y="8"/>
                      </a:cubicBezTo>
                      <a:cubicBezTo>
                        <a:pt x="18" y="8"/>
                        <a:pt x="0" y="44"/>
                        <a:pt x="18" y="81"/>
                      </a:cubicBezTo>
                      <a:lnTo>
                        <a:pt x="109" y="280"/>
                      </a:lnTo>
                      <a:cubicBezTo>
                        <a:pt x="109" y="317"/>
                        <a:pt x="127" y="317"/>
                        <a:pt x="164" y="317"/>
                      </a:cubicBezTo>
                      <a:lnTo>
                        <a:pt x="182" y="317"/>
                      </a:lnTo>
                      <a:cubicBezTo>
                        <a:pt x="200" y="299"/>
                        <a:pt x="218" y="262"/>
                        <a:pt x="218" y="244"/>
                      </a:cubicBezTo>
                      <a:lnTo>
                        <a:pt x="109" y="26"/>
                      </a:lnTo>
                      <a:cubicBezTo>
                        <a:pt x="109" y="13"/>
                        <a:pt x="9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43"/>
                <p:cNvSpPr/>
                <p:nvPr/>
              </p:nvSpPr>
              <p:spPr>
                <a:xfrm>
                  <a:off x="7644949" y="2459438"/>
                  <a:ext cx="13832" cy="20455"/>
                </a:xfrm>
                <a:custGeom>
                  <a:rect b="b" l="l" r="r" t="t"/>
                  <a:pathLst>
                    <a:path extrusionOk="0" h="244" w="165">
                      <a:moveTo>
                        <a:pt x="92" y="0"/>
                      </a:moveTo>
                      <a:cubicBezTo>
                        <a:pt x="73" y="0"/>
                        <a:pt x="50" y="17"/>
                        <a:pt x="37" y="44"/>
                      </a:cubicBezTo>
                      <a:lnTo>
                        <a:pt x="1" y="171"/>
                      </a:lnTo>
                      <a:cubicBezTo>
                        <a:pt x="1" y="189"/>
                        <a:pt x="19" y="225"/>
                        <a:pt x="55" y="243"/>
                      </a:cubicBezTo>
                      <a:cubicBezTo>
                        <a:pt x="92" y="243"/>
                        <a:pt x="110" y="225"/>
                        <a:pt x="110" y="189"/>
                      </a:cubicBezTo>
                      <a:lnTo>
                        <a:pt x="146" y="80"/>
                      </a:lnTo>
                      <a:cubicBezTo>
                        <a:pt x="164" y="44"/>
                        <a:pt x="146" y="7"/>
                        <a:pt x="110" y="7"/>
                      </a:cubicBezTo>
                      <a:cubicBezTo>
                        <a:pt x="105" y="2"/>
                        <a:pt x="99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43"/>
                <p:cNvSpPr/>
                <p:nvPr/>
              </p:nvSpPr>
              <p:spPr>
                <a:xfrm>
                  <a:off x="7663224" y="2461534"/>
                  <a:ext cx="9221" cy="19868"/>
                </a:xfrm>
                <a:custGeom>
                  <a:rect b="b" l="l" r="r" t="t"/>
                  <a:pathLst>
                    <a:path extrusionOk="0" h="237" w="110">
                      <a:moveTo>
                        <a:pt x="55" y="0"/>
                      </a:moveTo>
                      <a:cubicBezTo>
                        <a:pt x="19" y="0"/>
                        <a:pt x="1" y="19"/>
                        <a:pt x="1" y="55"/>
                      </a:cubicBezTo>
                      <a:lnTo>
                        <a:pt x="1" y="182"/>
                      </a:lnTo>
                      <a:cubicBezTo>
                        <a:pt x="1" y="218"/>
                        <a:pt x="37" y="237"/>
                        <a:pt x="55" y="237"/>
                      </a:cubicBezTo>
                      <a:cubicBezTo>
                        <a:pt x="92" y="237"/>
                        <a:pt x="110" y="200"/>
                        <a:pt x="110" y="182"/>
                      </a:cubicBezTo>
                      <a:lnTo>
                        <a:pt x="110" y="55"/>
                      </a:lnTo>
                      <a:cubicBezTo>
                        <a:pt x="110" y="19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43"/>
                <p:cNvSpPr/>
                <p:nvPr/>
              </p:nvSpPr>
              <p:spPr>
                <a:xfrm>
                  <a:off x="7635811" y="2434541"/>
                  <a:ext cx="50382" cy="32191"/>
                </a:xfrm>
                <a:custGeom>
                  <a:rect b="b" l="l" r="r" t="t"/>
                  <a:pathLst>
                    <a:path extrusionOk="0" h="384" w="601">
                      <a:moveTo>
                        <a:pt x="337" y="0"/>
                      </a:moveTo>
                      <a:cubicBezTo>
                        <a:pt x="323" y="0"/>
                        <a:pt x="310" y="5"/>
                        <a:pt x="291" y="14"/>
                      </a:cubicBezTo>
                      <a:lnTo>
                        <a:pt x="273" y="14"/>
                      </a:lnTo>
                      <a:cubicBezTo>
                        <a:pt x="128" y="14"/>
                        <a:pt x="1" y="123"/>
                        <a:pt x="1" y="195"/>
                      </a:cubicBezTo>
                      <a:cubicBezTo>
                        <a:pt x="1" y="250"/>
                        <a:pt x="55" y="286"/>
                        <a:pt x="110" y="322"/>
                      </a:cubicBezTo>
                      <a:cubicBezTo>
                        <a:pt x="146" y="359"/>
                        <a:pt x="201" y="359"/>
                        <a:pt x="255" y="377"/>
                      </a:cubicBezTo>
                      <a:lnTo>
                        <a:pt x="310" y="377"/>
                      </a:lnTo>
                      <a:cubicBezTo>
                        <a:pt x="334" y="381"/>
                        <a:pt x="360" y="383"/>
                        <a:pt x="385" y="383"/>
                      </a:cubicBezTo>
                      <a:cubicBezTo>
                        <a:pt x="471" y="383"/>
                        <a:pt x="554" y="357"/>
                        <a:pt x="582" y="286"/>
                      </a:cubicBezTo>
                      <a:cubicBezTo>
                        <a:pt x="600" y="232"/>
                        <a:pt x="582" y="159"/>
                        <a:pt x="528" y="123"/>
                      </a:cubicBezTo>
                      <a:cubicBezTo>
                        <a:pt x="491" y="68"/>
                        <a:pt x="437" y="32"/>
                        <a:pt x="382" y="14"/>
                      </a:cubicBezTo>
                      <a:cubicBezTo>
                        <a:pt x="364" y="5"/>
                        <a:pt x="350" y="0"/>
                        <a:pt x="3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43"/>
                <p:cNvSpPr/>
                <p:nvPr/>
              </p:nvSpPr>
              <p:spPr>
                <a:xfrm>
                  <a:off x="7635811" y="2435631"/>
                  <a:ext cx="32107" cy="30514"/>
                </a:xfrm>
                <a:custGeom>
                  <a:rect b="b" l="l" r="r" t="t"/>
                  <a:pathLst>
                    <a:path extrusionOk="0" h="364" w="383">
                      <a:moveTo>
                        <a:pt x="273" y="1"/>
                      </a:moveTo>
                      <a:cubicBezTo>
                        <a:pt x="128" y="1"/>
                        <a:pt x="1" y="110"/>
                        <a:pt x="1" y="182"/>
                      </a:cubicBezTo>
                      <a:cubicBezTo>
                        <a:pt x="1" y="237"/>
                        <a:pt x="37" y="273"/>
                        <a:pt x="110" y="309"/>
                      </a:cubicBezTo>
                      <a:cubicBezTo>
                        <a:pt x="146" y="346"/>
                        <a:pt x="201" y="346"/>
                        <a:pt x="255" y="364"/>
                      </a:cubicBezTo>
                      <a:lnTo>
                        <a:pt x="310" y="364"/>
                      </a:lnTo>
                      <a:cubicBezTo>
                        <a:pt x="346" y="309"/>
                        <a:pt x="382" y="255"/>
                        <a:pt x="382" y="182"/>
                      </a:cubicBezTo>
                      <a:cubicBezTo>
                        <a:pt x="382" y="110"/>
                        <a:pt x="346" y="37"/>
                        <a:pt x="2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43"/>
                <p:cNvSpPr/>
                <p:nvPr/>
              </p:nvSpPr>
              <p:spPr>
                <a:xfrm>
                  <a:off x="7670852" y="2502611"/>
                  <a:ext cx="47280" cy="27496"/>
                </a:xfrm>
                <a:custGeom>
                  <a:rect b="b" l="l" r="r" t="t"/>
                  <a:pathLst>
                    <a:path extrusionOk="0" h="328" w="564">
                      <a:moveTo>
                        <a:pt x="1" y="1"/>
                      </a:moveTo>
                      <a:cubicBezTo>
                        <a:pt x="1" y="182"/>
                        <a:pt x="146" y="328"/>
                        <a:pt x="328" y="328"/>
                      </a:cubicBezTo>
                      <a:cubicBezTo>
                        <a:pt x="418" y="328"/>
                        <a:pt x="509" y="273"/>
                        <a:pt x="564" y="182"/>
                      </a:cubicBezTo>
                      <a:cubicBezTo>
                        <a:pt x="455" y="182"/>
                        <a:pt x="346" y="164"/>
                        <a:pt x="237" y="128"/>
                      </a:cubicBezTo>
                      <a:cubicBezTo>
                        <a:pt x="164" y="92"/>
                        <a:pt x="73" y="55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43"/>
                <p:cNvSpPr/>
                <p:nvPr/>
              </p:nvSpPr>
              <p:spPr>
                <a:xfrm>
                  <a:off x="7448537" y="3195461"/>
                  <a:ext cx="402049" cy="627384"/>
                </a:xfrm>
                <a:custGeom>
                  <a:rect b="b" l="l" r="r" t="t"/>
                  <a:pathLst>
                    <a:path extrusionOk="0" h="7484" w="4796">
                      <a:moveTo>
                        <a:pt x="2271" y="0"/>
                      </a:moveTo>
                      <a:cubicBezTo>
                        <a:pt x="2090" y="418"/>
                        <a:pt x="1908" y="836"/>
                        <a:pt x="1726" y="1254"/>
                      </a:cubicBezTo>
                      <a:lnTo>
                        <a:pt x="1163" y="2997"/>
                      </a:lnTo>
                      <a:lnTo>
                        <a:pt x="854" y="3996"/>
                      </a:lnTo>
                      <a:lnTo>
                        <a:pt x="146" y="6176"/>
                      </a:lnTo>
                      <a:lnTo>
                        <a:pt x="1" y="6648"/>
                      </a:lnTo>
                      <a:lnTo>
                        <a:pt x="1545" y="7139"/>
                      </a:lnTo>
                      <a:lnTo>
                        <a:pt x="2671" y="7484"/>
                      </a:lnTo>
                      <a:lnTo>
                        <a:pt x="2689" y="7447"/>
                      </a:lnTo>
                      <a:lnTo>
                        <a:pt x="2798" y="7139"/>
                      </a:lnTo>
                      <a:lnTo>
                        <a:pt x="3052" y="6285"/>
                      </a:lnTo>
                      <a:lnTo>
                        <a:pt x="3288" y="5576"/>
                      </a:lnTo>
                      <a:lnTo>
                        <a:pt x="3688" y="4323"/>
                      </a:lnTo>
                      <a:lnTo>
                        <a:pt x="4796" y="799"/>
                      </a:lnTo>
                      <a:lnTo>
                        <a:pt x="4251" y="618"/>
                      </a:lnTo>
                      <a:lnTo>
                        <a:pt x="22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43"/>
                <p:cNvSpPr/>
                <p:nvPr/>
              </p:nvSpPr>
              <p:spPr>
                <a:xfrm>
                  <a:off x="7206437" y="3799956"/>
                  <a:ext cx="441700" cy="672065"/>
                </a:xfrm>
                <a:custGeom>
                  <a:rect b="b" l="l" r="r" t="t"/>
                  <a:pathLst>
                    <a:path extrusionOk="0" h="8017" w="5269">
                      <a:moveTo>
                        <a:pt x="2671" y="0"/>
                      </a:moveTo>
                      <a:lnTo>
                        <a:pt x="2380" y="781"/>
                      </a:lnTo>
                      <a:lnTo>
                        <a:pt x="2053" y="1780"/>
                      </a:lnTo>
                      <a:lnTo>
                        <a:pt x="2035" y="1817"/>
                      </a:lnTo>
                      <a:lnTo>
                        <a:pt x="1872" y="2271"/>
                      </a:lnTo>
                      <a:cubicBezTo>
                        <a:pt x="1872" y="2307"/>
                        <a:pt x="1872" y="2325"/>
                        <a:pt x="1853" y="2343"/>
                      </a:cubicBezTo>
                      <a:lnTo>
                        <a:pt x="1726" y="2743"/>
                      </a:lnTo>
                      <a:lnTo>
                        <a:pt x="1672" y="2870"/>
                      </a:lnTo>
                      <a:lnTo>
                        <a:pt x="1545" y="3251"/>
                      </a:lnTo>
                      <a:lnTo>
                        <a:pt x="1508" y="3360"/>
                      </a:lnTo>
                      <a:lnTo>
                        <a:pt x="1381" y="3742"/>
                      </a:lnTo>
                      <a:lnTo>
                        <a:pt x="1345" y="3851"/>
                      </a:lnTo>
                      <a:lnTo>
                        <a:pt x="1218" y="4269"/>
                      </a:lnTo>
                      <a:lnTo>
                        <a:pt x="1181" y="4378"/>
                      </a:lnTo>
                      <a:lnTo>
                        <a:pt x="1054" y="4759"/>
                      </a:lnTo>
                      <a:lnTo>
                        <a:pt x="1018" y="4868"/>
                      </a:lnTo>
                      <a:lnTo>
                        <a:pt x="873" y="5268"/>
                      </a:lnTo>
                      <a:cubicBezTo>
                        <a:pt x="709" y="5758"/>
                        <a:pt x="546" y="6267"/>
                        <a:pt x="364" y="6775"/>
                      </a:cubicBezTo>
                      <a:cubicBezTo>
                        <a:pt x="1" y="7320"/>
                        <a:pt x="37" y="7593"/>
                        <a:pt x="110" y="7720"/>
                      </a:cubicBezTo>
                      <a:cubicBezTo>
                        <a:pt x="226" y="7941"/>
                        <a:pt x="559" y="8016"/>
                        <a:pt x="961" y="8016"/>
                      </a:cubicBezTo>
                      <a:cubicBezTo>
                        <a:pt x="1749" y="8016"/>
                        <a:pt x="2806" y="7725"/>
                        <a:pt x="3034" y="7665"/>
                      </a:cubicBezTo>
                      <a:lnTo>
                        <a:pt x="5087" y="1526"/>
                      </a:lnTo>
                      <a:lnTo>
                        <a:pt x="5232" y="1108"/>
                      </a:lnTo>
                      <a:lnTo>
                        <a:pt x="5268" y="999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43"/>
                <p:cNvSpPr/>
                <p:nvPr/>
              </p:nvSpPr>
              <p:spPr>
                <a:xfrm>
                  <a:off x="7422633" y="3702546"/>
                  <a:ext cx="254424" cy="242856"/>
                </a:xfrm>
                <a:custGeom>
                  <a:rect b="b" l="l" r="r" t="t"/>
                  <a:pathLst>
                    <a:path extrusionOk="0" h="2897" w="3035">
                      <a:moveTo>
                        <a:pt x="1435" y="0"/>
                      </a:moveTo>
                      <a:cubicBezTo>
                        <a:pt x="1327" y="0"/>
                        <a:pt x="1217" y="12"/>
                        <a:pt x="1109" y="36"/>
                      </a:cubicBezTo>
                      <a:cubicBezTo>
                        <a:pt x="1073" y="54"/>
                        <a:pt x="1036" y="54"/>
                        <a:pt x="1000" y="72"/>
                      </a:cubicBezTo>
                      <a:cubicBezTo>
                        <a:pt x="836" y="127"/>
                        <a:pt x="691" y="200"/>
                        <a:pt x="564" y="308"/>
                      </a:cubicBezTo>
                      <a:cubicBezTo>
                        <a:pt x="510" y="345"/>
                        <a:pt x="455" y="399"/>
                        <a:pt x="419" y="436"/>
                      </a:cubicBezTo>
                      <a:cubicBezTo>
                        <a:pt x="328" y="563"/>
                        <a:pt x="255" y="672"/>
                        <a:pt x="201" y="799"/>
                      </a:cubicBezTo>
                      <a:cubicBezTo>
                        <a:pt x="201" y="817"/>
                        <a:pt x="201" y="817"/>
                        <a:pt x="201" y="835"/>
                      </a:cubicBezTo>
                      <a:lnTo>
                        <a:pt x="128" y="999"/>
                      </a:lnTo>
                      <a:cubicBezTo>
                        <a:pt x="1" y="1544"/>
                        <a:pt x="164" y="2125"/>
                        <a:pt x="582" y="2488"/>
                      </a:cubicBezTo>
                      <a:cubicBezTo>
                        <a:pt x="864" y="2761"/>
                        <a:pt x="1227" y="2897"/>
                        <a:pt x="1590" y="2897"/>
                      </a:cubicBezTo>
                      <a:cubicBezTo>
                        <a:pt x="1954" y="2897"/>
                        <a:pt x="2317" y="2761"/>
                        <a:pt x="2598" y="2488"/>
                      </a:cubicBezTo>
                      <a:cubicBezTo>
                        <a:pt x="2598" y="2470"/>
                        <a:pt x="2616" y="2452"/>
                        <a:pt x="2635" y="2452"/>
                      </a:cubicBezTo>
                      <a:cubicBezTo>
                        <a:pt x="2798" y="2270"/>
                        <a:pt x="2907" y="2052"/>
                        <a:pt x="2962" y="1834"/>
                      </a:cubicBezTo>
                      <a:cubicBezTo>
                        <a:pt x="3034" y="1489"/>
                        <a:pt x="2962" y="1126"/>
                        <a:pt x="2798" y="817"/>
                      </a:cubicBezTo>
                      <a:cubicBezTo>
                        <a:pt x="2707" y="654"/>
                        <a:pt x="2598" y="526"/>
                        <a:pt x="2471" y="399"/>
                      </a:cubicBezTo>
                      <a:cubicBezTo>
                        <a:pt x="2188" y="145"/>
                        <a:pt x="1817" y="0"/>
                        <a:pt x="14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43"/>
                <p:cNvSpPr/>
                <p:nvPr/>
              </p:nvSpPr>
              <p:spPr>
                <a:xfrm>
                  <a:off x="7422633" y="3830386"/>
                  <a:ext cx="56418" cy="27496"/>
                </a:xfrm>
                <a:custGeom>
                  <a:rect b="b" l="l" r="r" t="t"/>
                  <a:pathLst>
                    <a:path extrusionOk="0" h="328" w="673">
                      <a:moveTo>
                        <a:pt x="655" y="0"/>
                      </a:moveTo>
                      <a:cubicBezTo>
                        <a:pt x="637" y="0"/>
                        <a:pt x="619" y="0"/>
                        <a:pt x="619" y="19"/>
                      </a:cubicBezTo>
                      <a:cubicBezTo>
                        <a:pt x="582" y="164"/>
                        <a:pt x="455" y="255"/>
                        <a:pt x="310" y="255"/>
                      </a:cubicBezTo>
                      <a:cubicBezTo>
                        <a:pt x="201" y="255"/>
                        <a:pt x="92" y="182"/>
                        <a:pt x="55" y="73"/>
                      </a:cubicBezTo>
                      <a:cubicBezTo>
                        <a:pt x="37" y="55"/>
                        <a:pt x="19" y="55"/>
                        <a:pt x="19" y="55"/>
                      </a:cubicBezTo>
                      <a:cubicBezTo>
                        <a:pt x="1" y="55"/>
                        <a:pt x="1" y="73"/>
                        <a:pt x="1" y="91"/>
                      </a:cubicBezTo>
                      <a:cubicBezTo>
                        <a:pt x="55" y="218"/>
                        <a:pt x="183" y="309"/>
                        <a:pt x="328" y="327"/>
                      </a:cubicBezTo>
                      <a:cubicBezTo>
                        <a:pt x="491" y="309"/>
                        <a:pt x="637" y="200"/>
                        <a:pt x="673" y="37"/>
                      </a:cubicBezTo>
                      <a:cubicBezTo>
                        <a:pt x="673" y="19"/>
                        <a:pt x="673" y="0"/>
                        <a:pt x="6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43"/>
                <p:cNvSpPr/>
                <p:nvPr/>
              </p:nvSpPr>
              <p:spPr>
                <a:xfrm>
                  <a:off x="7616028" y="3889066"/>
                  <a:ext cx="32107" cy="16012"/>
                </a:xfrm>
                <a:custGeom>
                  <a:rect b="b" l="l" r="r" t="t"/>
                  <a:pathLst>
                    <a:path extrusionOk="0" h="191" w="383">
                      <a:moveTo>
                        <a:pt x="359" y="1"/>
                      </a:moveTo>
                      <a:cubicBezTo>
                        <a:pt x="356" y="1"/>
                        <a:pt x="352" y="3"/>
                        <a:pt x="346" y="9"/>
                      </a:cubicBezTo>
                      <a:lnTo>
                        <a:pt x="19" y="136"/>
                      </a:lnTo>
                      <a:cubicBezTo>
                        <a:pt x="1" y="154"/>
                        <a:pt x="1" y="190"/>
                        <a:pt x="37" y="190"/>
                      </a:cubicBezTo>
                      <a:lnTo>
                        <a:pt x="364" y="45"/>
                      </a:lnTo>
                      <a:cubicBezTo>
                        <a:pt x="382" y="45"/>
                        <a:pt x="382" y="27"/>
                        <a:pt x="382" y="9"/>
                      </a:cubicBezTo>
                      <a:cubicBezTo>
                        <a:pt x="370" y="9"/>
                        <a:pt x="366" y="1"/>
                        <a:pt x="3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43"/>
                <p:cNvSpPr/>
                <p:nvPr/>
              </p:nvSpPr>
              <p:spPr>
                <a:xfrm>
                  <a:off x="7713521" y="4403276"/>
                  <a:ext cx="578678" cy="200689"/>
                </a:xfrm>
                <a:custGeom>
                  <a:rect b="b" l="l" r="r" t="t"/>
                  <a:pathLst>
                    <a:path extrusionOk="0" h="2394" w="6903">
                      <a:moveTo>
                        <a:pt x="3703" y="0"/>
                      </a:moveTo>
                      <a:cubicBezTo>
                        <a:pt x="3669" y="0"/>
                        <a:pt x="3633" y="5"/>
                        <a:pt x="3597" y="14"/>
                      </a:cubicBezTo>
                      <a:lnTo>
                        <a:pt x="727" y="14"/>
                      </a:lnTo>
                      <a:cubicBezTo>
                        <a:pt x="727" y="50"/>
                        <a:pt x="727" y="105"/>
                        <a:pt x="709" y="159"/>
                      </a:cubicBezTo>
                      <a:cubicBezTo>
                        <a:pt x="672" y="505"/>
                        <a:pt x="563" y="831"/>
                        <a:pt x="418" y="1140"/>
                      </a:cubicBezTo>
                      <a:cubicBezTo>
                        <a:pt x="418" y="1158"/>
                        <a:pt x="382" y="1177"/>
                        <a:pt x="382" y="1195"/>
                      </a:cubicBezTo>
                      <a:cubicBezTo>
                        <a:pt x="363" y="1213"/>
                        <a:pt x="345" y="1231"/>
                        <a:pt x="327" y="1267"/>
                      </a:cubicBezTo>
                      <a:cubicBezTo>
                        <a:pt x="309" y="1286"/>
                        <a:pt x="254" y="1340"/>
                        <a:pt x="218" y="1376"/>
                      </a:cubicBezTo>
                      <a:cubicBezTo>
                        <a:pt x="127" y="1449"/>
                        <a:pt x="55" y="1540"/>
                        <a:pt x="0" y="1667"/>
                      </a:cubicBezTo>
                      <a:cubicBezTo>
                        <a:pt x="0" y="1685"/>
                        <a:pt x="0" y="1703"/>
                        <a:pt x="0" y="1740"/>
                      </a:cubicBezTo>
                      <a:cubicBezTo>
                        <a:pt x="18" y="1830"/>
                        <a:pt x="73" y="1939"/>
                        <a:pt x="145" y="2012"/>
                      </a:cubicBezTo>
                      <a:lnTo>
                        <a:pt x="6775" y="2394"/>
                      </a:lnTo>
                      <a:cubicBezTo>
                        <a:pt x="6830" y="2266"/>
                        <a:pt x="6848" y="2139"/>
                        <a:pt x="6884" y="1994"/>
                      </a:cubicBezTo>
                      <a:cubicBezTo>
                        <a:pt x="6902" y="1849"/>
                        <a:pt x="6884" y="1685"/>
                        <a:pt x="6848" y="1540"/>
                      </a:cubicBezTo>
                      <a:lnTo>
                        <a:pt x="6848" y="1522"/>
                      </a:lnTo>
                      <a:cubicBezTo>
                        <a:pt x="6557" y="1249"/>
                        <a:pt x="6230" y="1013"/>
                        <a:pt x="5885" y="795"/>
                      </a:cubicBezTo>
                      <a:cubicBezTo>
                        <a:pt x="5231" y="414"/>
                        <a:pt x="4541" y="141"/>
                        <a:pt x="3796" y="14"/>
                      </a:cubicBezTo>
                      <a:cubicBezTo>
                        <a:pt x="3769" y="5"/>
                        <a:pt x="37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43"/>
                <p:cNvSpPr/>
                <p:nvPr/>
              </p:nvSpPr>
              <p:spPr>
                <a:xfrm>
                  <a:off x="7713521" y="4399085"/>
                  <a:ext cx="578678" cy="204881"/>
                </a:xfrm>
                <a:custGeom>
                  <a:rect b="b" l="l" r="r" t="t"/>
                  <a:pathLst>
                    <a:path extrusionOk="0" h="2444" w="6903">
                      <a:moveTo>
                        <a:pt x="861" y="1"/>
                      </a:moveTo>
                      <a:cubicBezTo>
                        <a:pt x="818" y="1"/>
                        <a:pt x="772" y="10"/>
                        <a:pt x="727" y="28"/>
                      </a:cubicBezTo>
                      <a:cubicBezTo>
                        <a:pt x="436" y="155"/>
                        <a:pt x="400" y="718"/>
                        <a:pt x="400" y="1154"/>
                      </a:cubicBezTo>
                      <a:cubicBezTo>
                        <a:pt x="400" y="1190"/>
                        <a:pt x="382" y="1190"/>
                        <a:pt x="363" y="1227"/>
                      </a:cubicBezTo>
                      <a:cubicBezTo>
                        <a:pt x="363" y="1245"/>
                        <a:pt x="345" y="1263"/>
                        <a:pt x="327" y="1281"/>
                      </a:cubicBezTo>
                      <a:cubicBezTo>
                        <a:pt x="309" y="1299"/>
                        <a:pt x="236" y="1372"/>
                        <a:pt x="218" y="1408"/>
                      </a:cubicBezTo>
                      <a:cubicBezTo>
                        <a:pt x="109" y="1481"/>
                        <a:pt x="37" y="1572"/>
                        <a:pt x="0" y="1681"/>
                      </a:cubicBezTo>
                      <a:cubicBezTo>
                        <a:pt x="0" y="1717"/>
                        <a:pt x="0" y="1753"/>
                        <a:pt x="0" y="1790"/>
                      </a:cubicBezTo>
                      <a:cubicBezTo>
                        <a:pt x="18" y="1880"/>
                        <a:pt x="73" y="1989"/>
                        <a:pt x="145" y="2062"/>
                      </a:cubicBezTo>
                      <a:lnTo>
                        <a:pt x="6775" y="2444"/>
                      </a:lnTo>
                      <a:cubicBezTo>
                        <a:pt x="6830" y="2316"/>
                        <a:pt x="6848" y="2189"/>
                        <a:pt x="6884" y="2044"/>
                      </a:cubicBezTo>
                      <a:cubicBezTo>
                        <a:pt x="6902" y="1899"/>
                        <a:pt x="6884" y="1735"/>
                        <a:pt x="6848" y="1590"/>
                      </a:cubicBezTo>
                      <a:lnTo>
                        <a:pt x="6848" y="1572"/>
                      </a:lnTo>
                      <a:cubicBezTo>
                        <a:pt x="6757" y="1445"/>
                        <a:pt x="6648" y="1317"/>
                        <a:pt x="6521" y="1208"/>
                      </a:cubicBezTo>
                      <a:cubicBezTo>
                        <a:pt x="6339" y="1045"/>
                        <a:pt x="6121" y="881"/>
                        <a:pt x="5903" y="754"/>
                      </a:cubicBezTo>
                      <a:cubicBezTo>
                        <a:pt x="5395" y="482"/>
                        <a:pt x="4868" y="282"/>
                        <a:pt x="4305" y="173"/>
                      </a:cubicBezTo>
                      <a:cubicBezTo>
                        <a:pt x="3625" y="709"/>
                        <a:pt x="3152" y="869"/>
                        <a:pt x="2819" y="869"/>
                      </a:cubicBezTo>
                      <a:cubicBezTo>
                        <a:pt x="2689" y="869"/>
                        <a:pt x="2580" y="844"/>
                        <a:pt x="2489" y="809"/>
                      </a:cubicBezTo>
                      <a:cubicBezTo>
                        <a:pt x="2162" y="682"/>
                        <a:pt x="1144" y="82"/>
                        <a:pt x="981" y="28"/>
                      </a:cubicBezTo>
                      <a:cubicBezTo>
                        <a:pt x="945" y="10"/>
                        <a:pt x="904" y="1"/>
                        <a:pt x="8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43"/>
                <p:cNvSpPr/>
                <p:nvPr/>
              </p:nvSpPr>
              <p:spPr>
                <a:xfrm>
                  <a:off x="7702875" y="4558193"/>
                  <a:ext cx="598462" cy="45771"/>
                </a:xfrm>
                <a:custGeom>
                  <a:rect b="b" l="l" r="r" t="t"/>
                  <a:pathLst>
                    <a:path extrusionOk="0" h="546" w="7139">
                      <a:moveTo>
                        <a:pt x="127" y="1"/>
                      </a:moveTo>
                      <a:cubicBezTo>
                        <a:pt x="55" y="1"/>
                        <a:pt x="0" y="73"/>
                        <a:pt x="0" y="146"/>
                      </a:cubicBezTo>
                      <a:lnTo>
                        <a:pt x="0" y="400"/>
                      </a:lnTo>
                      <a:cubicBezTo>
                        <a:pt x="0" y="473"/>
                        <a:pt x="55" y="546"/>
                        <a:pt x="127" y="546"/>
                      </a:cubicBezTo>
                      <a:lnTo>
                        <a:pt x="6993" y="546"/>
                      </a:lnTo>
                      <a:cubicBezTo>
                        <a:pt x="7084" y="546"/>
                        <a:pt x="7138" y="473"/>
                        <a:pt x="7138" y="400"/>
                      </a:cubicBezTo>
                      <a:lnTo>
                        <a:pt x="7138" y="146"/>
                      </a:lnTo>
                      <a:cubicBezTo>
                        <a:pt x="7138" y="73"/>
                        <a:pt x="708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43"/>
                <p:cNvSpPr/>
                <p:nvPr/>
              </p:nvSpPr>
              <p:spPr>
                <a:xfrm>
                  <a:off x="6961320" y="4403276"/>
                  <a:ext cx="578678" cy="200689"/>
                </a:xfrm>
                <a:custGeom>
                  <a:rect b="b" l="l" r="r" t="t"/>
                  <a:pathLst>
                    <a:path extrusionOk="0" h="2394" w="6903">
                      <a:moveTo>
                        <a:pt x="3206" y="0"/>
                      </a:moveTo>
                      <a:cubicBezTo>
                        <a:pt x="3174" y="0"/>
                        <a:pt x="3143" y="5"/>
                        <a:pt x="3106" y="14"/>
                      </a:cubicBezTo>
                      <a:cubicBezTo>
                        <a:pt x="2380" y="141"/>
                        <a:pt x="1671" y="414"/>
                        <a:pt x="1036" y="795"/>
                      </a:cubicBezTo>
                      <a:cubicBezTo>
                        <a:pt x="672" y="995"/>
                        <a:pt x="345" y="1249"/>
                        <a:pt x="37" y="1522"/>
                      </a:cubicBezTo>
                      <a:lnTo>
                        <a:pt x="37" y="1540"/>
                      </a:lnTo>
                      <a:cubicBezTo>
                        <a:pt x="0" y="1685"/>
                        <a:pt x="0" y="1849"/>
                        <a:pt x="19" y="1994"/>
                      </a:cubicBezTo>
                      <a:cubicBezTo>
                        <a:pt x="37" y="2139"/>
                        <a:pt x="73" y="2266"/>
                        <a:pt x="128" y="2394"/>
                      </a:cubicBezTo>
                      <a:lnTo>
                        <a:pt x="6757" y="2012"/>
                      </a:lnTo>
                      <a:cubicBezTo>
                        <a:pt x="6848" y="1939"/>
                        <a:pt x="6884" y="1830"/>
                        <a:pt x="6903" y="1740"/>
                      </a:cubicBezTo>
                      <a:cubicBezTo>
                        <a:pt x="6903" y="1703"/>
                        <a:pt x="6903" y="1685"/>
                        <a:pt x="6903" y="1667"/>
                      </a:cubicBezTo>
                      <a:cubicBezTo>
                        <a:pt x="6866" y="1540"/>
                        <a:pt x="6794" y="1449"/>
                        <a:pt x="6685" y="1376"/>
                      </a:cubicBezTo>
                      <a:cubicBezTo>
                        <a:pt x="6648" y="1340"/>
                        <a:pt x="6594" y="1286"/>
                        <a:pt x="6576" y="1249"/>
                      </a:cubicBezTo>
                      <a:cubicBezTo>
                        <a:pt x="6557" y="1231"/>
                        <a:pt x="6539" y="1213"/>
                        <a:pt x="6539" y="1195"/>
                      </a:cubicBezTo>
                      <a:cubicBezTo>
                        <a:pt x="6521" y="1177"/>
                        <a:pt x="6503" y="1158"/>
                        <a:pt x="6503" y="1140"/>
                      </a:cubicBezTo>
                      <a:cubicBezTo>
                        <a:pt x="6339" y="831"/>
                        <a:pt x="6230" y="486"/>
                        <a:pt x="6194" y="159"/>
                      </a:cubicBezTo>
                      <a:cubicBezTo>
                        <a:pt x="6194" y="105"/>
                        <a:pt x="6176" y="50"/>
                        <a:pt x="6176" y="14"/>
                      </a:cubicBezTo>
                      <a:lnTo>
                        <a:pt x="3306" y="14"/>
                      </a:lnTo>
                      <a:cubicBezTo>
                        <a:pt x="3270" y="5"/>
                        <a:pt x="3238" y="0"/>
                        <a:pt x="32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43"/>
                <p:cNvSpPr/>
                <p:nvPr/>
              </p:nvSpPr>
              <p:spPr>
                <a:xfrm>
                  <a:off x="6961320" y="4399085"/>
                  <a:ext cx="578678" cy="204881"/>
                </a:xfrm>
                <a:custGeom>
                  <a:rect b="b" l="l" r="r" t="t"/>
                  <a:pathLst>
                    <a:path extrusionOk="0" h="2444" w="6903">
                      <a:moveTo>
                        <a:pt x="6037" y="1"/>
                      </a:moveTo>
                      <a:cubicBezTo>
                        <a:pt x="5994" y="1"/>
                        <a:pt x="5949" y="10"/>
                        <a:pt x="5904" y="28"/>
                      </a:cubicBezTo>
                      <a:cubicBezTo>
                        <a:pt x="5740" y="82"/>
                        <a:pt x="4687" y="700"/>
                        <a:pt x="4414" y="809"/>
                      </a:cubicBezTo>
                      <a:cubicBezTo>
                        <a:pt x="4321" y="850"/>
                        <a:pt x="4211" y="877"/>
                        <a:pt x="4079" y="877"/>
                      </a:cubicBezTo>
                      <a:cubicBezTo>
                        <a:pt x="3746" y="877"/>
                        <a:pt x="3275" y="707"/>
                        <a:pt x="2598" y="173"/>
                      </a:cubicBezTo>
                      <a:cubicBezTo>
                        <a:pt x="2035" y="300"/>
                        <a:pt x="1490" y="500"/>
                        <a:pt x="981" y="772"/>
                      </a:cubicBezTo>
                      <a:cubicBezTo>
                        <a:pt x="763" y="881"/>
                        <a:pt x="563" y="1045"/>
                        <a:pt x="364" y="1227"/>
                      </a:cubicBezTo>
                      <a:cubicBezTo>
                        <a:pt x="255" y="1336"/>
                        <a:pt x="146" y="1445"/>
                        <a:pt x="37" y="1572"/>
                      </a:cubicBezTo>
                      <a:lnTo>
                        <a:pt x="37" y="1590"/>
                      </a:lnTo>
                      <a:cubicBezTo>
                        <a:pt x="0" y="1735"/>
                        <a:pt x="0" y="1899"/>
                        <a:pt x="19" y="2044"/>
                      </a:cubicBezTo>
                      <a:cubicBezTo>
                        <a:pt x="37" y="2189"/>
                        <a:pt x="73" y="2316"/>
                        <a:pt x="128" y="2444"/>
                      </a:cubicBezTo>
                      <a:lnTo>
                        <a:pt x="6757" y="2062"/>
                      </a:lnTo>
                      <a:cubicBezTo>
                        <a:pt x="6848" y="1989"/>
                        <a:pt x="6884" y="1880"/>
                        <a:pt x="6903" y="1790"/>
                      </a:cubicBezTo>
                      <a:cubicBezTo>
                        <a:pt x="6903" y="1753"/>
                        <a:pt x="6903" y="1717"/>
                        <a:pt x="6884" y="1699"/>
                      </a:cubicBezTo>
                      <a:cubicBezTo>
                        <a:pt x="6848" y="1572"/>
                        <a:pt x="6775" y="1481"/>
                        <a:pt x="6685" y="1408"/>
                      </a:cubicBezTo>
                      <a:cubicBezTo>
                        <a:pt x="6648" y="1372"/>
                        <a:pt x="6594" y="1317"/>
                        <a:pt x="6576" y="1281"/>
                      </a:cubicBezTo>
                      <a:cubicBezTo>
                        <a:pt x="6557" y="1263"/>
                        <a:pt x="6539" y="1245"/>
                        <a:pt x="6521" y="1227"/>
                      </a:cubicBezTo>
                      <a:cubicBezTo>
                        <a:pt x="6521" y="1208"/>
                        <a:pt x="6503" y="1190"/>
                        <a:pt x="6485" y="1172"/>
                      </a:cubicBezTo>
                      <a:cubicBezTo>
                        <a:pt x="6503" y="718"/>
                        <a:pt x="6467" y="155"/>
                        <a:pt x="6158" y="28"/>
                      </a:cubicBezTo>
                      <a:cubicBezTo>
                        <a:pt x="6122" y="10"/>
                        <a:pt x="6081" y="1"/>
                        <a:pt x="60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43"/>
                <p:cNvSpPr/>
                <p:nvPr/>
              </p:nvSpPr>
              <p:spPr>
                <a:xfrm>
                  <a:off x="6950674" y="4558193"/>
                  <a:ext cx="599971" cy="45771"/>
                </a:xfrm>
                <a:custGeom>
                  <a:rect b="b" l="l" r="r" t="t"/>
                  <a:pathLst>
                    <a:path extrusionOk="0" h="546" w="7157">
                      <a:moveTo>
                        <a:pt x="146" y="1"/>
                      </a:moveTo>
                      <a:cubicBezTo>
                        <a:pt x="73" y="1"/>
                        <a:pt x="0" y="73"/>
                        <a:pt x="0" y="146"/>
                      </a:cubicBezTo>
                      <a:lnTo>
                        <a:pt x="0" y="400"/>
                      </a:lnTo>
                      <a:cubicBezTo>
                        <a:pt x="0" y="473"/>
                        <a:pt x="73" y="546"/>
                        <a:pt x="146" y="546"/>
                      </a:cubicBezTo>
                      <a:lnTo>
                        <a:pt x="7011" y="546"/>
                      </a:lnTo>
                      <a:cubicBezTo>
                        <a:pt x="7084" y="546"/>
                        <a:pt x="7157" y="473"/>
                        <a:pt x="7157" y="400"/>
                      </a:cubicBezTo>
                      <a:lnTo>
                        <a:pt x="7157" y="146"/>
                      </a:lnTo>
                      <a:cubicBezTo>
                        <a:pt x="7157" y="73"/>
                        <a:pt x="7084" y="1"/>
                        <a:pt x="70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43"/>
                <p:cNvSpPr/>
                <p:nvPr/>
              </p:nvSpPr>
              <p:spPr>
                <a:xfrm>
                  <a:off x="7885539" y="2660964"/>
                  <a:ext cx="280244" cy="400540"/>
                </a:xfrm>
                <a:custGeom>
                  <a:rect b="b" l="l" r="r" t="t"/>
                  <a:pathLst>
                    <a:path extrusionOk="0" h="4778" w="3343">
                      <a:moveTo>
                        <a:pt x="291" y="1"/>
                      </a:moveTo>
                      <a:lnTo>
                        <a:pt x="291" y="1"/>
                      </a:lnTo>
                      <a:cubicBezTo>
                        <a:pt x="309" y="364"/>
                        <a:pt x="309" y="727"/>
                        <a:pt x="255" y="1091"/>
                      </a:cubicBezTo>
                      <a:cubicBezTo>
                        <a:pt x="200" y="1454"/>
                        <a:pt x="128" y="1817"/>
                        <a:pt x="1" y="2162"/>
                      </a:cubicBezTo>
                      <a:cubicBezTo>
                        <a:pt x="128" y="2308"/>
                        <a:pt x="237" y="2435"/>
                        <a:pt x="346" y="2580"/>
                      </a:cubicBezTo>
                      <a:lnTo>
                        <a:pt x="655" y="2962"/>
                      </a:lnTo>
                      <a:cubicBezTo>
                        <a:pt x="691" y="3016"/>
                        <a:pt x="727" y="3052"/>
                        <a:pt x="782" y="3107"/>
                      </a:cubicBezTo>
                      <a:cubicBezTo>
                        <a:pt x="891" y="3252"/>
                        <a:pt x="1000" y="3379"/>
                        <a:pt x="1127" y="3525"/>
                      </a:cubicBezTo>
                      <a:cubicBezTo>
                        <a:pt x="1181" y="3615"/>
                        <a:pt x="1254" y="3688"/>
                        <a:pt x="1327" y="3761"/>
                      </a:cubicBezTo>
                      <a:cubicBezTo>
                        <a:pt x="1381" y="3852"/>
                        <a:pt x="1490" y="3979"/>
                        <a:pt x="1581" y="4088"/>
                      </a:cubicBezTo>
                      <a:cubicBezTo>
                        <a:pt x="1635" y="4160"/>
                        <a:pt x="1708" y="4233"/>
                        <a:pt x="1763" y="4306"/>
                      </a:cubicBezTo>
                      <a:cubicBezTo>
                        <a:pt x="1872" y="4451"/>
                        <a:pt x="1999" y="4578"/>
                        <a:pt x="2089" y="4705"/>
                      </a:cubicBezTo>
                      <a:cubicBezTo>
                        <a:pt x="2108" y="4723"/>
                        <a:pt x="2126" y="4760"/>
                        <a:pt x="2162" y="4778"/>
                      </a:cubicBezTo>
                      <a:lnTo>
                        <a:pt x="3343" y="3761"/>
                      </a:lnTo>
                      <a:cubicBezTo>
                        <a:pt x="3234" y="3579"/>
                        <a:pt x="3125" y="3397"/>
                        <a:pt x="2980" y="3216"/>
                      </a:cubicBezTo>
                      <a:lnTo>
                        <a:pt x="2689" y="2798"/>
                      </a:lnTo>
                      <a:cubicBezTo>
                        <a:pt x="2634" y="2725"/>
                        <a:pt x="2580" y="2635"/>
                        <a:pt x="2507" y="2544"/>
                      </a:cubicBezTo>
                      <a:cubicBezTo>
                        <a:pt x="2344" y="2289"/>
                        <a:pt x="2180" y="2071"/>
                        <a:pt x="2053" y="1890"/>
                      </a:cubicBezTo>
                      <a:cubicBezTo>
                        <a:pt x="1526" y="1200"/>
                        <a:pt x="1308" y="964"/>
                        <a:pt x="1308" y="964"/>
                      </a:cubicBezTo>
                      <a:cubicBezTo>
                        <a:pt x="1199" y="818"/>
                        <a:pt x="1054" y="673"/>
                        <a:pt x="909" y="528"/>
                      </a:cubicBezTo>
                      <a:cubicBezTo>
                        <a:pt x="709" y="346"/>
                        <a:pt x="509" y="164"/>
                        <a:pt x="2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43"/>
                <p:cNvSpPr/>
                <p:nvPr/>
              </p:nvSpPr>
              <p:spPr>
                <a:xfrm>
                  <a:off x="7753089" y="3262441"/>
                  <a:ext cx="319811" cy="1047624"/>
                </a:xfrm>
                <a:custGeom>
                  <a:rect b="b" l="l" r="r" t="t"/>
                  <a:pathLst>
                    <a:path extrusionOk="0" h="12497" w="3815">
                      <a:moveTo>
                        <a:pt x="2670" y="0"/>
                      </a:moveTo>
                      <a:lnTo>
                        <a:pt x="200" y="1599"/>
                      </a:lnTo>
                      <a:cubicBezTo>
                        <a:pt x="128" y="5213"/>
                        <a:pt x="55" y="8846"/>
                        <a:pt x="0" y="12497"/>
                      </a:cubicBezTo>
                      <a:lnTo>
                        <a:pt x="3361" y="12333"/>
                      </a:lnTo>
                      <a:cubicBezTo>
                        <a:pt x="3815" y="8210"/>
                        <a:pt x="3579" y="4051"/>
                        <a:pt x="26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43"/>
                <p:cNvSpPr/>
                <p:nvPr/>
              </p:nvSpPr>
              <p:spPr>
                <a:xfrm>
                  <a:off x="7250615" y="3215245"/>
                  <a:ext cx="729405" cy="1120723"/>
                </a:xfrm>
                <a:custGeom>
                  <a:rect b="b" l="l" r="r" t="t"/>
                  <a:pathLst>
                    <a:path extrusionOk="0" h="13369" w="8701">
                      <a:moveTo>
                        <a:pt x="4360" y="0"/>
                      </a:moveTo>
                      <a:lnTo>
                        <a:pt x="0" y="12315"/>
                      </a:lnTo>
                      <a:lnTo>
                        <a:pt x="3379" y="13369"/>
                      </a:lnTo>
                      <a:lnTo>
                        <a:pt x="6703" y="2307"/>
                      </a:lnTo>
                      <a:lnTo>
                        <a:pt x="8701" y="709"/>
                      </a:lnTo>
                      <a:cubicBezTo>
                        <a:pt x="8664" y="509"/>
                        <a:pt x="8628" y="291"/>
                        <a:pt x="8592" y="73"/>
                      </a:cubicBezTo>
                      <a:lnTo>
                        <a:pt x="43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43"/>
                <p:cNvSpPr/>
                <p:nvPr/>
              </p:nvSpPr>
              <p:spPr>
                <a:xfrm>
                  <a:off x="7584089" y="2612260"/>
                  <a:ext cx="432479" cy="710878"/>
                </a:xfrm>
                <a:custGeom>
                  <a:rect b="b" l="l" r="r" t="t"/>
                  <a:pathLst>
                    <a:path extrusionOk="0" h="8480" w="5159">
                      <a:moveTo>
                        <a:pt x="2561" y="1"/>
                      </a:moveTo>
                      <a:lnTo>
                        <a:pt x="1036" y="146"/>
                      </a:lnTo>
                      <a:lnTo>
                        <a:pt x="0" y="3833"/>
                      </a:lnTo>
                      <a:lnTo>
                        <a:pt x="182" y="7629"/>
                      </a:lnTo>
                      <a:cubicBezTo>
                        <a:pt x="380" y="7767"/>
                        <a:pt x="1359" y="8480"/>
                        <a:pt x="2667" y="8480"/>
                      </a:cubicBezTo>
                      <a:cubicBezTo>
                        <a:pt x="2918" y="8480"/>
                        <a:pt x="3180" y="8453"/>
                        <a:pt x="3451" y="8392"/>
                      </a:cubicBezTo>
                      <a:cubicBezTo>
                        <a:pt x="4087" y="8247"/>
                        <a:pt x="4668" y="7956"/>
                        <a:pt x="5159" y="7520"/>
                      </a:cubicBezTo>
                      <a:lnTo>
                        <a:pt x="4341" y="3325"/>
                      </a:lnTo>
                      <a:lnTo>
                        <a:pt x="25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43"/>
                <p:cNvSpPr/>
                <p:nvPr/>
              </p:nvSpPr>
              <p:spPr>
                <a:xfrm>
                  <a:off x="7664733" y="2566572"/>
                  <a:ext cx="150894" cy="76201"/>
                </a:xfrm>
                <a:custGeom>
                  <a:rect b="b" l="l" r="r" t="t"/>
                  <a:pathLst>
                    <a:path extrusionOk="0" h="909" w="1800">
                      <a:moveTo>
                        <a:pt x="1726" y="1"/>
                      </a:moveTo>
                      <a:lnTo>
                        <a:pt x="1" y="201"/>
                      </a:lnTo>
                      <a:lnTo>
                        <a:pt x="1" y="909"/>
                      </a:lnTo>
                      <a:lnTo>
                        <a:pt x="1799" y="691"/>
                      </a:lnTo>
                      <a:lnTo>
                        <a:pt x="172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43"/>
                <p:cNvSpPr/>
                <p:nvPr/>
              </p:nvSpPr>
              <p:spPr>
                <a:xfrm>
                  <a:off x="7159241" y="2703634"/>
                  <a:ext cx="335069" cy="438263"/>
                </a:xfrm>
                <a:custGeom>
                  <a:rect b="b" l="l" r="r" t="t"/>
                  <a:pathLst>
                    <a:path extrusionOk="0" h="5228" w="3997">
                      <a:moveTo>
                        <a:pt x="1345" y="0"/>
                      </a:moveTo>
                      <a:lnTo>
                        <a:pt x="1" y="818"/>
                      </a:lnTo>
                      <a:cubicBezTo>
                        <a:pt x="309" y="2489"/>
                        <a:pt x="1236" y="3978"/>
                        <a:pt x="2580" y="5032"/>
                      </a:cubicBezTo>
                      <a:cubicBezTo>
                        <a:pt x="2722" y="5163"/>
                        <a:pt x="2902" y="5228"/>
                        <a:pt x="3087" y="5228"/>
                      </a:cubicBezTo>
                      <a:cubicBezTo>
                        <a:pt x="3211" y="5228"/>
                        <a:pt x="3335" y="5199"/>
                        <a:pt x="3452" y="5141"/>
                      </a:cubicBezTo>
                      <a:cubicBezTo>
                        <a:pt x="3815" y="4977"/>
                        <a:pt x="3997" y="4578"/>
                        <a:pt x="3906" y="4196"/>
                      </a:cubicBezTo>
                      <a:lnTo>
                        <a:pt x="134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43"/>
                <p:cNvSpPr/>
                <p:nvPr/>
              </p:nvSpPr>
              <p:spPr>
                <a:xfrm>
                  <a:off x="7611501" y="2326736"/>
                  <a:ext cx="210162" cy="163804"/>
                </a:xfrm>
                <a:custGeom>
                  <a:rect b="b" l="l" r="r" t="t"/>
                  <a:pathLst>
                    <a:path extrusionOk="0" h="1954" w="2507">
                      <a:moveTo>
                        <a:pt x="789" y="1"/>
                      </a:moveTo>
                      <a:cubicBezTo>
                        <a:pt x="565" y="1"/>
                        <a:pt x="358" y="44"/>
                        <a:pt x="200" y="192"/>
                      </a:cubicBezTo>
                      <a:cubicBezTo>
                        <a:pt x="73" y="319"/>
                        <a:pt x="0" y="500"/>
                        <a:pt x="0" y="664"/>
                      </a:cubicBezTo>
                      <a:cubicBezTo>
                        <a:pt x="310" y="959"/>
                        <a:pt x="524" y="1038"/>
                        <a:pt x="681" y="1038"/>
                      </a:cubicBezTo>
                      <a:cubicBezTo>
                        <a:pt x="717" y="1038"/>
                        <a:pt x="751" y="1034"/>
                        <a:pt x="781" y="1027"/>
                      </a:cubicBezTo>
                      <a:cubicBezTo>
                        <a:pt x="908" y="1009"/>
                        <a:pt x="1036" y="991"/>
                        <a:pt x="1181" y="991"/>
                      </a:cubicBezTo>
                      <a:cubicBezTo>
                        <a:pt x="1290" y="991"/>
                        <a:pt x="1399" y="1009"/>
                        <a:pt x="1508" y="1064"/>
                      </a:cubicBezTo>
                      <a:cubicBezTo>
                        <a:pt x="1708" y="1191"/>
                        <a:pt x="1871" y="1372"/>
                        <a:pt x="1980" y="1590"/>
                      </a:cubicBezTo>
                      <a:cubicBezTo>
                        <a:pt x="2125" y="1826"/>
                        <a:pt x="2144" y="1954"/>
                        <a:pt x="2216" y="1954"/>
                      </a:cubicBezTo>
                      <a:cubicBezTo>
                        <a:pt x="2271" y="1954"/>
                        <a:pt x="2343" y="1772"/>
                        <a:pt x="2398" y="1645"/>
                      </a:cubicBezTo>
                      <a:cubicBezTo>
                        <a:pt x="2470" y="1481"/>
                        <a:pt x="2507" y="1318"/>
                        <a:pt x="2507" y="1136"/>
                      </a:cubicBezTo>
                      <a:cubicBezTo>
                        <a:pt x="2507" y="809"/>
                        <a:pt x="2361" y="519"/>
                        <a:pt x="2125" y="301"/>
                      </a:cubicBezTo>
                      <a:cubicBezTo>
                        <a:pt x="1871" y="174"/>
                        <a:pt x="1580" y="101"/>
                        <a:pt x="1290" y="46"/>
                      </a:cubicBezTo>
                      <a:cubicBezTo>
                        <a:pt x="1122" y="23"/>
                        <a:pt x="951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43"/>
                <p:cNvSpPr/>
                <p:nvPr/>
              </p:nvSpPr>
              <p:spPr>
                <a:xfrm>
                  <a:off x="7775890" y="2443175"/>
                  <a:ext cx="48454" cy="41161"/>
                </a:xfrm>
                <a:custGeom>
                  <a:rect b="b" l="l" r="r" t="t"/>
                  <a:pathLst>
                    <a:path extrusionOk="0" h="491" w="578">
                      <a:moveTo>
                        <a:pt x="277" y="1"/>
                      </a:moveTo>
                      <a:cubicBezTo>
                        <a:pt x="270" y="1"/>
                        <a:pt x="263" y="1"/>
                        <a:pt x="255" y="1"/>
                      </a:cubicBezTo>
                      <a:cubicBezTo>
                        <a:pt x="110" y="1"/>
                        <a:pt x="1" y="129"/>
                        <a:pt x="19" y="274"/>
                      </a:cubicBezTo>
                      <a:cubicBezTo>
                        <a:pt x="42" y="411"/>
                        <a:pt x="150" y="490"/>
                        <a:pt x="259" y="490"/>
                      </a:cubicBezTo>
                      <a:cubicBezTo>
                        <a:pt x="324" y="490"/>
                        <a:pt x="389" y="462"/>
                        <a:pt x="437" y="401"/>
                      </a:cubicBezTo>
                      <a:cubicBezTo>
                        <a:pt x="577" y="243"/>
                        <a:pt x="480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43"/>
                <p:cNvSpPr/>
                <p:nvPr/>
              </p:nvSpPr>
              <p:spPr>
                <a:xfrm>
                  <a:off x="7745460" y="3337049"/>
                  <a:ext cx="13832" cy="143182"/>
                </a:xfrm>
                <a:custGeom>
                  <a:rect b="b" l="l" r="r" t="t"/>
                  <a:pathLst>
                    <a:path extrusionOk="0" h="1708" w="165">
                      <a:moveTo>
                        <a:pt x="146" y="0"/>
                      </a:moveTo>
                      <a:cubicBezTo>
                        <a:pt x="128" y="0"/>
                        <a:pt x="110" y="0"/>
                        <a:pt x="110" y="19"/>
                      </a:cubicBezTo>
                      <a:lnTo>
                        <a:pt x="1" y="1672"/>
                      </a:lnTo>
                      <a:cubicBezTo>
                        <a:pt x="1" y="1690"/>
                        <a:pt x="1" y="1708"/>
                        <a:pt x="19" y="1708"/>
                      </a:cubicBezTo>
                      <a:cubicBezTo>
                        <a:pt x="37" y="1708"/>
                        <a:pt x="55" y="1690"/>
                        <a:pt x="55" y="1690"/>
                      </a:cubicBezTo>
                      <a:lnTo>
                        <a:pt x="164" y="19"/>
                      </a:lnTo>
                      <a:cubicBezTo>
                        <a:pt x="164" y="19"/>
                        <a:pt x="146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43"/>
                <p:cNvSpPr/>
                <p:nvPr/>
              </p:nvSpPr>
              <p:spPr>
                <a:xfrm>
                  <a:off x="7745460" y="3480565"/>
                  <a:ext cx="39652" cy="28586"/>
                </a:xfrm>
                <a:custGeom>
                  <a:rect b="b" l="l" r="r" t="t"/>
                  <a:pathLst>
                    <a:path extrusionOk="0" h="341" w="473">
                      <a:moveTo>
                        <a:pt x="26" y="0"/>
                      </a:moveTo>
                      <a:cubicBezTo>
                        <a:pt x="19" y="0"/>
                        <a:pt x="10" y="5"/>
                        <a:pt x="1" y="14"/>
                      </a:cubicBezTo>
                      <a:cubicBezTo>
                        <a:pt x="1" y="14"/>
                        <a:pt x="1" y="32"/>
                        <a:pt x="1" y="50"/>
                      </a:cubicBezTo>
                      <a:lnTo>
                        <a:pt x="437" y="341"/>
                      </a:lnTo>
                      <a:lnTo>
                        <a:pt x="473" y="341"/>
                      </a:lnTo>
                      <a:cubicBezTo>
                        <a:pt x="473" y="323"/>
                        <a:pt x="473" y="305"/>
                        <a:pt x="473" y="305"/>
                      </a:cubicBezTo>
                      <a:lnTo>
                        <a:pt x="37" y="14"/>
                      </a:lnTo>
                      <a:cubicBezTo>
                        <a:pt x="37" y="5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43"/>
                <p:cNvSpPr/>
                <p:nvPr/>
              </p:nvSpPr>
              <p:spPr>
                <a:xfrm>
                  <a:off x="7766753" y="3504541"/>
                  <a:ext cx="18359" cy="56418"/>
                </a:xfrm>
                <a:custGeom>
                  <a:rect b="b" l="l" r="r" t="t"/>
                  <a:pathLst>
                    <a:path extrusionOk="0" h="673" w="219">
                      <a:moveTo>
                        <a:pt x="201" y="0"/>
                      </a:moveTo>
                      <a:cubicBezTo>
                        <a:pt x="183" y="0"/>
                        <a:pt x="164" y="0"/>
                        <a:pt x="164" y="19"/>
                      </a:cubicBezTo>
                      <a:lnTo>
                        <a:pt x="1" y="636"/>
                      </a:lnTo>
                      <a:cubicBezTo>
                        <a:pt x="1" y="654"/>
                        <a:pt x="19" y="673"/>
                        <a:pt x="37" y="673"/>
                      </a:cubicBezTo>
                      <a:cubicBezTo>
                        <a:pt x="37" y="673"/>
                        <a:pt x="55" y="654"/>
                        <a:pt x="55" y="654"/>
                      </a:cubicBezTo>
                      <a:lnTo>
                        <a:pt x="219" y="37"/>
                      </a:lnTo>
                      <a:cubicBezTo>
                        <a:pt x="219" y="19"/>
                        <a:pt x="21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43"/>
                <p:cNvSpPr/>
                <p:nvPr/>
              </p:nvSpPr>
              <p:spPr>
                <a:xfrm>
                  <a:off x="7797267" y="3346187"/>
                  <a:ext cx="16766" cy="124907"/>
                </a:xfrm>
                <a:custGeom>
                  <a:rect b="b" l="l" r="r" t="t"/>
                  <a:pathLst>
                    <a:path extrusionOk="0" h="1490" w="200">
                      <a:moveTo>
                        <a:pt x="182" y="0"/>
                      </a:moveTo>
                      <a:cubicBezTo>
                        <a:pt x="164" y="0"/>
                        <a:pt x="145" y="19"/>
                        <a:pt x="145" y="37"/>
                      </a:cubicBezTo>
                      <a:lnTo>
                        <a:pt x="0" y="1454"/>
                      </a:lnTo>
                      <a:cubicBezTo>
                        <a:pt x="0" y="1472"/>
                        <a:pt x="18" y="1490"/>
                        <a:pt x="37" y="1490"/>
                      </a:cubicBezTo>
                      <a:cubicBezTo>
                        <a:pt x="55" y="1490"/>
                        <a:pt x="55" y="1472"/>
                        <a:pt x="55" y="1472"/>
                      </a:cubicBezTo>
                      <a:lnTo>
                        <a:pt x="200" y="37"/>
                      </a:lnTo>
                      <a:cubicBezTo>
                        <a:pt x="200" y="19"/>
                        <a:pt x="200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43"/>
                <p:cNvSpPr/>
                <p:nvPr/>
              </p:nvSpPr>
              <p:spPr>
                <a:xfrm>
                  <a:off x="7757615" y="4250623"/>
                  <a:ext cx="272699" cy="12239"/>
                </a:xfrm>
                <a:custGeom>
                  <a:rect b="b" l="l" r="r" t="t"/>
                  <a:pathLst>
                    <a:path extrusionOk="0" h="146" w="3253">
                      <a:moveTo>
                        <a:pt x="3234" y="1"/>
                      </a:moveTo>
                      <a:lnTo>
                        <a:pt x="37" y="91"/>
                      </a:lnTo>
                      <a:cubicBezTo>
                        <a:pt x="19" y="91"/>
                        <a:pt x="1" y="91"/>
                        <a:pt x="1" y="110"/>
                      </a:cubicBezTo>
                      <a:cubicBezTo>
                        <a:pt x="1" y="128"/>
                        <a:pt x="19" y="146"/>
                        <a:pt x="37" y="146"/>
                      </a:cubicBezTo>
                      <a:lnTo>
                        <a:pt x="3234" y="73"/>
                      </a:lnTo>
                      <a:cubicBezTo>
                        <a:pt x="3252" y="73"/>
                        <a:pt x="3252" y="55"/>
                        <a:pt x="3252" y="37"/>
                      </a:cubicBezTo>
                      <a:cubicBezTo>
                        <a:pt x="3252" y="19"/>
                        <a:pt x="3252" y="1"/>
                        <a:pt x="32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43"/>
                <p:cNvSpPr/>
                <p:nvPr/>
              </p:nvSpPr>
              <p:spPr>
                <a:xfrm>
                  <a:off x="7281045" y="4206445"/>
                  <a:ext cx="255933" cy="89950"/>
                </a:xfrm>
                <a:custGeom>
                  <a:rect b="b" l="l" r="r" t="t"/>
                  <a:pathLst>
                    <a:path extrusionOk="0" h="1073" w="3053">
                      <a:moveTo>
                        <a:pt x="37" y="1"/>
                      </a:moveTo>
                      <a:cubicBezTo>
                        <a:pt x="37" y="1"/>
                        <a:pt x="19" y="1"/>
                        <a:pt x="19" y="19"/>
                      </a:cubicBezTo>
                      <a:cubicBezTo>
                        <a:pt x="1" y="37"/>
                        <a:pt x="19" y="55"/>
                        <a:pt x="19" y="55"/>
                      </a:cubicBezTo>
                      <a:lnTo>
                        <a:pt x="3016" y="1072"/>
                      </a:lnTo>
                      <a:cubicBezTo>
                        <a:pt x="3034" y="1072"/>
                        <a:pt x="3034" y="1072"/>
                        <a:pt x="3052" y="1054"/>
                      </a:cubicBezTo>
                      <a:cubicBezTo>
                        <a:pt x="3052" y="1036"/>
                        <a:pt x="3052" y="1018"/>
                        <a:pt x="3034" y="1018"/>
                      </a:cubicBez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43"/>
                <p:cNvSpPr/>
                <p:nvPr/>
              </p:nvSpPr>
              <p:spPr>
                <a:xfrm>
                  <a:off x="7648050" y="2805654"/>
                  <a:ext cx="140164" cy="228437"/>
                </a:xfrm>
                <a:custGeom>
                  <a:rect b="b" l="l" r="r" t="t"/>
                  <a:pathLst>
                    <a:path extrusionOk="0" h="2725" w="1672">
                      <a:moveTo>
                        <a:pt x="236" y="0"/>
                      </a:moveTo>
                      <a:cubicBezTo>
                        <a:pt x="109" y="0"/>
                        <a:pt x="0" y="109"/>
                        <a:pt x="0" y="237"/>
                      </a:cubicBezTo>
                      <a:lnTo>
                        <a:pt x="0" y="2489"/>
                      </a:lnTo>
                      <a:cubicBezTo>
                        <a:pt x="0" y="2616"/>
                        <a:pt x="109" y="2725"/>
                        <a:pt x="236" y="2725"/>
                      </a:cubicBezTo>
                      <a:lnTo>
                        <a:pt x="1417" y="2725"/>
                      </a:lnTo>
                      <a:cubicBezTo>
                        <a:pt x="1562" y="2725"/>
                        <a:pt x="1671" y="2616"/>
                        <a:pt x="1671" y="2489"/>
                      </a:cubicBezTo>
                      <a:lnTo>
                        <a:pt x="1671" y="237"/>
                      </a:lnTo>
                      <a:cubicBezTo>
                        <a:pt x="1671" y="109"/>
                        <a:pt x="156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43"/>
                <p:cNvSpPr/>
                <p:nvPr/>
              </p:nvSpPr>
              <p:spPr>
                <a:xfrm>
                  <a:off x="7666325" y="2823929"/>
                  <a:ext cx="30514" cy="29005"/>
                </a:xfrm>
                <a:custGeom>
                  <a:rect b="b" l="l" r="r" t="t"/>
                  <a:pathLst>
                    <a:path extrusionOk="0" h="346" w="364">
                      <a:moveTo>
                        <a:pt x="182" y="0"/>
                      </a:moveTo>
                      <a:cubicBezTo>
                        <a:pt x="91" y="0"/>
                        <a:pt x="0" y="73"/>
                        <a:pt x="0" y="164"/>
                      </a:cubicBezTo>
                      <a:cubicBezTo>
                        <a:pt x="0" y="273"/>
                        <a:pt x="91" y="345"/>
                        <a:pt x="182" y="345"/>
                      </a:cubicBezTo>
                      <a:cubicBezTo>
                        <a:pt x="291" y="345"/>
                        <a:pt x="363" y="273"/>
                        <a:pt x="363" y="164"/>
                      </a:cubicBezTo>
                      <a:cubicBezTo>
                        <a:pt x="363" y="73"/>
                        <a:pt x="291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1" name="Google Shape;1871;p43"/>
                <p:cNvSpPr/>
                <p:nvPr/>
              </p:nvSpPr>
              <p:spPr>
                <a:xfrm>
                  <a:off x="7718048" y="2892418"/>
                  <a:ext cx="473640" cy="208401"/>
                </a:xfrm>
                <a:custGeom>
                  <a:rect b="b" l="l" r="r" t="t"/>
                  <a:pathLst>
                    <a:path extrusionOk="0" h="2486" w="5650">
                      <a:moveTo>
                        <a:pt x="273" y="1"/>
                      </a:moveTo>
                      <a:lnTo>
                        <a:pt x="1" y="1545"/>
                      </a:lnTo>
                      <a:cubicBezTo>
                        <a:pt x="1066" y="2163"/>
                        <a:pt x="2275" y="2486"/>
                        <a:pt x="3495" y="2486"/>
                      </a:cubicBezTo>
                      <a:cubicBezTo>
                        <a:pt x="3960" y="2486"/>
                        <a:pt x="4426" y="2439"/>
                        <a:pt x="4887" y="2344"/>
                      </a:cubicBezTo>
                      <a:cubicBezTo>
                        <a:pt x="5195" y="2307"/>
                        <a:pt x="5450" y="2071"/>
                        <a:pt x="5522" y="1763"/>
                      </a:cubicBezTo>
                      <a:cubicBezTo>
                        <a:pt x="5650" y="1381"/>
                        <a:pt x="5468" y="963"/>
                        <a:pt x="5105" y="800"/>
                      </a:cubicBez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43"/>
                <p:cNvSpPr/>
                <p:nvPr/>
              </p:nvSpPr>
              <p:spPr>
                <a:xfrm>
                  <a:off x="7757615" y="2612260"/>
                  <a:ext cx="450838" cy="508932"/>
                </a:xfrm>
                <a:custGeom>
                  <a:rect b="b" l="l" r="r" t="t"/>
                  <a:pathLst>
                    <a:path extrusionOk="0" h="6071" w="5378">
                      <a:moveTo>
                        <a:pt x="691" y="1"/>
                      </a:moveTo>
                      <a:lnTo>
                        <a:pt x="1" y="182"/>
                      </a:lnTo>
                      <a:cubicBezTo>
                        <a:pt x="746" y="1327"/>
                        <a:pt x="1490" y="2471"/>
                        <a:pt x="2235" y="3615"/>
                      </a:cubicBezTo>
                      <a:lnTo>
                        <a:pt x="219" y="3252"/>
                      </a:lnTo>
                      <a:cubicBezTo>
                        <a:pt x="146" y="3978"/>
                        <a:pt x="74" y="4687"/>
                        <a:pt x="1" y="5413"/>
                      </a:cubicBezTo>
                      <a:lnTo>
                        <a:pt x="2362" y="5867"/>
                      </a:lnTo>
                      <a:cubicBezTo>
                        <a:pt x="2814" y="6009"/>
                        <a:pt x="3238" y="6071"/>
                        <a:pt x="3615" y="6071"/>
                      </a:cubicBezTo>
                      <a:cubicBezTo>
                        <a:pt x="4449" y="6071"/>
                        <a:pt x="5051" y="5766"/>
                        <a:pt x="5214" y="5341"/>
                      </a:cubicBezTo>
                      <a:cubicBezTo>
                        <a:pt x="5250" y="5268"/>
                        <a:pt x="5377" y="4887"/>
                        <a:pt x="4996" y="4287"/>
                      </a:cubicBezTo>
                      <a:cubicBezTo>
                        <a:pt x="4397" y="2870"/>
                        <a:pt x="3434" y="1654"/>
                        <a:pt x="2181" y="782"/>
                      </a:cubicBezTo>
                      <a:cubicBezTo>
                        <a:pt x="1708" y="455"/>
                        <a:pt x="1200" y="200"/>
                        <a:pt x="6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43"/>
                <p:cNvSpPr/>
                <p:nvPr/>
              </p:nvSpPr>
              <p:spPr>
                <a:xfrm>
                  <a:off x="7772872" y="2889400"/>
                  <a:ext cx="193480" cy="35125"/>
                </a:xfrm>
                <a:custGeom>
                  <a:rect b="b" l="l" r="r" t="t"/>
                  <a:pathLst>
                    <a:path extrusionOk="0" h="419" w="2308">
                      <a:moveTo>
                        <a:pt x="37" y="0"/>
                      </a:moveTo>
                      <a:cubicBezTo>
                        <a:pt x="19" y="0"/>
                        <a:pt x="1" y="19"/>
                        <a:pt x="1" y="37"/>
                      </a:cubicBezTo>
                      <a:cubicBezTo>
                        <a:pt x="1" y="37"/>
                        <a:pt x="19" y="55"/>
                        <a:pt x="37" y="55"/>
                      </a:cubicBezTo>
                      <a:lnTo>
                        <a:pt x="2271" y="418"/>
                      </a:lnTo>
                      <a:cubicBezTo>
                        <a:pt x="2289" y="418"/>
                        <a:pt x="2289" y="400"/>
                        <a:pt x="2289" y="382"/>
                      </a:cubicBezTo>
                      <a:cubicBezTo>
                        <a:pt x="2307" y="364"/>
                        <a:pt x="2289" y="364"/>
                        <a:pt x="2271" y="34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43"/>
                <p:cNvSpPr/>
                <p:nvPr/>
              </p:nvSpPr>
              <p:spPr>
                <a:xfrm>
                  <a:off x="7960147" y="2915303"/>
                  <a:ext cx="54909" cy="9221"/>
                </a:xfrm>
                <a:custGeom>
                  <a:rect b="b" l="l" r="r" t="t"/>
                  <a:pathLst>
                    <a:path extrusionOk="0" h="110" w="655">
                      <a:moveTo>
                        <a:pt x="618" y="0"/>
                      </a:moveTo>
                      <a:lnTo>
                        <a:pt x="37" y="36"/>
                      </a:lnTo>
                      <a:cubicBezTo>
                        <a:pt x="19" y="36"/>
                        <a:pt x="1" y="55"/>
                        <a:pt x="1" y="73"/>
                      </a:cubicBezTo>
                      <a:cubicBezTo>
                        <a:pt x="1" y="91"/>
                        <a:pt x="19" y="109"/>
                        <a:pt x="37" y="109"/>
                      </a:cubicBezTo>
                      <a:lnTo>
                        <a:pt x="636" y="55"/>
                      </a:lnTo>
                      <a:cubicBezTo>
                        <a:pt x="636" y="55"/>
                        <a:pt x="655" y="55"/>
                        <a:pt x="655" y="36"/>
                      </a:cubicBezTo>
                      <a:cubicBezTo>
                        <a:pt x="655" y="18"/>
                        <a:pt x="636" y="0"/>
                        <a:pt x="6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43"/>
                <p:cNvSpPr/>
                <p:nvPr/>
              </p:nvSpPr>
              <p:spPr>
                <a:xfrm>
                  <a:off x="7884030" y="2765416"/>
                  <a:ext cx="82321" cy="159109"/>
                </a:xfrm>
                <a:custGeom>
                  <a:rect b="b" l="l" r="r" t="t"/>
                  <a:pathLst>
                    <a:path extrusionOk="0" h="1898" w="982">
                      <a:moveTo>
                        <a:pt x="36" y="0"/>
                      </a:moveTo>
                      <a:cubicBezTo>
                        <a:pt x="31" y="0"/>
                        <a:pt x="25" y="2"/>
                        <a:pt x="19" y="8"/>
                      </a:cubicBezTo>
                      <a:cubicBezTo>
                        <a:pt x="1" y="8"/>
                        <a:pt x="1" y="26"/>
                        <a:pt x="19" y="44"/>
                      </a:cubicBezTo>
                      <a:lnTo>
                        <a:pt x="927" y="1879"/>
                      </a:lnTo>
                      <a:cubicBezTo>
                        <a:pt x="927" y="1879"/>
                        <a:pt x="927" y="1897"/>
                        <a:pt x="945" y="1897"/>
                      </a:cubicBezTo>
                      <a:lnTo>
                        <a:pt x="963" y="1879"/>
                      </a:lnTo>
                      <a:cubicBezTo>
                        <a:pt x="981" y="1879"/>
                        <a:pt x="981" y="1861"/>
                        <a:pt x="981" y="1843"/>
                      </a:cubicBezTo>
                      <a:lnTo>
                        <a:pt x="55" y="8"/>
                      </a:lnTo>
                      <a:cubicBezTo>
                        <a:pt x="55" y="8"/>
                        <a:pt x="47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43"/>
                <p:cNvSpPr/>
                <p:nvPr/>
              </p:nvSpPr>
              <p:spPr>
                <a:xfrm>
                  <a:off x="7756107" y="3044736"/>
                  <a:ext cx="237658" cy="70082"/>
                </a:xfrm>
                <a:custGeom>
                  <a:rect b="b" l="l" r="r" t="t"/>
                  <a:pathLst>
                    <a:path extrusionOk="0" h="836" w="2835">
                      <a:moveTo>
                        <a:pt x="19" y="0"/>
                      </a:moveTo>
                      <a:cubicBezTo>
                        <a:pt x="1" y="18"/>
                        <a:pt x="1" y="36"/>
                        <a:pt x="19" y="55"/>
                      </a:cubicBezTo>
                      <a:cubicBezTo>
                        <a:pt x="564" y="363"/>
                        <a:pt x="1145" y="599"/>
                        <a:pt x="1763" y="727"/>
                      </a:cubicBezTo>
                      <a:cubicBezTo>
                        <a:pt x="2090" y="799"/>
                        <a:pt x="2453" y="836"/>
                        <a:pt x="2798" y="836"/>
                      </a:cubicBezTo>
                      <a:cubicBezTo>
                        <a:pt x="2816" y="836"/>
                        <a:pt x="2816" y="836"/>
                        <a:pt x="2834" y="817"/>
                      </a:cubicBezTo>
                      <a:cubicBezTo>
                        <a:pt x="2834" y="799"/>
                        <a:pt x="2816" y="799"/>
                        <a:pt x="2798" y="799"/>
                      </a:cubicBezTo>
                      <a:cubicBezTo>
                        <a:pt x="2453" y="781"/>
                        <a:pt x="2108" y="763"/>
                        <a:pt x="1781" y="690"/>
                      </a:cubicBezTo>
                      <a:cubicBezTo>
                        <a:pt x="1163" y="563"/>
                        <a:pt x="582" y="327"/>
                        <a:pt x="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43"/>
                <p:cNvSpPr/>
                <p:nvPr/>
              </p:nvSpPr>
              <p:spPr>
                <a:xfrm>
                  <a:off x="7634302" y="2829126"/>
                  <a:ext cx="158439" cy="192809"/>
                </a:xfrm>
                <a:custGeom>
                  <a:rect b="b" l="l" r="r" t="t"/>
                  <a:pathLst>
                    <a:path extrusionOk="0" h="2300" w="1890">
                      <a:moveTo>
                        <a:pt x="1829" y="1"/>
                      </a:moveTo>
                      <a:cubicBezTo>
                        <a:pt x="1706" y="1"/>
                        <a:pt x="1427" y="174"/>
                        <a:pt x="982" y="556"/>
                      </a:cubicBezTo>
                      <a:lnTo>
                        <a:pt x="55" y="392"/>
                      </a:lnTo>
                      <a:cubicBezTo>
                        <a:pt x="19" y="647"/>
                        <a:pt x="1" y="901"/>
                        <a:pt x="1" y="1155"/>
                      </a:cubicBezTo>
                      <a:cubicBezTo>
                        <a:pt x="1" y="1482"/>
                        <a:pt x="19" y="1791"/>
                        <a:pt x="73" y="2100"/>
                      </a:cubicBezTo>
                      <a:lnTo>
                        <a:pt x="1000" y="2300"/>
                      </a:lnTo>
                      <a:lnTo>
                        <a:pt x="1599" y="810"/>
                      </a:lnTo>
                      <a:lnTo>
                        <a:pt x="1872" y="211"/>
                      </a:lnTo>
                      <a:cubicBezTo>
                        <a:pt x="1890" y="102"/>
                        <a:pt x="1890" y="47"/>
                        <a:pt x="1872" y="11"/>
                      </a:cubicBezTo>
                      <a:cubicBezTo>
                        <a:pt x="1860" y="4"/>
                        <a:pt x="1846" y="1"/>
                        <a:pt x="18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43"/>
                <p:cNvSpPr/>
                <p:nvPr/>
              </p:nvSpPr>
              <p:spPr>
                <a:xfrm>
                  <a:off x="7815542" y="4471430"/>
                  <a:ext cx="36634" cy="36634"/>
                </a:xfrm>
                <a:custGeom>
                  <a:rect b="b" l="l" r="r" t="t"/>
                  <a:pathLst>
                    <a:path extrusionOk="0" h="437" w="437">
                      <a:moveTo>
                        <a:pt x="218" y="0"/>
                      </a:moveTo>
                      <a:cubicBezTo>
                        <a:pt x="91" y="0"/>
                        <a:pt x="0" y="109"/>
                        <a:pt x="0" y="218"/>
                      </a:cubicBezTo>
                      <a:cubicBezTo>
                        <a:pt x="0" y="345"/>
                        <a:pt x="91" y="436"/>
                        <a:pt x="218" y="436"/>
                      </a:cubicBezTo>
                      <a:cubicBezTo>
                        <a:pt x="327" y="436"/>
                        <a:pt x="436" y="345"/>
                        <a:pt x="436" y="218"/>
                      </a:cubicBezTo>
                      <a:cubicBezTo>
                        <a:pt x="436" y="109"/>
                        <a:pt x="327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43"/>
                <p:cNvSpPr/>
                <p:nvPr/>
              </p:nvSpPr>
              <p:spPr>
                <a:xfrm>
                  <a:off x="7418609" y="4471430"/>
                  <a:ext cx="45268" cy="39149"/>
                </a:xfrm>
                <a:custGeom>
                  <a:rect b="b" l="l" r="r" t="t"/>
                  <a:pathLst>
                    <a:path extrusionOk="0" h="467" w="540">
                      <a:moveTo>
                        <a:pt x="231" y="0"/>
                      </a:moveTo>
                      <a:cubicBezTo>
                        <a:pt x="103" y="0"/>
                        <a:pt x="13" y="91"/>
                        <a:pt x="13" y="218"/>
                      </a:cubicBezTo>
                      <a:cubicBezTo>
                        <a:pt x="0" y="368"/>
                        <a:pt x="116" y="466"/>
                        <a:pt x="237" y="466"/>
                      </a:cubicBezTo>
                      <a:cubicBezTo>
                        <a:pt x="292" y="466"/>
                        <a:pt x="348" y="445"/>
                        <a:pt x="394" y="400"/>
                      </a:cubicBezTo>
                      <a:cubicBezTo>
                        <a:pt x="539" y="255"/>
                        <a:pt x="430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43"/>
                <p:cNvSpPr/>
                <p:nvPr/>
              </p:nvSpPr>
              <p:spPr>
                <a:xfrm>
                  <a:off x="7136440" y="2513257"/>
                  <a:ext cx="135553" cy="258951"/>
                </a:xfrm>
                <a:custGeom>
                  <a:rect b="b" l="l" r="r" t="t"/>
                  <a:pathLst>
                    <a:path extrusionOk="0" h="3089" w="1617">
                      <a:moveTo>
                        <a:pt x="210" y="0"/>
                      </a:moveTo>
                      <a:cubicBezTo>
                        <a:pt x="207" y="0"/>
                        <a:pt x="203" y="0"/>
                        <a:pt x="200" y="1"/>
                      </a:cubicBezTo>
                      <a:cubicBezTo>
                        <a:pt x="0" y="55"/>
                        <a:pt x="55" y="964"/>
                        <a:pt x="73" y="1109"/>
                      </a:cubicBezTo>
                      <a:cubicBezTo>
                        <a:pt x="145" y="1763"/>
                        <a:pt x="200" y="2435"/>
                        <a:pt x="273" y="3089"/>
                      </a:cubicBezTo>
                      <a:lnTo>
                        <a:pt x="1617" y="2271"/>
                      </a:lnTo>
                      <a:lnTo>
                        <a:pt x="836" y="1073"/>
                      </a:lnTo>
                      <a:cubicBezTo>
                        <a:pt x="782" y="966"/>
                        <a:pt x="39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43"/>
                <p:cNvSpPr/>
                <p:nvPr/>
              </p:nvSpPr>
              <p:spPr>
                <a:xfrm>
                  <a:off x="7113554" y="2605972"/>
                  <a:ext cx="71675" cy="166235"/>
                </a:xfrm>
                <a:custGeom>
                  <a:rect b="b" l="l" r="r" t="t"/>
                  <a:pathLst>
                    <a:path extrusionOk="0" h="1983" w="855">
                      <a:moveTo>
                        <a:pt x="87" y="0"/>
                      </a:moveTo>
                      <a:cubicBezTo>
                        <a:pt x="82" y="0"/>
                        <a:pt x="78" y="1"/>
                        <a:pt x="73" y="3"/>
                      </a:cubicBezTo>
                      <a:cubicBezTo>
                        <a:pt x="19" y="21"/>
                        <a:pt x="19" y="112"/>
                        <a:pt x="19" y="185"/>
                      </a:cubicBezTo>
                      <a:cubicBezTo>
                        <a:pt x="1" y="530"/>
                        <a:pt x="1" y="857"/>
                        <a:pt x="19" y="1184"/>
                      </a:cubicBezTo>
                      <a:cubicBezTo>
                        <a:pt x="1" y="1383"/>
                        <a:pt x="55" y="1583"/>
                        <a:pt x="182" y="1729"/>
                      </a:cubicBezTo>
                      <a:cubicBezTo>
                        <a:pt x="273" y="1856"/>
                        <a:pt x="400" y="1946"/>
                        <a:pt x="546" y="1983"/>
                      </a:cubicBezTo>
                      <a:lnTo>
                        <a:pt x="854" y="1038"/>
                      </a:lnTo>
                      <a:cubicBezTo>
                        <a:pt x="727" y="893"/>
                        <a:pt x="600" y="748"/>
                        <a:pt x="473" y="602"/>
                      </a:cubicBezTo>
                      <a:cubicBezTo>
                        <a:pt x="335" y="326"/>
                        <a:pt x="18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43"/>
                <p:cNvSpPr/>
                <p:nvPr/>
              </p:nvSpPr>
              <p:spPr>
                <a:xfrm>
                  <a:off x="7165361" y="2633552"/>
                  <a:ext cx="501052" cy="523938"/>
                </a:xfrm>
                <a:custGeom>
                  <a:rect b="b" l="l" r="r" t="t"/>
                  <a:pathLst>
                    <a:path extrusionOk="0" h="6250" w="5977">
                      <a:moveTo>
                        <a:pt x="5976" y="1"/>
                      </a:moveTo>
                      <a:cubicBezTo>
                        <a:pt x="5831" y="37"/>
                        <a:pt x="5685" y="92"/>
                        <a:pt x="5558" y="146"/>
                      </a:cubicBezTo>
                      <a:cubicBezTo>
                        <a:pt x="5304" y="255"/>
                        <a:pt x="4650" y="600"/>
                        <a:pt x="3688" y="2108"/>
                      </a:cubicBezTo>
                      <a:cubicBezTo>
                        <a:pt x="3397" y="2544"/>
                        <a:pt x="3143" y="3016"/>
                        <a:pt x="2906" y="3488"/>
                      </a:cubicBezTo>
                      <a:lnTo>
                        <a:pt x="1217" y="564"/>
                      </a:lnTo>
                      <a:lnTo>
                        <a:pt x="0" y="2017"/>
                      </a:lnTo>
                      <a:cubicBezTo>
                        <a:pt x="473" y="4578"/>
                        <a:pt x="1653" y="6249"/>
                        <a:pt x="2779" y="6249"/>
                      </a:cubicBezTo>
                      <a:cubicBezTo>
                        <a:pt x="3161" y="6213"/>
                        <a:pt x="3524" y="6049"/>
                        <a:pt x="3796" y="5795"/>
                      </a:cubicBezTo>
                      <a:cubicBezTo>
                        <a:pt x="4251" y="5087"/>
                        <a:pt x="4705" y="4378"/>
                        <a:pt x="5177" y="3670"/>
                      </a:cubicBezTo>
                      <a:cubicBezTo>
                        <a:pt x="5431" y="2453"/>
                        <a:pt x="5704" y="1218"/>
                        <a:pt x="59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43"/>
                <p:cNvSpPr/>
                <p:nvPr/>
              </p:nvSpPr>
              <p:spPr>
                <a:xfrm>
                  <a:off x="7576460" y="2863496"/>
                  <a:ext cx="10730" cy="86848"/>
                </a:xfrm>
                <a:custGeom>
                  <a:rect b="b" l="l" r="r" t="t"/>
                  <a:pathLst>
                    <a:path extrusionOk="0" h="1036" w="128">
                      <a:moveTo>
                        <a:pt x="37" y="1"/>
                      </a:moveTo>
                      <a:cubicBezTo>
                        <a:pt x="19" y="1"/>
                        <a:pt x="0" y="1"/>
                        <a:pt x="19" y="19"/>
                      </a:cubicBezTo>
                      <a:lnTo>
                        <a:pt x="73" y="1000"/>
                      </a:lnTo>
                      <a:cubicBezTo>
                        <a:pt x="73" y="1018"/>
                        <a:pt x="91" y="1036"/>
                        <a:pt x="91" y="1036"/>
                      </a:cubicBezTo>
                      <a:lnTo>
                        <a:pt x="109" y="1036"/>
                      </a:lnTo>
                      <a:cubicBezTo>
                        <a:pt x="109" y="1036"/>
                        <a:pt x="128" y="1018"/>
                        <a:pt x="128" y="1000"/>
                      </a:cubicBezTo>
                      <a:lnTo>
                        <a:pt x="73" y="19"/>
                      </a:lnTo>
                      <a:cubicBezTo>
                        <a:pt x="73" y="1"/>
                        <a:pt x="55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43"/>
                <p:cNvSpPr/>
                <p:nvPr/>
              </p:nvSpPr>
              <p:spPr>
                <a:xfrm>
                  <a:off x="5546783" y="4599354"/>
                  <a:ext cx="2786509" cy="9221"/>
                </a:xfrm>
                <a:custGeom>
                  <a:rect b="b" l="l" r="r" t="t"/>
                  <a:pathLst>
                    <a:path extrusionOk="0" h="110" w="33240">
                      <a:moveTo>
                        <a:pt x="73" y="0"/>
                      </a:moveTo>
                      <a:cubicBezTo>
                        <a:pt x="0" y="0"/>
                        <a:pt x="0" y="109"/>
                        <a:pt x="73" y="109"/>
                      </a:cubicBezTo>
                      <a:lnTo>
                        <a:pt x="33167" y="109"/>
                      </a:lnTo>
                      <a:cubicBezTo>
                        <a:pt x="33240" y="109"/>
                        <a:pt x="33240" y="0"/>
                        <a:pt x="33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5" name="Google Shape;1885;p43"/>
              <p:cNvGrpSpPr/>
              <p:nvPr/>
            </p:nvGrpSpPr>
            <p:grpSpPr>
              <a:xfrm>
                <a:off x="5568002" y="1986563"/>
                <a:ext cx="2863700" cy="2635768"/>
                <a:chOff x="5567070" y="1968198"/>
                <a:chExt cx="2863700" cy="2635768"/>
              </a:xfrm>
            </p:grpSpPr>
            <p:sp>
              <p:nvSpPr>
                <p:cNvPr id="1886" name="Google Shape;1886;p43"/>
                <p:cNvSpPr/>
                <p:nvPr/>
              </p:nvSpPr>
              <p:spPr>
                <a:xfrm>
                  <a:off x="5648804" y="2309300"/>
                  <a:ext cx="823797" cy="755308"/>
                </a:xfrm>
                <a:custGeom>
                  <a:rect b="b" l="l" r="r" t="t"/>
                  <a:pathLst>
                    <a:path extrusionOk="0" h="9010" w="9827">
                      <a:moveTo>
                        <a:pt x="8192" y="0"/>
                      </a:moveTo>
                      <a:cubicBezTo>
                        <a:pt x="6233" y="3379"/>
                        <a:pt x="5121" y="4228"/>
                        <a:pt x="4464" y="4228"/>
                      </a:cubicBezTo>
                      <a:cubicBezTo>
                        <a:pt x="4415" y="4228"/>
                        <a:pt x="4368" y="4223"/>
                        <a:pt x="4323" y="4214"/>
                      </a:cubicBezTo>
                      <a:cubicBezTo>
                        <a:pt x="4233" y="4204"/>
                        <a:pt x="4054" y="4161"/>
                        <a:pt x="3866" y="4161"/>
                      </a:cubicBezTo>
                      <a:cubicBezTo>
                        <a:pt x="3714" y="4161"/>
                        <a:pt x="3555" y="4189"/>
                        <a:pt x="3433" y="4287"/>
                      </a:cubicBezTo>
                      <a:cubicBezTo>
                        <a:pt x="3070" y="4595"/>
                        <a:pt x="3379" y="5268"/>
                        <a:pt x="3034" y="5485"/>
                      </a:cubicBezTo>
                      <a:cubicBezTo>
                        <a:pt x="2970" y="5529"/>
                        <a:pt x="2903" y="5545"/>
                        <a:pt x="2833" y="5545"/>
                      </a:cubicBezTo>
                      <a:cubicBezTo>
                        <a:pt x="2651" y="5545"/>
                        <a:pt x="2453" y="5435"/>
                        <a:pt x="2265" y="5435"/>
                      </a:cubicBezTo>
                      <a:cubicBezTo>
                        <a:pt x="2199" y="5435"/>
                        <a:pt x="2134" y="5449"/>
                        <a:pt x="2071" y="5485"/>
                      </a:cubicBezTo>
                      <a:cubicBezTo>
                        <a:pt x="1671" y="5740"/>
                        <a:pt x="2035" y="6521"/>
                        <a:pt x="1617" y="6866"/>
                      </a:cubicBezTo>
                      <a:cubicBezTo>
                        <a:pt x="1496" y="6968"/>
                        <a:pt x="1363" y="6994"/>
                        <a:pt x="1226" y="6994"/>
                      </a:cubicBezTo>
                      <a:cubicBezTo>
                        <a:pt x="1087" y="6994"/>
                        <a:pt x="943" y="6967"/>
                        <a:pt x="802" y="6967"/>
                      </a:cubicBezTo>
                      <a:cubicBezTo>
                        <a:pt x="689" y="6967"/>
                        <a:pt x="578" y="6984"/>
                        <a:pt x="473" y="7048"/>
                      </a:cubicBezTo>
                      <a:cubicBezTo>
                        <a:pt x="218" y="7211"/>
                        <a:pt x="0" y="7683"/>
                        <a:pt x="255" y="9009"/>
                      </a:cubicBezTo>
                      <a:lnTo>
                        <a:pt x="1090" y="9009"/>
                      </a:lnTo>
                      <a:cubicBezTo>
                        <a:pt x="1145" y="8846"/>
                        <a:pt x="1199" y="8664"/>
                        <a:pt x="1235" y="8501"/>
                      </a:cubicBezTo>
                      <a:cubicBezTo>
                        <a:pt x="1254" y="8664"/>
                        <a:pt x="1272" y="8846"/>
                        <a:pt x="1272" y="9009"/>
                      </a:cubicBezTo>
                      <a:lnTo>
                        <a:pt x="2162" y="9009"/>
                      </a:lnTo>
                      <a:cubicBezTo>
                        <a:pt x="2162" y="8846"/>
                        <a:pt x="2162" y="8664"/>
                        <a:pt x="2162" y="8501"/>
                      </a:cubicBezTo>
                      <a:cubicBezTo>
                        <a:pt x="2234" y="8664"/>
                        <a:pt x="2307" y="8828"/>
                        <a:pt x="2380" y="9009"/>
                      </a:cubicBezTo>
                      <a:lnTo>
                        <a:pt x="9827" y="9009"/>
                      </a:lnTo>
                      <a:lnTo>
                        <a:pt x="9227" y="636"/>
                      </a:lnTo>
                      <a:lnTo>
                        <a:pt x="819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43"/>
                <p:cNvSpPr/>
                <p:nvPr/>
              </p:nvSpPr>
              <p:spPr>
                <a:xfrm>
                  <a:off x="5625918" y="2350041"/>
                  <a:ext cx="695118" cy="717585"/>
                </a:xfrm>
                <a:custGeom>
                  <a:rect b="b" l="l" r="r" t="t"/>
                  <a:pathLst>
                    <a:path extrusionOk="0" h="8560" w="8292">
                      <a:moveTo>
                        <a:pt x="8214" y="1"/>
                      </a:moveTo>
                      <a:cubicBezTo>
                        <a:pt x="8199" y="1"/>
                        <a:pt x="8185" y="7"/>
                        <a:pt x="8174" y="23"/>
                      </a:cubicBezTo>
                      <a:cubicBezTo>
                        <a:pt x="6579" y="2338"/>
                        <a:pt x="5340" y="3504"/>
                        <a:pt x="4519" y="3504"/>
                      </a:cubicBezTo>
                      <a:cubicBezTo>
                        <a:pt x="4471" y="3504"/>
                        <a:pt x="4424" y="3500"/>
                        <a:pt x="4378" y="3492"/>
                      </a:cubicBezTo>
                      <a:lnTo>
                        <a:pt x="4324" y="3474"/>
                      </a:lnTo>
                      <a:cubicBezTo>
                        <a:pt x="4224" y="3456"/>
                        <a:pt x="4070" y="3424"/>
                        <a:pt x="3906" y="3424"/>
                      </a:cubicBezTo>
                      <a:cubicBezTo>
                        <a:pt x="3743" y="3424"/>
                        <a:pt x="3570" y="3456"/>
                        <a:pt x="3434" y="3565"/>
                      </a:cubicBezTo>
                      <a:cubicBezTo>
                        <a:pt x="3270" y="3764"/>
                        <a:pt x="3198" y="4000"/>
                        <a:pt x="3216" y="4255"/>
                      </a:cubicBezTo>
                      <a:cubicBezTo>
                        <a:pt x="3198" y="4473"/>
                        <a:pt x="3198" y="4673"/>
                        <a:pt x="3034" y="4782"/>
                      </a:cubicBezTo>
                      <a:cubicBezTo>
                        <a:pt x="2971" y="4809"/>
                        <a:pt x="2898" y="4822"/>
                        <a:pt x="2825" y="4822"/>
                      </a:cubicBezTo>
                      <a:cubicBezTo>
                        <a:pt x="2753" y="4822"/>
                        <a:pt x="2680" y="4809"/>
                        <a:pt x="2616" y="4782"/>
                      </a:cubicBezTo>
                      <a:cubicBezTo>
                        <a:pt x="2526" y="4736"/>
                        <a:pt x="2435" y="4713"/>
                        <a:pt x="2344" y="4713"/>
                      </a:cubicBezTo>
                      <a:cubicBezTo>
                        <a:pt x="2253" y="4713"/>
                        <a:pt x="2162" y="4736"/>
                        <a:pt x="2072" y="4782"/>
                      </a:cubicBezTo>
                      <a:cubicBezTo>
                        <a:pt x="1854" y="4909"/>
                        <a:pt x="1854" y="5199"/>
                        <a:pt x="1835" y="5454"/>
                      </a:cubicBezTo>
                      <a:cubicBezTo>
                        <a:pt x="1817" y="5726"/>
                        <a:pt x="1799" y="5998"/>
                        <a:pt x="1599" y="6162"/>
                      </a:cubicBezTo>
                      <a:cubicBezTo>
                        <a:pt x="1486" y="6237"/>
                        <a:pt x="1356" y="6278"/>
                        <a:pt x="1227" y="6278"/>
                      </a:cubicBezTo>
                      <a:cubicBezTo>
                        <a:pt x="1169" y="6278"/>
                        <a:pt x="1111" y="6270"/>
                        <a:pt x="1054" y="6253"/>
                      </a:cubicBezTo>
                      <a:cubicBezTo>
                        <a:pt x="994" y="6242"/>
                        <a:pt x="933" y="6236"/>
                        <a:pt x="873" y="6236"/>
                      </a:cubicBezTo>
                      <a:cubicBezTo>
                        <a:pt x="735" y="6236"/>
                        <a:pt x="600" y="6268"/>
                        <a:pt x="473" y="6344"/>
                      </a:cubicBezTo>
                      <a:cubicBezTo>
                        <a:pt x="74" y="6580"/>
                        <a:pt x="1" y="7306"/>
                        <a:pt x="237" y="8505"/>
                      </a:cubicBezTo>
                      <a:cubicBezTo>
                        <a:pt x="255" y="8541"/>
                        <a:pt x="273" y="8560"/>
                        <a:pt x="291" y="8560"/>
                      </a:cubicBezTo>
                      <a:lnTo>
                        <a:pt x="328" y="8560"/>
                      </a:lnTo>
                      <a:cubicBezTo>
                        <a:pt x="346" y="8560"/>
                        <a:pt x="364" y="8523"/>
                        <a:pt x="364" y="8505"/>
                      </a:cubicBezTo>
                      <a:cubicBezTo>
                        <a:pt x="128" y="7343"/>
                        <a:pt x="201" y="6671"/>
                        <a:pt x="528" y="6434"/>
                      </a:cubicBezTo>
                      <a:cubicBezTo>
                        <a:pt x="637" y="6386"/>
                        <a:pt x="754" y="6354"/>
                        <a:pt x="868" y="6354"/>
                      </a:cubicBezTo>
                      <a:cubicBezTo>
                        <a:pt x="925" y="6354"/>
                        <a:pt x="982" y="6362"/>
                        <a:pt x="1036" y="6380"/>
                      </a:cubicBezTo>
                      <a:cubicBezTo>
                        <a:pt x="1093" y="6394"/>
                        <a:pt x="1151" y="6401"/>
                        <a:pt x="1210" y="6401"/>
                      </a:cubicBezTo>
                      <a:cubicBezTo>
                        <a:pt x="1374" y="6401"/>
                        <a:pt x="1538" y="6347"/>
                        <a:pt x="1672" y="6253"/>
                      </a:cubicBezTo>
                      <a:cubicBezTo>
                        <a:pt x="1908" y="6053"/>
                        <a:pt x="1926" y="5726"/>
                        <a:pt x="1944" y="5472"/>
                      </a:cubicBezTo>
                      <a:cubicBezTo>
                        <a:pt x="1944" y="5199"/>
                        <a:pt x="1963" y="4981"/>
                        <a:pt x="2126" y="4872"/>
                      </a:cubicBezTo>
                      <a:cubicBezTo>
                        <a:pt x="2199" y="4845"/>
                        <a:pt x="2276" y="4831"/>
                        <a:pt x="2351" y="4831"/>
                      </a:cubicBezTo>
                      <a:cubicBezTo>
                        <a:pt x="2426" y="4831"/>
                        <a:pt x="2498" y="4845"/>
                        <a:pt x="2562" y="4872"/>
                      </a:cubicBezTo>
                      <a:cubicBezTo>
                        <a:pt x="2648" y="4907"/>
                        <a:pt x="2733" y="4925"/>
                        <a:pt x="2819" y="4925"/>
                      </a:cubicBezTo>
                      <a:cubicBezTo>
                        <a:pt x="2915" y="4925"/>
                        <a:pt x="3011" y="4902"/>
                        <a:pt x="3107" y="4854"/>
                      </a:cubicBezTo>
                      <a:cubicBezTo>
                        <a:pt x="3288" y="4727"/>
                        <a:pt x="3307" y="4473"/>
                        <a:pt x="3325" y="4255"/>
                      </a:cubicBezTo>
                      <a:cubicBezTo>
                        <a:pt x="3307" y="4037"/>
                        <a:pt x="3379" y="3819"/>
                        <a:pt x="3506" y="3655"/>
                      </a:cubicBezTo>
                      <a:cubicBezTo>
                        <a:pt x="3625" y="3565"/>
                        <a:pt x="3774" y="3537"/>
                        <a:pt x="3917" y="3537"/>
                      </a:cubicBezTo>
                      <a:cubicBezTo>
                        <a:pt x="4060" y="3537"/>
                        <a:pt x="4197" y="3565"/>
                        <a:pt x="4287" y="3583"/>
                      </a:cubicBezTo>
                      <a:lnTo>
                        <a:pt x="4360" y="3601"/>
                      </a:lnTo>
                      <a:cubicBezTo>
                        <a:pt x="4415" y="3611"/>
                        <a:pt x="4471" y="3616"/>
                        <a:pt x="4528" y="3616"/>
                      </a:cubicBezTo>
                      <a:cubicBezTo>
                        <a:pt x="5395" y="3616"/>
                        <a:pt x="6630" y="2463"/>
                        <a:pt x="8265" y="95"/>
                      </a:cubicBezTo>
                      <a:cubicBezTo>
                        <a:pt x="8291" y="43"/>
                        <a:pt x="8252" y="1"/>
                        <a:pt x="82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43"/>
                <p:cNvSpPr/>
                <p:nvPr/>
              </p:nvSpPr>
              <p:spPr>
                <a:xfrm>
                  <a:off x="6382730" y="3180204"/>
                  <a:ext cx="280244" cy="604582"/>
                </a:xfrm>
                <a:custGeom>
                  <a:rect b="b" l="l" r="r" t="t"/>
                  <a:pathLst>
                    <a:path extrusionOk="0" h="7212" w="3343">
                      <a:moveTo>
                        <a:pt x="2616" y="1"/>
                      </a:moveTo>
                      <a:lnTo>
                        <a:pt x="545" y="182"/>
                      </a:lnTo>
                      <a:lnTo>
                        <a:pt x="0" y="219"/>
                      </a:lnTo>
                      <a:lnTo>
                        <a:pt x="327" y="3906"/>
                      </a:lnTo>
                      <a:lnTo>
                        <a:pt x="436" y="5232"/>
                      </a:lnTo>
                      <a:lnTo>
                        <a:pt x="491" y="5867"/>
                      </a:lnTo>
                      <a:lnTo>
                        <a:pt x="491" y="5958"/>
                      </a:lnTo>
                      <a:lnTo>
                        <a:pt x="563" y="6812"/>
                      </a:lnTo>
                      <a:lnTo>
                        <a:pt x="563" y="6848"/>
                      </a:lnTo>
                      <a:lnTo>
                        <a:pt x="563" y="6939"/>
                      </a:lnTo>
                      <a:lnTo>
                        <a:pt x="563" y="7175"/>
                      </a:lnTo>
                      <a:lnTo>
                        <a:pt x="563" y="7212"/>
                      </a:lnTo>
                      <a:lnTo>
                        <a:pt x="1762" y="7121"/>
                      </a:lnTo>
                      <a:lnTo>
                        <a:pt x="3342" y="6994"/>
                      </a:lnTo>
                      <a:lnTo>
                        <a:pt x="3342" y="6812"/>
                      </a:lnTo>
                      <a:lnTo>
                        <a:pt x="3306" y="6503"/>
                      </a:lnTo>
                      <a:lnTo>
                        <a:pt x="3288" y="6176"/>
                      </a:lnTo>
                      <a:lnTo>
                        <a:pt x="3124" y="4215"/>
                      </a:lnTo>
                      <a:lnTo>
                        <a:pt x="3034" y="3179"/>
                      </a:lnTo>
                      <a:lnTo>
                        <a:pt x="2870" y="1363"/>
                      </a:lnTo>
                      <a:cubicBezTo>
                        <a:pt x="2779" y="909"/>
                        <a:pt x="2688" y="455"/>
                        <a:pt x="2616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43"/>
                <p:cNvSpPr/>
                <p:nvPr/>
              </p:nvSpPr>
              <p:spPr>
                <a:xfrm>
                  <a:off x="6422297" y="3667086"/>
                  <a:ext cx="248304" cy="238580"/>
                </a:xfrm>
                <a:custGeom>
                  <a:rect b="b" l="l" r="r" t="t"/>
                  <a:pathLst>
                    <a:path extrusionOk="0" h="2846" w="2962">
                      <a:moveTo>
                        <a:pt x="1528" y="0"/>
                      </a:moveTo>
                      <a:cubicBezTo>
                        <a:pt x="1327" y="0"/>
                        <a:pt x="1124" y="38"/>
                        <a:pt x="927" y="114"/>
                      </a:cubicBezTo>
                      <a:cubicBezTo>
                        <a:pt x="909" y="132"/>
                        <a:pt x="890" y="150"/>
                        <a:pt x="872" y="150"/>
                      </a:cubicBezTo>
                      <a:cubicBezTo>
                        <a:pt x="727" y="223"/>
                        <a:pt x="600" y="296"/>
                        <a:pt x="491" y="405"/>
                      </a:cubicBezTo>
                      <a:cubicBezTo>
                        <a:pt x="309" y="568"/>
                        <a:pt x="164" y="768"/>
                        <a:pt x="91" y="1004"/>
                      </a:cubicBezTo>
                      <a:cubicBezTo>
                        <a:pt x="73" y="1058"/>
                        <a:pt x="55" y="1095"/>
                        <a:pt x="55" y="1149"/>
                      </a:cubicBezTo>
                      <a:cubicBezTo>
                        <a:pt x="37" y="1204"/>
                        <a:pt x="19" y="1258"/>
                        <a:pt x="19" y="1313"/>
                      </a:cubicBezTo>
                      <a:cubicBezTo>
                        <a:pt x="0" y="1422"/>
                        <a:pt x="0" y="1549"/>
                        <a:pt x="19" y="1658"/>
                      </a:cubicBezTo>
                      <a:cubicBezTo>
                        <a:pt x="37" y="1785"/>
                        <a:pt x="73" y="1894"/>
                        <a:pt x="109" y="2003"/>
                      </a:cubicBezTo>
                      <a:cubicBezTo>
                        <a:pt x="128" y="2021"/>
                        <a:pt x="128" y="2039"/>
                        <a:pt x="146" y="2057"/>
                      </a:cubicBezTo>
                      <a:cubicBezTo>
                        <a:pt x="395" y="2555"/>
                        <a:pt x="899" y="2845"/>
                        <a:pt x="1427" y="2845"/>
                      </a:cubicBezTo>
                      <a:cubicBezTo>
                        <a:pt x="1631" y="2845"/>
                        <a:pt x="1838" y="2802"/>
                        <a:pt x="2035" y="2711"/>
                      </a:cubicBezTo>
                      <a:cubicBezTo>
                        <a:pt x="2543" y="2512"/>
                        <a:pt x="2907" y="2021"/>
                        <a:pt x="2961" y="1458"/>
                      </a:cubicBezTo>
                      <a:lnTo>
                        <a:pt x="2961" y="1276"/>
                      </a:lnTo>
                      <a:lnTo>
                        <a:pt x="2961" y="1258"/>
                      </a:lnTo>
                      <a:cubicBezTo>
                        <a:pt x="2943" y="1167"/>
                        <a:pt x="2925" y="1077"/>
                        <a:pt x="2907" y="986"/>
                      </a:cubicBezTo>
                      <a:cubicBezTo>
                        <a:pt x="2888" y="949"/>
                        <a:pt x="2870" y="895"/>
                        <a:pt x="2852" y="840"/>
                      </a:cubicBezTo>
                      <a:cubicBezTo>
                        <a:pt x="2834" y="768"/>
                        <a:pt x="2798" y="713"/>
                        <a:pt x="2761" y="659"/>
                      </a:cubicBezTo>
                      <a:cubicBezTo>
                        <a:pt x="2725" y="586"/>
                        <a:pt x="2652" y="495"/>
                        <a:pt x="2580" y="441"/>
                      </a:cubicBezTo>
                      <a:cubicBezTo>
                        <a:pt x="2543" y="386"/>
                        <a:pt x="2507" y="350"/>
                        <a:pt x="2471" y="314"/>
                      </a:cubicBezTo>
                      <a:lnTo>
                        <a:pt x="2434" y="296"/>
                      </a:lnTo>
                      <a:lnTo>
                        <a:pt x="2344" y="223"/>
                      </a:lnTo>
                      <a:cubicBezTo>
                        <a:pt x="2089" y="75"/>
                        <a:pt x="1810" y="0"/>
                        <a:pt x="1528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43"/>
                <p:cNvSpPr/>
                <p:nvPr/>
              </p:nvSpPr>
              <p:spPr>
                <a:xfrm>
                  <a:off x="6423806" y="3672032"/>
                  <a:ext cx="237658" cy="91459"/>
                </a:xfrm>
                <a:custGeom>
                  <a:rect b="b" l="l" r="r" t="t"/>
                  <a:pathLst>
                    <a:path extrusionOk="0" h="1091" w="2835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73" y="945"/>
                      </a:lnTo>
                      <a:cubicBezTo>
                        <a:pt x="55" y="981"/>
                        <a:pt x="37" y="1036"/>
                        <a:pt x="37" y="1090"/>
                      </a:cubicBezTo>
                      <a:cubicBezTo>
                        <a:pt x="55" y="1090"/>
                        <a:pt x="73" y="1072"/>
                        <a:pt x="91" y="1072"/>
                      </a:cubicBezTo>
                      <a:cubicBezTo>
                        <a:pt x="909" y="854"/>
                        <a:pt x="1744" y="600"/>
                        <a:pt x="2562" y="382"/>
                      </a:cubicBezTo>
                      <a:lnTo>
                        <a:pt x="2834" y="291"/>
                      </a:lnTo>
                      <a:cubicBezTo>
                        <a:pt x="2707" y="291"/>
                        <a:pt x="2580" y="273"/>
                        <a:pt x="2453" y="255"/>
                      </a:cubicBezTo>
                      <a:cubicBezTo>
                        <a:pt x="1926" y="200"/>
                        <a:pt x="1381" y="146"/>
                        <a:pt x="854" y="9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43"/>
                <p:cNvSpPr/>
                <p:nvPr/>
              </p:nvSpPr>
              <p:spPr>
                <a:xfrm>
                  <a:off x="6521300" y="2622906"/>
                  <a:ext cx="298519" cy="402049"/>
                </a:xfrm>
                <a:custGeom>
                  <a:rect b="b" l="l" r="r" t="t"/>
                  <a:pathLst>
                    <a:path extrusionOk="0" h="4796" w="3561">
                      <a:moveTo>
                        <a:pt x="0" y="1"/>
                      </a:moveTo>
                      <a:cubicBezTo>
                        <a:pt x="200" y="364"/>
                        <a:pt x="309" y="782"/>
                        <a:pt x="327" y="1218"/>
                      </a:cubicBezTo>
                      <a:cubicBezTo>
                        <a:pt x="327" y="1581"/>
                        <a:pt x="273" y="1944"/>
                        <a:pt x="127" y="2289"/>
                      </a:cubicBezTo>
                      <a:cubicBezTo>
                        <a:pt x="254" y="2435"/>
                        <a:pt x="363" y="2562"/>
                        <a:pt x="490" y="2689"/>
                      </a:cubicBezTo>
                      <a:cubicBezTo>
                        <a:pt x="618" y="2816"/>
                        <a:pt x="708" y="2925"/>
                        <a:pt x="817" y="3052"/>
                      </a:cubicBezTo>
                      <a:lnTo>
                        <a:pt x="908" y="3161"/>
                      </a:lnTo>
                      <a:lnTo>
                        <a:pt x="945" y="3198"/>
                      </a:lnTo>
                      <a:cubicBezTo>
                        <a:pt x="1072" y="3325"/>
                        <a:pt x="1199" y="3452"/>
                        <a:pt x="1308" y="3597"/>
                      </a:cubicBezTo>
                      <a:cubicBezTo>
                        <a:pt x="1381" y="3670"/>
                        <a:pt x="1453" y="3742"/>
                        <a:pt x="1526" y="3815"/>
                      </a:cubicBezTo>
                      <a:cubicBezTo>
                        <a:pt x="1598" y="3888"/>
                        <a:pt x="1671" y="3979"/>
                        <a:pt x="1744" y="4069"/>
                      </a:cubicBezTo>
                      <a:cubicBezTo>
                        <a:pt x="1762" y="4088"/>
                        <a:pt x="1780" y="4106"/>
                        <a:pt x="1798" y="4124"/>
                      </a:cubicBezTo>
                      <a:cubicBezTo>
                        <a:pt x="1871" y="4197"/>
                        <a:pt x="1944" y="4269"/>
                        <a:pt x="2016" y="4342"/>
                      </a:cubicBezTo>
                      <a:cubicBezTo>
                        <a:pt x="2125" y="4469"/>
                        <a:pt x="2234" y="4596"/>
                        <a:pt x="2361" y="4723"/>
                      </a:cubicBezTo>
                      <a:cubicBezTo>
                        <a:pt x="2380" y="4760"/>
                        <a:pt x="2398" y="4778"/>
                        <a:pt x="2416" y="4796"/>
                      </a:cubicBezTo>
                      <a:lnTo>
                        <a:pt x="3560" y="3724"/>
                      </a:lnTo>
                      <a:cubicBezTo>
                        <a:pt x="3433" y="3543"/>
                        <a:pt x="3306" y="3361"/>
                        <a:pt x="3161" y="3198"/>
                      </a:cubicBezTo>
                      <a:lnTo>
                        <a:pt x="2870" y="2834"/>
                      </a:lnTo>
                      <a:lnTo>
                        <a:pt x="2852" y="2798"/>
                      </a:lnTo>
                      <a:cubicBezTo>
                        <a:pt x="2779" y="2725"/>
                        <a:pt x="2725" y="2634"/>
                        <a:pt x="2652" y="2562"/>
                      </a:cubicBezTo>
                      <a:cubicBezTo>
                        <a:pt x="2452" y="2308"/>
                        <a:pt x="2289" y="2108"/>
                        <a:pt x="2143" y="1926"/>
                      </a:cubicBezTo>
                      <a:cubicBezTo>
                        <a:pt x="1598" y="1254"/>
                        <a:pt x="1362" y="1036"/>
                        <a:pt x="1362" y="1036"/>
                      </a:cubicBezTo>
                      <a:cubicBezTo>
                        <a:pt x="963" y="618"/>
                        <a:pt x="509" y="273"/>
                        <a:pt x="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43"/>
                <p:cNvSpPr/>
                <p:nvPr/>
              </p:nvSpPr>
              <p:spPr>
                <a:xfrm>
                  <a:off x="6703964" y="2831557"/>
                  <a:ext cx="472131" cy="231538"/>
                </a:xfrm>
                <a:custGeom>
                  <a:rect b="b" l="l" r="r" t="t"/>
                  <a:pathLst>
                    <a:path extrusionOk="0" h="2762" w="5632">
                      <a:moveTo>
                        <a:pt x="5250" y="0"/>
                      </a:moveTo>
                      <a:lnTo>
                        <a:pt x="491" y="1181"/>
                      </a:lnTo>
                      <a:cubicBezTo>
                        <a:pt x="146" y="1381"/>
                        <a:pt x="1" y="1798"/>
                        <a:pt x="146" y="2180"/>
                      </a:cubicBezTo>
                      <a:cubicBezTo>
                        <a:pt x="237" y="2489"/>
                        <a:pt x="527" y="2688"/>
                        <a:pt x="836" y="2707"/>
                      </a:cubicBezTo>
                      <a:cubicBezTo>
                        <a:pt x="1122" y="2743"/>
                        <a:pt x="1409" y="2762"/>
                        <a:pt x="1695" y="2762"/>
                      </a:cubicBezTo>
                      <a:cubicBezTo>
                        <a:pt x="3095" y="2762"/>
                        <a:pt x="4470" y="2325"/>
                        <a:pt x="5631" y="1526"/>
                      </a:cubicBezTo>
                      <a:lnTo>
                        <a:pt x="525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43"/>
                <p:cNvSpPr/>
                <p:nvPr/>
              </p:nvSpPr>
              <p:spPr>
                <a:xfrm>
                  <a:off x="6597417" y="2860479"/>
                  <a:ext cx="166067" cy="103614"/>
                </a:xfrm>
                <a:custGeom>
                  <a:rect b="b" l="l" r="r" t="t"/>
                  <a:pathLst>
                    <a:path extrusionOk="0" h="1236" w="1981">
                      <a:moveTo>
                        <a:pt x="1980" y="0"/>
                      </a:moveTo>
                      <a:cubicBezTo>
                        <a:pt x="1308" y="91"/>
                        <a:pt x="654" y="218"/>
                        <a:pt x="0" y="327"/>
                      </a:cubicBezTo>
                      <a:lnTo>
                        <a:pt x="37" y="364"/>
                      </a:lnTo>
                      <a:cubicBezTo>
                        <a:pt x="164" y="491"/>
                        <a:pt x="291" y="618"/>
                        <a:pt x="400" y="763"/>
                      </a:cubicBezTo>
                      <a:cubicBezTo>
                        <a:pt x="473" y="836"/>
                        <a:pt x="545" y="908"/>
                        <a:pt x="618" y="981"/>
                      </a:cubicBezTo>
                      <a:cubicBezTo>
                        <a:pt x="690" y="1054"/>
                        <a:pt x="763" y="1145"/>
                        <a:pt x="836" y="1235"/>
                      </a:cubicBezTo>
                      <a:lnTo>
                        <a:pt x="1980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43"/>
                <p:cNvSpPr/>
                <p:nvPr/>
              </p:nvSpPr>
              <p:spPr>
                <a:xfrm>
                  <a:off x="6198473" y="2584177"/>
                  <a:ext cx="406659" cy="647503"/>
                </a:xfrm>
                <a:custGeom>
                  <a:rect b="b" l="l" r="r" t="t"/>
                  <a:pathLst>
                    <a:path extrusionOk="0" h="7724" w="4851">
                      <a:moveTo>
                        <a:pt x="2149" y="1"/>
                      </a:moveTo>
                      <a:cubicBezTo>
                        <a:pt x="1929" y="1"/>
                        <a:pt x="1708" y="21"/>
                        <a:pt x="1490" y="63"/>
                      </a:cubicBezTo>
                      <a:cubicBezTo>
                        <a:pt x="927" y="190"/>
                        <a:pt x="418" y="463"/>
                        <a:pt x="0" y="844"/>
                      </a:cubicBezTo>
                      <a:cubicBezTo>
                        <a:pt x="146" y="3133"/>
                        <a:pt x="291" y="5421"/>
                        <a:pt x="436" y="7710"/>
                      </a:cubicBezTo>
                      <a:cubicBezTo>
                        <a:pt x="629" y="7719"/>
                        <a:pt x="821" y="7724"/>
                        <a:pt x="1013" y="7724"/>
                      </a:cubicBezTo>
                      <a:cubicBezTo>
                        <a:pt x="1566" y="7724"/>
                        <a:pt x="2118" y="7687"/>
                        <a:pt x="2670" y="7619"/>
                      </a:cubicBezTo>
                      <a:cubicBezTo>
                        <a:pt x="3415" y="7510"/>
                        <a:pt x="4142" y="7347"/>
                        <a:pt x="4850" y="7111"/>
                      </a:cubicBezTo>
                      <a:cubicBezTo>
                        <a:pt x="4632" y="4967"/>
                        <a:pt x="4414" y="2806"/>
                        <a:pt x="4214" y="663"/>
                      </a:cubicBezTo>
                      <a:cubicBezTo>
                        <a:pt x="3614" y="230"/>
                        <a:pt x="2884" y="1"/>
                        <a:pt x="214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43"/>
                <p:cNvSpPr/>
                <p:nvPr/>
              </p:nvSpPr>
              <p:spPr>
                <a:xfrm>
                  <a:off x="6014216" y="2639672"/>
                  <a:ext cx="239167" cy="446227"/>
                </a:xfrm>
                <a:custGeom>
                  <a:rect b="b" l="l" r="r" t="t"/>
                  <a:pathLst>
                    <a:path extrusionOk="0" h="5323" w="2853">
                      <a:moveTo>
                        <a:pt x="2416" y="1"/>
                      </a:moveTo>
                      <a:cubicBezTo>
                        <a:pt x="2089" y="255"/>
                        <a:pt x="1817" y="564"/>
                        <a:pt x="1599" y="891"/>
                      </a:cubicBezTo>
                      <a:cubicBezTo>
                        <a:pt x="1490" y="1054"/>
                        <a:pt x="1381" y="1236"/>
                        <a:pt x="1290" y="1417"/>
                      </a:cubicBezTo>
                      <a:cubicBezTo>
                        <a:pt x="1109" y="1762"/>
                        <a:pt x="945" y="2126"/>
                        <a:pt x="800" y="2489"/>
                      </a:cubicBezTo>
                      <a:cubicBezTo>
                        <a:pt x="709" y="2707"/>
                        <a:pt x="618" y="2943"/>
                        <a:pt x="509" y="3234"/>
                      </a:cubicBezTo>
                      <a:cubicBezTo>
                        <a:pt x="473" y="3288"/>
                        <a:pt x="455" y="3343"/>
                        <a:pt x="437" y="3397"/>
                      </a:cubicBezTo>
                      <a:cubicBezTo>
                        <a:pt x="418" y="3433"/>
                        <a:pt x="400" y="3488"/>
                        <a:pt x="382" y="3524"/>
                      </a:cubicBezTo>
                      <a:lnTo>
                        <a:pt x="200" y="3997"/>
                      </a:lnTo>
                      <a:cubicBezTo>
                        <a:pt x="146" y="4196"/>
                        <a:pt x="73" y="4414"/>
                        <a:pt x="1" y="4614"/>
                      </a:cubicBezTo>
                      <a:cubicBezTo>
                        <a:pt x="455" y="4832"/>
                        <a:pt x="927" y="5086"/>
                        <a:pt x="1399" y="5322"/>
                      </a:cubicBezTo>
                      <a:cubicBezTo>
                        <a:pt x="1399" y="5286"/>
                        <a:pt x="1417" y="5250"/>
                        <a:pt x="1436" y="5232"/>
                      </a:cubicBezTo>
                      <a:cubicBezTo>
                        <a:pt x="1508" y="5068"/>
                        <a:pt x="1581" y="4923"/>
                        <a:pt x="1653" y="4778"/>
                      </a:cubicBezTo>
                      <a:cubicBezTo>
                        <a:pt x="1708" y="4687"/>
                        <a:pt x="1744" y="4596"/>
                        <a:pt x="1781" y="4505"/>
                      </a:cubicBezTo>
                      <a:cubicBezTo>
                        <a:pt x="1799" y="4487"/>
                        <a:pt x="1799" y="4487"/>
                        <a:pt x="1799" y="4469"/>
                      </a:cubicBezTo>
                      <a:cubicBezTo>
                        <a:pt x="1853" y="4360"/>
                        <a:pt x="1908" y="4233"/>
                        <a:pt x="1962" y="4142"/>
                      </a:cubicBezTo>
                      <a:cubicBezTo>
                        <a:pt x="2017" y="4033"/>
                        <a:pt x="2053" y="3960"/>
                        <a:pt x="2108" y="3851"/>
                      </a:cubicBezTo>
                      <a:cubicBezTo>
                        <a:pt x="2126" y="3815"/>
                        <a:pt x="2144" y="3779"/>
                        <a:pt x="2162" y="3742"/>
                      </a:cubicBezTo>
                      <a:lnTo>
                        <a:pt x="2326" y="3361"/>
                      </a:lnTo>
                      <a:cubicBezTo>
                        <a:pt x="2362" y="3306"/>
                        <a:pt x="2380" y="3252"/>
                        <a:pt x="2416" y="3197"/>
                      </a:cubicBezTo>
                      <a:cubicBezTo>
                        <a:pt x="2489" y="3052"/>
                        <a:pt x="2544" y="2889"/>
                        <a:pt x="2616" y="2743"/>
                      </a:cubicBezTo>
                      <a:cubicBezTo>
                        <a:pt x="2689" y="2598"/>
                        <a:pt x="2780" y="2416"/>
                        <a:pt x="2852" y="2271"/>
                      </a:cubicBezTo>
                      <a:cubicBezTo>
                        <a:pt x="2616" y="1980"/>
                        <a:pt x="2435" y="1635"/>
                        <a:pt x="2362" y="1272"/>
                      </a:cubicBezTo>
                      <a:cubicBezTo>
                        <a:pt x="2253" y="854"/>
                        <a:pt x="2271" y="418"/>
                        <a:pt x="2416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43"/>
                <p:cNvSpPr/>
                <p:nvPr/>
              </p:nvSpPr>
              <p:spPr>
                <a:xfrm>
                  <a:off x="6320277" y="2431104"/>
                  <a:ext cx="121889" cy="203372"/>
                </a:xfrm>
                <a:custGeom>
                  <a:rect b="b" l="l" r="r" t="t"/>
                  <a:pathLst>
                    <a:path extrusionOk="0" h="2426" w="1454">
                      <a:moveTo>
                        <a:pt x="400" y="0"/>
                      </a:moveTo>
                      <a:lnTo>
                        <a:pt x="400" y="36"/>
                      </a:lnTo>
                      <a:cubicBezTo>
                        <a:pt x="400" y="55"/>
                        <a:pt x="364" y="127"/>
                        <a:pt x="327" y="182"/>
                      </a:cubicBezTo>
                      <a:cubicBezTo>
                        <a:pt x="346" y="182"/>
                        <a:pt x="346" y="182"/>
                        <a:pt x="327" y="200"/>
                      </a:cubicBezTo>
                      <a:cubicBezTo>
                        <a:pt x="291" y="436"/>
                        <a:pt x="255" y="672"/>
                        <a:pt x="200" y="908"/>
                      </a:cubicBezTo>
                      <a:cubicBezTo>
                        <a:pt x="146" y="1235"/>
                        <a:pt x="91" y="1562"/>
                        <a:pt x="37" y="1871"/>
                      </a:cubicBezTo>
                      <a:cubicBezTo>
                        <a:pt x="19" y="1962"/>
                        <a:pt x="0" y="2034"/>
                        <a:pt x="0" y="2107"/>
                      </a:cubicBezTo>
                      <a:cubicBezTo>
                        <a:pt x="345" y="2326"/>
                        <a:pt x="677" y="2426"/>
                        <a:pt x="932" y="2426"/>
                      </a:cubicBezTo>
                      <a:cubicBezTo>
                        <a:pt x="1121" y="2426"/>
                        <a:pt x="1267" y="2371"/>
                        <a:pt x="1345" y="2271"/>
                      </a:cubicBezTo>
                      <a:cubicBezTo>
                        <a:pt x="1435" y="2125"/>
                        <a:pt x="1454" y="1962"/>
                        <a:pt x="1399" y="1817"/>
                      </a:cubicBezTo>
                      <a:cubicBezTo>
                        <a:pt x="1381" y="1762"/>
                        <a:pt x="1363" y="1708"/>
                        <a:pt x="1363" y="1671"/>
                      </a:cubicBezTo>
                      <a:cubicBezTo>
                        <a:pt x="1363" y="1671"/>
                        <a:pt x="1345" y="1617"/>
                        <a:pt x="1326" y="1526"/>
                      </a:cubicBezTo>
                      <a:lnTo>
                        <a:pt x="1326" y="1508"/>
                      </a:lnTo>
                      <a:cubicBezTo>
                        <a:pt x="1308" y="1399"/>
                        <a:pt x="1290" y="1272"/>
                        <a:pt x="1254" y="1108"/>
                      </a:cubicBezTo>
                      <a:cubicBezTo>
                        <a:pt x="1236" y="1054"/>
                        <a:pt x="1236" y="999"/>
                        <a:pt x="1217" y="963"/>
                      </a:cubicBezTo>
                      <a:cubicBezTo>
                        <a:pt x="1181" y="727"/>
                        <a:pt x="1127" y="509"/>
                        <a:pt x="1108" y="327"/>
                      </a:cubicBezTo>
                      <a:cubicBezTo>
                        <a:pt x="1090" y="273"/>
                        <a:pt x="1072" y="218"/>
                        <a:pt x="1054" y="164"/>
                      </a:cubicBez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43"/>
                <p:cNvSpPr/>
                <p:nvPr/>
              </p:nvSpPr>
              <p:spPr>
                <a:xfrm>
                  <a:off x="6335534" y="2491797"/>
                  <a:ext cx="95985" cy="87519"/>
                </a:xfrm>
                <a:custGeom>
                  <a:rect b="b" l="l" r="r" t="t"/>
                  <a:pathLst>
                    <a:path extrusionOk="0" h="1044" w="1145">
                      <a:moveTo>
                        <a:pt x="545" y="0"/>
                      </a:moveTo>
                      <a:cubicBezTo>
                        <a:pt x="527" y="0"/>
                        <a:pt x="509" y="1"/>
                        <a:pt x="491" y="3"/>
                      </a:cubicBezTo>
                      <a:cubicBezTo>
                        <a:pt x="309" y="3"/>
                        <a:pt x="145" y="57"/>
                        <a:pt x="0" y="184"/>
                      </a:cubicBezTo>
                      <a:cubicBezTo>
                        <a:pt x="91" y="475"/>
                        <a:pt x="291" y="747"/>
                        <a:pt x="563" y="911"/>
                      </a:cubicBezTo>
                      <a:cubicBezTo>
                        <a:pt x="647" y="967"/>
                        <a:pt x="773" y="1044"/>
                        <a:pt x="885" y="1044"/>
                      </a:cubicBezTo>
                      <a:cubicBezTo>
                        <a:pt x="919" y="1044"/>
                        <a:pt x="951" y="1037"/>
                        <a:pt x="981" y="1020"/>
                      </a:cubicBezTo>
                      <a:cubicBezTo>
                        <a:pt x="1072" y="984"/>
                        <a:pt x="1126" y="893"/>
                        <a:pt x="1144" y="802"/>
                      </a:cubicBezTo>
                      <a:lnTo>
                        <a:pt x="1144" y="784"/>
                      </a:lnTo>
                      <a:cubicBezTo>
                        <a:pt x="1126" y="675"/>
                        <a:pt x="1108" y="529"/>
                        <a:pt x="1072" y="366"/>
                      </a:cubicBezTo>
                      <a:cubicBezTo>
                        <a:pt x="1054" y="330"/>
                        <a:pt x="1054" y="275"/>
                        <a:pt x="1035" y="221"/>
                      </a:cubicBezTo>
                      <a:cubicBezTo>
                        <a:pt x="903" y="88"/>
                        <a:pt x="739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8" name="Google Shape;1898;p43"/>
                <p:cNvSpPr/>
                <p:nvPr/>
              </p:nvSpPr>
              <p:spPr>
                <a:xfrm>
                  <a:off x="6286745" y="2317599"/>
                  <a:ext cx="181324" cy="212341"/>
                </a:xfrm>
                <a:custGeom>
                  <a:rect b="b" l="l" r="r" t="t"/>
                  <a:pathLst>
                    <a:path extrusionOk="0" h="2533" w="2163">
                      <a:moveTo>
                        <a:pt x="952" y="0"/>
                      </a:moveTo>
                      <a:cubicBezTo>
                        <a:pt x="878" y="0"/>
                        <a:pt x="803" y="9"/>
                        <a:pt x="727" y="28"/>
                      </a:cubicBezTo>
                      <a:lnTo>
                        <a:pt x="673" y="46"/>
                      </a:lnTo>
                      <a:cubicBezTo>
                        <a:pt x="237" y="210"/>
                        <a:pt x="1" y="773"/>
                        <a:pt x="110" y="1354"/>
                      </a:cubicBezTo>
                      <a:cubicBezTo>
                        <a:pt x="110" y="1427"/>
                        <a:pt x="128" y="1481"/>
                        <a:pt x="146" y="1554"/>
                      </a:cubicBezTo>
                      <a:cubicBezTo>
                        <a:pt x="318" y="2130"/>
                        <a:pt x="783" y="2533"/>
                        <a:pt x="1244" y="2533"/>
                      </a:cubicBezTo>
                      <a:cubicBezTo>
                        <a:pt x="1321" y="2533"/>
                        <a:pt x="1397" y="2522"/>
                        <a:pt x="1472" y="2498"/>
                      </a:cubicBezTo>
                      <a:cubicBezTo>
                        <a:pt x="1926" y="2371"/>
                        <a:pt x="2162" y="1863"/>
                        <a:pt x="2126" y="1300"/>
                      </a:cubicBezTo>
                      <a:cubicBezTo>
                        <a:pt x="2108" y="1209"/>
                        <a:pt x="2090" y="1100"/>
                        <a:pt x="2053" y="991"/>
                      </a:cubicBezTo>
                      <a:lnTo>
                        <a:pt x="2017" y="864"/>
                      </a:lnTo>
                      <a:cubicBezTo>
                        <a:pt x="1926" y="609"/>
                        <a:pt x="1763" y="373"/>
                        <a:pt x="1545" y="210"/>
                      </a:cubicBezTo>
                      <a:cubicBezTo>
                        <a:pt x="1370" y="75"/>
                        <a:pt x="1165" y="0"/>
                        <a:pt x="95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43"/>
                <p:cNvSpPr/>
                <p:nvPr/>
              </p:nvSpPr>
              <p:spPr>
                <a:xfrm>
                  <a:off x="6318768" y="2443092"/>
                  <a:ext cx="51388" cy="43256"/>
                </a:xfrm>
                <a:custGeom>
                  <a:rect b="b" l="l" r="r" t="t"/>
                  <a:pathLst>
                    <a:path extrusionOk="0" h="516" w="613">
                      <a:moveTo>
                        <a:pt x="341" y="0"/>
                      </a:moveTo>
                      <a:cubicBezTo>
                        <a:pt x="330" y="0"/>
                        <a:pt x="320" y="1"/>
                        <a:pt x="309" y="2"/>
                      </a:cubicBezTo>
                      <a:cubicBezTo>
                        <a:pt x="73" y="39"/>
                        <a:pt x="0" y="311"/>
                        <a:pt x="182" y="457"/>
                      </a:cubicBezTo>
                      <a:cubicBezTo>
                        <a:pt x="233" y="497"/>
                        <a:pt x="289" y="515"/>
                        <a:pt x="344" y="515"/>
                      </a:cubicBezTo>
                      <a:cubicBezTo>
                        <a:pt x="484" y="515"/>
                        <a:pt x="613" y="396"/>
                        <a:pt x="600" y="239"/>
                      </a:cubicBezTo>
                      <a:cubicBezTo>
                        <a:pt x="583" y="104"/>
                        <a:pt x="472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0" name="Google Shape;1900;p43"/>
                <p:cNvSpPr/>
                <p:nvPr/>
              </p:nvSpPr>
              <p:spPr>
                <a:xfrm>
                  <a:off x="6413160" y="2421799"/>
                  <a:ext cx="50969" cy="43172"/>
                </a:xfrm>
                <a:custGeom>
                  <a:rect b="b" l="l" r="r" t="t"/>
                  <a:pathLst>
                    <a:path extrusionOk="0" h="515" w="608">
                      <a:moveTo>
                        <a:pt x="323" y="0"/>
                      </a:moveTo>
                      <a:cubicBezTo>
                        <a:pt x="312" y="0"/>
                        <a:pt x="302" y="1"/>
                        <a:pt x="291" y="2"/>
                      </a:cubicBezTo>
                      <a:cubicBezTo>
                        <a:pt x="73" y="39"/>
                        <a:pt x="0" y="311"/>
                        <a:pt x="164" y="456"/>
                      </a:cubicBezTo>
                      <a:cubicBezTo>
                        <a:pt x="215" y="497"/>
                        <a:pt x="272" y="515"/>
                        <a:pt x="329" y="515"/>
                      </a:cubicBezTo>
                      <a:cubicBezTo>
                        <a:pt x="474" y="515"/>
                        <a:pt x="608" y="395"/>
                        <a:pt x="582" y="238"/>
                      </a:cubicBezTo>
                      <a:cubicBezTo>
                        <a:pt x="565" y="104"/>
                        <a:pt x="454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43"/>
                <p:cNvSpPr/>
                <p:nvPr/>
              </p:nvSpPr>
              <p:spPr>
                <a:xfrm>
                  <a:off x="6353809" y="2396063"/>
                  <a:ext cx="18359" cy="27496"/>
                </a:xfrm>
                <a:custGeom>
                  <a:rect b="b" l="l" r="r" t="t"/>
                  <a:pathLst>
                    <a:path extrusionOk="0" h="328" w="219">
                      <a:moveTo>
                        <a:pt x="182" y="0"/>
                      </a:moveTo>
                      <a:cubicBezTo>
                        <a:pt x="145" y="0"/>
                        <a:pt x="109" y="0"/>
                        <a:pt x="109" y="37"/>
                      </a:cubicBezTo>
                      <a:lnTo>
                        <a:pt x="18" y="255"/>
                      </a:lnTo>
                      <a:cubicBezTo>
                        <a:pt x="0" y="291"/>
                        <a:pt x="18" y="327"/>
                        <a:pt x="36" y="327"/>
                      </a:cubicBezTo>
                      <a:lnTo>
                        <a:pt x="55" y="327"/>
                      </a:lnTo>
                      <a:cubicBezTo>
                        <a:pt x="91" y="327"/>
                        <a:pt x="109" y="327"/>
                        <a:pt x="109" y="309"/>
                      </a:cubicBezTo>
                      <a:lnTo>
                        <a:pt x="200" y="73"/>
                      </a:lnTo>
                      <a:cubicBezTo>
                        <a:pt x="218" y="55"/>
                        <a:pt x="200" y="19"/>
                        <a:pt x="18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43"/>
                <p:cNvSpPr/>
                <p:nvPr/>
              </p:nvSpPr>
              <p:spPr>
                <a:xfrm>
                  <a:off x="6338552" y="2396482"/>
                  <a:ext cx="16263" cy="28586"/>
                </a:xfrm>
                <a:custGeom>
                  <a:rect b="b" l="l" r="r" t="t"/>
                  <a:pathLst>
                    <a:path extrusionOk="0" h="341" w="194">
                      <a:moveTo>
                        <a:pt x="124" y="0"/>
                      </a:moveTo>
                      <a:cubicBezTo>
                        <a:pt x="102" y="0"/>
                        <a:pt x="80" y="10"/>
                        <a:pt x="73" y="32"/>
                      </a:cubicBezTo>
                      <a:lnTo>
                        <a:pt x="19" y="268"/>
                      </a:lnTo>
                      <a:cubicBezTo>
                        <a:pt x="0" y="304"/>
                        <a:pt x="19" y="322"/>
                        <a:pt x="55" y="341"/>
                      </a:cubicBezTo>
                      <a:lnTo>
                        <a:pt x="73" y="341"/>
                      </a:lnTo>
                      <a:cubicBezTo>
                        <a:pt x="91" y="341"/>
                        <a:pt x="109" y="322"/>
                        <a:pt x="128" y="304"/>
                      </a:cubicBezTo>
                      <a:lnTo>
                        <a:pt x="182" y="68"/>
                      </a:lnTo>
                      <a:cubicBezTo>
                        <a:pt x="193" y="24"/>
                        <a:pt x="157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3" name="Google Shape;1903;p43"/>
                <p:cNvSpPr/>
                <p:nvPr/>
              </p:nvSpPr>
              <p:spPr>
                <a:xfrm>
                  <a:off x="6358336" y="2435044"/>
                  <a:ext cx="15341" cy="18946"/>
                </a:xfrm>
                <a:custGeom>
                  <a:rect b="b" l="l" r="r" t="t"/>
                  <a:pathLst>
                    <a:path extrusionOk="0" h="226" w="183">
                      <a:moveTo>
                        <a:pt x="68" y="0"/>
                      </a:moveTo>
                      <a:cubicBezTo>
                        <a:pt x="58" y="0"/>
                        <a:pt x="48" y="2"/>
                        <a:pt x="37" y="8"/>
                      </a:cubicBezTo>
                      <a:cubicBezTo>
                        <a:pt x="19" y="8"/>
                        <a:pt x="1" y="44"/>
                        <a:pt x="19" y="80"/>
                      </a:cubicBezTo>
                      <a:lnTo>
                        <a:pt x="73" y="189"/>
                      </a:lnTo>
                      <a:cubicBezTo>
                        <a:pt x="73" y="207"/>
                        <a:pt x="91" y="226"/>
                        <a:pt x="128" y="226"/>
                      </a:cubicBezTo>
                      <a:lnTo>
                        <a:pt x="146" y="226"/>
                      </a:lnTo>
                      <a:cubicBezTo>
                        <a:pt x="164" y="207"/>
                        <a:pt x="182" y="171"/>
                        <a:pt x="164" y="153"/>
                      </a:cubicBezTo>
                      <a:lnTo>
                        <a:pt x="128" y="26"/>
                      </a:lnTo>
                      <a:cubicBezTo>
                        <a:pt x="115" y="13"/>
                        <a:pt x="93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4" name="Google Shape;1904;p43"/>
                <p:cNvSpPr/>
                <p:nvPr/>
              </p:nvSpPr>
              <p:spPr>
                <a:xfrm>
                  <a:off x="6346180" y="2438649"/>
                  <a:ext cx="9221" cy="19952"/>
                </a:xfrm>
                <a:custGeom>
                  <a:rect b="b" l="l" r="r" t="t"/>
                  <a:pathLst>
                    <a:path extrusionOk="0" h="238" w="110">
                      <a:moveTo>
                        <a:pt x="55" y="1"/>
                      </a:moveTo>
                      <a:cubicBezTo>
                        <a:pt x="18" y="1"/>
                        <a:pt x="0" y="37"/>
                        <a:pt x="0" y="55"/>
                      </a:cubicBezTo>
                      <a:lnTo>
                        <a:pt x="0" y="183"/>
                      </a:lnTo>
                      <a:cubicBezTo>
                        <a:pt x="0" y="219"/>
                        <a:pt x="18" y="237"/>
                        <a:pt x="55" y="237"/>
                      </a:cubicBezTo>
                      <a:cubicBezTo>
                        <a:pt x="91" y="237"/>
                        <a:pt x="109" y="201"/>
                        <a:pt x="109" y="164"/>
                      </a:cubicBezTo>
                      <a:lnTo>
                        <a:pt x="109" y="55"/>
                      </a:lnTo>
                      <a:cubicBezTo>
                        <a:pt x="109" y="19"/>
                        <a:pt x="73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43"/>
                <p:cNvSpPr/>
                <p:nvPr/>
              </p:nvSpPr>
              <p:spPr>
                <a:xfrm>
                  <a:off x="6330923" y="2412578"/>
                  <a:ext cx="48789" cy="31604"/>
                </a:xfrm>
                <a:custGeom>
                  <a:rect b="b" l="l" r="r" t="t"/>
                  <a:pathLst>
                    <a:path extrusionOk="0" h="377" w="582">
                      <a:moveTo>
                        <a:pt x="337" y="0"/>
                      </a:moveTo>
                      <a:cubicBezTo>
                        <a:pt x="322" y="0"/>
                        <a:pt x="306" y="1"/>
                        <a:pt x="291" y="3"/>
                      </a:cubicBezTo>
                      <a:lnTo>
                        <a:pt x="255" y="3"/>
                      </a:lnTo>
                      <a:cubicBezTo>
                        <a:pt x="237" y="3"/>
                        <a:pt x="200" y="3"/>
                        <a:pt x="182" y="21"/>
                      </a:cubicBezTo>
                      <a:cubicBezTo>
                        <a:pt x="128" y="40"/>
                        <a:pt x="73" y="94"/>
                        <a:pt x="37" y="149"/>
                      </a:cubicBezTo>
                      <a:cubicBezTo>
                        <a:pt x="1" y="185"/>
                        <a:pt x="1" y="257"/>
                        <a:pt x="19" y="312"/>
                      </a:cubicBezTo>
                      <a:cubicBezTo>
                        <a:pt x="43" y="360"/>
                        <a:pt x="116" y="377"/>
                        <a:pt x="188" y="377"/>
                      </a:cubicBezTo>
                      <a:cubicBezTo>
                        <a:pt x="225" y="377"/>
                        <a:pt x="261" y="373"/>
                        <a:pt x="291" y="366"/>
                      </a:cubicBezTo>
                      <a:lnTo>
                        <a:pt x="364" y="366"/>
                      </a:lnTo>
                      <a:cubicBezTo>
                        <a:pt x="400" y="348"/>
                        <a:pt x="455" y="312"/>
                        <a:pt x="491" y="294"/>
                      </a:cubicBezTo>
                      <a:cubicBezTo>
                        <a:pt x="546" y="239"/>
                        <a:pt x="582" y="203"/>
                        <a:pt x="582" y="149"/>
                      </a:cubicBezTo>
                      <a:cubicBezTo>
                        <a:pt x="582" y="67"/>
                        <a:pt x="465" y="0"/>
                        <a:pt x="3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6" name="Google Shape;1906;p43"/>
                <p:cNvSpPr/>
                <p:nvPr/>
              </p:nvSpPr>
              <p:spPr>
                <a:xfrm>
                  <a:off x="6347689" y="2412578"/>
                  <a:ext cx="32023" cy="30766"/>
                </a:xfrm>
                <a:custGeom>
                  <a:rect b="b" l="l" r="r" t="t"/>
                  <a:pathLst>
                    <a:path extrusionOk="0" h="367" w="382">
                      <a:moveTo>
                        <a:pt x="129" y="1"/>
                      </a:moveTo>
                      <a:cubicBezTo>
                        <a:pt x="117" y="1"/>
                        <a:pt x="104" y="2"/>
                        <a:pt x="91" y="3"/>
                      </a:cubicBezTo>
                      <a:lnTo>
                        <a:pt x="55" y="3"/>
                      </a:lnTo>
                      <a:cubicBezTo>
                        <a:pt x="19" y="58"/>
                        <a:pt x="0" y="112"/>
                        <a:pt x="0" y="185"/>
                      </a:cubicBezTo>
                      <a:cubicBezTo>
                        <a:pt x="19" y="257"/>
                        <a:pt x="55" y="312"/>
                        <a:pt x="91" y="366"/>
                      </a:cubicBezTo>
                      <a:lnTo>
                        <a:pt x="164" y="366"/>
                      </a:lnTo>
                      <a:cubicBezTo>
                        <a:pt x="200" y="348"/>
                        <a:pt x="255" y="312"/>
                        <a:pt x="291" y="294"/>
                      </a:cubicBezTo>
                      <a:cubicBezTo>
                        <a:pt x="346" y="257"/>
                        <a:pt x="382" y="203"/>
                        <a:pt x="382" y="149"/>
                      </a:cubicBezTo>
                      <a:cubicBezTo>
                        <a:pt x="382" y="82"/>
                        <a:pt x="261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7" name="Google Shape;1907;p43"/>
                <p:cNvSpPr/>
                <p:nvPr/>
              </p:nvSpPr>
              <p:spPr>
                <a:xfrm>
                  <a:off x="6434453" y="2377537"/>
                  <a:ext cx="19281" cy="27748"/>
                </a:xfrm>
                <a:custGeom>
                  <a:rect b="b" l="l" r="r" t="t"/>
                  <a:pathLst>
                    <a:path extrusionOk="0" h="331" w="230">
                      <a:moveTo>
                        <a:pt x="166" y="0"/>
                      </a:moveTo>
                      <a:cubicBezTo>
                        <a:pt x="145" y="0"/>
                        <a:pt x="124" y="12"/>
                        <a:pt x="110" y="40"/>
                      </a:cubicBezTo>
                      <a:lnTo>
                        <a:pt x="19" y="258"/>
                      </a:lnTo>
                      <a:cubicBezTo>
                        <a:pt x="1" y="294"/>
                        <a:pt x="19" y="330"/>
                        <a:pt x="55" y="330"/>
                      </a:cubicBezTo>
                      <a:lnTo>
                        <a:pt x="73" y="330"/>
                      </a:lnTo>
                      <a:cubicBezTo>
                        <a:pt x="92" y="330"/>
                        <a:pt x="110" y="330"/>
                        <a:pt x="128" y="312"/>
                      </a:cubicBezTo>
                      <a:lnTo>
                        <a:pt x="219" y="76"/>
                      </a:lnTo>
                      <a:cubicBezTo>
                        <a:pt x="230" y="31"/>
                        <a:pt x="200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8" name="Google Shape;1908;p43"/>
                <p:cNvSpPr/>
                <p:nvPr/>
              </p:nvSpPr>
              <p:spPr>
                <a:xfrm>
                  <a:off x="6419280" y="2378459"/>
                  <a:ext cx="17688" cy="28335"/>
                </a:xfrm>
                <a:custGeom>
                  <a:rect b="b" l="l" r="r" t="t"/>
                  <a:pathLst>
                    <a:path extrusionOk="0" h="338" w="211">
                      <a:moveTo>
                        <a:pt x="149" y="1"/>
                      </a:moveTo>
                      <a:cubicBezTo>
                        <a:pt x="124" y="1"/>
                        <a:pt x="99" y="15"/>
                        <a:pt x="91" y="47"/>
                      </a:cubicBezTo>
                      <a:lnTo>
                        <a:pt x="18" y="265"/>
                      </a:lnTo>
                      <a:cubicBezTo>
                        <a:pt x="0" y="301"/>
                        <a:pt x="18" y="319"/>
                        <a:pt x="55" y="338"/>
                      </a:cubicBezTo>
                      <a:lnTo>
                        <a:pt x="73" y="338"/>
                      </a:lnTo>
                      <a:cubicBezTo>
                        <a:pt x="91" y="338"/>
                        <a:pt x="109" y="319"/>
                        <a:pt x="127" y="301"/>
                      </a:cubicBezTo>
                      <a:lnTo>
                        <a:pt x="200" y="65"/>
                      </a:lnTo>
                      <a:cubicBezTo>
                        <a:pt x="210" y="24"/>
                        <a:pt x="180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9" name="Google Shape;1909;p43"/>
                <p:cNvSpPr/>
                <p:nvPr/>
              </p:nvSpPr>
              <p:spPr>
                <a:xfrm>
                  <a:off x="6438560" y="2416015"/>
                  <a:ext cx="17353" cy="19700"/>
                </a:xfrm>
                <a:custGeom>
                  <a:rect b="b" l="l" r="r" t="t"/>
                  <a:pathLst>
                    <a:path extrusionOk="0" h="235" w="207">
                      <a:moveTo>
                        <a:pt x="81" y="1"/>
                      </a:moveTo>
                      <a:cubicBezTo>
                        <a:pt x="41" y="1"/>
                        <a:pt x="0" y="41"/>
                        <a:pt x="24" y="89"/>
                      </a:cubicBezTo>
                      <a:lnTo>
                        <a:pt x="79" y="198"/>
                      </a:lnTo>
                      <a:cubicBezTo>
                        <a:pt x="97" y="216"/>
                        <a:pt x="115" y="235"/>
                        <a:pt x="133" y="235"/>
                      </a:cubicBezTo>
                      <a:lnTo>
                        <a:pt x="152" y="235"/>
                      </a:lnTo>
                      <a:cubicBezTo>
                        <a:pt x="188" y="216"/>
                        <a:pt x="206" y="180"/>
                        <a:pt x="188" y="162"/>
                      </a:cubicBezTo>
                      <a:lnTo>
                        <a:pt x="133" y="35"/>
                      </a:lnTo>
                      <a:cubicBezTo>
                        <a:pt x="121" y="11"/>
                        <a:pt x="10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43"/>
                <p:cNvSpPr/>
                <p:nvPr/>
              </p:nvSpPr>
              <p:spPr>
                <a:xfrm>
                  <a:off x="6425315" y="2420458"/>
                  <a:ext cx="12323" cy="19868"/>
                </a:xfrm>
                <a:custGeom>
                  <a:rect b="b" l="l" r="r" t="t"/>
                  <a:pathLst>
                    <a:path extrusionOk="0" h="237" w="147">
                      <a:moveTo>
                        <a:pt x="55" y="0"/>
                      </a:moveTo>
                      <a:cubicBezTo>
                        <a:pt x="37" y="0"/>
                        <a:pt x="1" y="36"/>
                        <a:pt x="19" y="55"/>
                      </a:cubicBezTo>
                      <a:lnTo>
                        <a:pt x="19" y="182"/>
                      </a:lnTo>
                      <a:cubicBezTo>
                        <a:pt x="19" y="218"/>
                        <a:pt x="55" y="236"/>
                        <a:pt x="73" y="236"/>
                      </a:cubicBezTo>
                      <a:lnTo>
                        <a:pt x="92" y="236"/>
                      </a:lnTo>
                      <a:cubicBezTo>
                        <a:pt x="110" y="236"/>
                        <a:pt x="146" y="200"/>
                        <a:pt x="146" y="182"/>
                      </a:cubicBezTo>
                      <a:lnTo>
                        <a:pt x="128" y="55"/>
                      </a:lnTo>
                      <a:cubicBezTo>
                        <a:pt x="128" y="18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43"/>
                <p:cNvSpPr/>
                <p:nvPr/>
              </p:nvSpPr>
              <p:spPr>
                <a:xfrm>
                  <a:off x="6411651" y="2394303"/>
                  <a:ext cx="50298" cy="31604"/>
                </a:xfrm>
                <a:custGeom>
                  <a:rect b="b" l="l" r="r" t="t"/>
                  <a:pathLst>
                    <a:path extrusionOk="0" h="377" w="600">
                      <a:moveTo>
                        <a:pt x="336" y="0"/>
                      </a:moveTo>
                      <a:cubicBezTo>
                        <a:pt x="321" y="0"/>
                        <a:pt x="306" y="1"/>
                        <a:pt x="291" y="3"/>
                      </a:cubicBezTo>
                      <a:lnTo>
                        <a:pt x="273" y="3"/>
                      </a:lnTo>
                      <a:cubicBezTo>
                        <a:pt x="236" y="3"/>
                        <a:pt x="218" y="3"/>
                        <a:pt x="182" y="21"/>
                      </a:cubicBezTo>
                      <a:cubicBezTo>
                        <a:pt x="127" y="40"/>
                        <a:pt x="73" y="94"/>
                        <a:pt x="55" y="149"/>
                      </a:cubicBezTo>
                      <a:cubicBezTo>
                        <a:pt x="18" y="203"/>
                        <a:pt x="0" y="258"/>
                        <a:pt x="18" y="312"/>
                      </a:cubicBezTo>
                      <a:cubicBezTo>
                        <a:pt x="43" y="360"/>
                        <a:pt x="115" y="377"/>
                        <a:pt x="193" y="377"/>
                      </a:cubicBezTo>
                      <a:cubicBezTo>
                        <a:pt x="232" y="377"/>
                        <a:pt x="273" y="373"/>
                        <a:pt x="309" y="367"/>
                      </a:cubicBezTo>
                      <a:lnTo>
                        <a:pt x="364" y="367"/>
                      </a:lnTo>
                      <a:cubicBezTo>
                        <a:pt x="418" y="348"/>
                        <a:pt x="454" y="312"/>
                        <a:pt x="491" y="294"/>
                      </a:cubicBezTo>
                      <a:cubicBezTo>
                        <a:pt x="545" y="239"/>
                        <a:pt x="600" y="203"/>
                        <a:pt x="582" y="149"/>
                      </a:cubicBezTo>
                      <a:cubicBezTo>
                        <a:pt x="582" y="67"/>
                        <a:pt x="465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2" name="Google Shape;1912;p43"/>
                <p:cNvSpPr/>
                <p:nvPr/>
              </p:nvSpPr>
              <p:spPr>
                <a:xfrm>
                  <a:off x="6428417" y="2394303"/>
                  <a:ext cx="33532" cy="30766"/>
                </a:xfrm>
                <a:custGeom>
                  <a:rect b="b" l="l" r="r" t="t"/>
                  <a:pathLst>
                    <a:path extrusionOk="0" h="367" w="400">
                      <a:moveTo>
                        <a:pt x="136" y="0"/>
                      </a:moveTo>
                      <a:cubicBezTo>
                        <a:pt x="121" y="0"/>
                        <a:pt x="106" y="1"/>
                        <a:pt x="91" y="3"/>
                      </a:cubicBezTo>
                      <a:lnTo>
                        <a:pt x="73" y="3"/>
                      </a:lnTo>
                      <a:cubicBezTo>
                        <a:pt x="18" y="58"/>
                        <a:pt x="0" y="112"/>
                        <a:pt x="18" y="185"/>
                      </a:cubicBezTo>
                      <a:cubicBezTo>
                        <a:pt x="18" y="258"/>
                        <a:pt x="55" y="312"/>
                        <a:pt x="109" y="367"/>
                      </a:cubicBezTo>
                      <a:lnTo>
                        <a:pt x="164" y="367"/>
                      </a:lnTo>
                      <a:cubicBezTo>
                        <a:pt x="218" y="348"/>
                        <a:pt x="254" y="312"/>
                        <a:pt x="291" y="294"/>
                      </a:cubicBezTo>
                      <a:cubicBezTo>
                        <a:pt x="345" y="239"/>
                        <a:pt x="400" y="203"/>
                        <a:pt x="382" y="149"/>
                      </a:cubicBezTo>
                      <a:cubicBezTo>
                        <a:pt x="382" y="67"/>
                        <a:pt x="265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3" name="Google Shape;1913;p43"/>
                <p:cNvSpPr/>
                <p:nvPr/>
              </p:nvSpPr>
              <p:spPr>
                <a:xfrm>
                  <a:off x="6376610" y="2475198"/>
                  <a:ext cx="48789" cy="20538"/>
                </a:xfrm>
                <a:custGeom>
                  <a:rect b="b" l="l" r="r" t="t"/>
                  <a:pathLst>
                    <a:path extrusionOk="0" h="245" w="582">
                      <a:moveTo>
                        <a:pt x="1" y="1"/>
                      </a:moveTo>
                      <a:cubicBezTo>
                        <a:pt x="63" y="156"/>
                        <a:pt x="191" y="245"/>
                        <a:pt x="340" y="245"/>
                      </a:cubicBezTo>
                      <a:cubicBezTo>
                        <a:pt x="366" y="245"/>
                        <a:pt x="392" y="242"/>
                        <a:pt x="418" y="237"/>
                      </a:cubicBezTo>
                      <a:cubicBezTo>
                        <a:pt x="491" y="201"/>
                        <a:pt x="545" y="128"/>
                        <a:pt x="582" y="55"/>
                      </a:cubicBezTo>
                      <a:cubicBezTo>
                        <a:pt x="509" y="37"/>
                        <a:pt x="436" y="19"/>
                        <a:pt x="346" y="19"/>
                      </a:cubicBezTo>
                      <a:cubicBezTo>
                        <a:pt x="237" y="1"/>
                        <a:pt x="128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4" name="Google Shape;1914;p43"/>
                <p:cNvSpPr/>
                <p:nvPr/>
              </p:nvSpPr>
              <p:spPr>
                <a:xfrm>
                  <a:off x="6428417" y="3802974"/>
                  <a:ext cx="248221" cy="691933"/>
                </a:xfrm>
                <a:custGeom>
                  <a:rect b="b" l="l" r="r" t="t"/>
                  <a:pathLst>
                    <a:path extrusionOk="0" h="8254" w="2961">
                      <a:moveTo>
                        <a:pt x="2834" y="1"/>
                      </a:moveTo>
                      <a:lnTo>
                        <a:pt x="55" y="109"/>
                      </a:lnTo>
                      <a:lnTo>
                        <a:pt x="55" y="200"/>
                      </a:lnTo>
                      <a:lnTo>
                        <a:pt x="55" y="654"/>
                      </a:lnTo>
                      <a:lnTo>
                        <a:pt x="0" y="7121"/>
                      </a:lnTo>
                      <a:cubicBezTo>
                        <a:pt x="245" y="7289"/>
                        <a:pt x="1632" y="8253"/>
                        <a:pt x="2391" y="8253"/>
                      </a:cubicBezTo>
                      <a:cubicBezTo>
                        <a:pt x="2535" y="8253"/>
                        <a:pt x="2656" y="8219"/>
                        <a:pt x="2743" y="8138"/>
                      </a:cubicBezTo>
                      <a:cubicBezTo>
                        <a:pt x="2852" y="8029"/>
                        <a:pt x="2961" y="7811"/>
                        <a:pt x="2797" y="7157"/>
                      </a:cubicBezTo>
                      <a:cubicBezTo>
                        <a:pt x="2797" y="6630"/>
                        <a:pt x="2815" y="6103"/>
                        <a:pt x="2834" y="5577"/>
                      </a:cubicBezTo>
                      <a:lnTo>
                        <a:pt x="2834" y="5141"/>
                      </a:lnTo>
                      <a:lnTo>
                        <a:pt x="2834" y="5050"/>
                      </a:lnTo>
                      <a:lnTo>
                        <a:pt x="2834" y="4632"/>
                      </a:lnTo>
                      <a:lnTo>
                        <a:pt x="2834" y="4505"/>
                      </a:lnTo>
                      <a:lnTo>
                        <a:pt x="2834" y="4087"/>
                      </a:lnTo>
                      <a:lnTo>
                        <a:pt x="2834" y="3978"/>
                      </a:lnTo>
                      <a:lnTo>
                        <a:pt x="2834" y="3561"/>
                      </a:lnTo>
                      <a:lnTo>
                        <a:pt x="2834" y="3452"/>
                      </a:lnTo>
                      <a:lnTo>
                        <a:pt x="2834" y="3052"/>
                      </a:lnTo>
                      <a:lnTo>
                        <a:pt x="2834" y="2925"/>
                      </a:lnTo>
                      <a:lnTo>
                        <a:pt x="2834" y="2489"/>
                      </a:lnTo>
                      <a:cubicBezTo>
                        <a:pt x="2815" y="2471"/>
                        <a:pt x="2815" y="2453"/>
                        <a:pt x="2834" y="2416"/>
                      </a:cubicBezTo>
                      <a:lnTo>
                        <a:pt x="2834" y="1944"/>
                      </a:lnTo>
                      <a:lnTo>
                        <a:pt x="2834" y="1890"/>
                      </a:lnTo>
                      <a:lnTo>
                        <a:pt x="2834" y="836"/>
                      </a:lnTo>
                      <a:lnTo>
                        <a:pt x="2834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5" name="Google Shape;1915;p43"/>
                <p:cNvSpPr/>
                <p:nvPr/>
              </p:nvSpPr>
              <p:spPr>
                <a:xfrm>
                  <a:off x="6609572" y="3815883"/>
                  <a:ext cx="54909" cy="35879"/>
                </a:xfrm>
                <a:custGeom>
                  <a:rect b="b" l="l" r="r" t="t"/>
                  <a:pathLst>
                    <a:path extrusionOk="0" h="428" w="655">
                      <a:moveTo>
                        <a:pt x="55" y="1"/>
                      </a:moveTo>
                      <a:cubicBezTo>
                        <a:pt x="41" y="1"/>
                        <a:pt x="28" y="10"/>
                        <a:pt x="19" y="28"/>
                      </a:cubicBezTo>
                      <a:cubicBezTo>
                        <a:pt x="1" y="192"/>
                        <a:pt x="110" y="355"/>
                        <a:pt x="273" y="428"/>
                      </a:cubicBezTo>
                      <a:lnTo>
                        <a:pt x="364" y="428"/>
                      </a:lnTo>
                      <a:cubicBezTo>
                        <a:pt x="473" y="428"/>
                        <a:pt x="582" y="391"/>
                        <a:pt x="636" y="301"/>
                      </a:cubicBezTo>
                      <a:cubicBezTo>
                        <a:pt x="654" y="301"/>
                        <a:pt x="654" y="282"/>
                        <a:pt x="636" y="264"/>
                      </a:cubicBezTo>
                      <a:lnTo>
                        <a:pt x="600" y="264"/>
                      </a:lnTo>
                      <a:cubicBezTo>
                        <a:pt x="546" y="332"/>
                        <a:pt x="462" y="369"/>
                        <a:pt x="378" y="369"/>
                      </a:cubicBezTo>
                      <a:cubicBezTo>
                        <a:pt x="349" y="369"/>
                        <a:pt x="319" y="364"/>
                        <a:pt x="291" y="355"/>
                      </a:cubicBezTo>
                      <a:cubicBezTo>
                        <a:pt x="146" y="319"/>
                        <a:pt x="55" y="173"/>
                        <a:pt x="91" y="28"/>
                      </a:cubicBezTo>
                      <a:cubicBezTo>
                        <a:pt x="82" y="10"/>
                        <a:pt x="69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43"/>
                <p:cNvSpPr/>
                <p:nvPr/>
              </p:nvSpPr>
              <p:spPr>
                <a:xfrm>
                  <a:off x="6349198" y="4404450"/>
                  <a:ext cx="578678" cy="199515"/>
                </a:xfrm>
                <a:custGeom>
                  <a:rect b="b" l="l" r="r" t="t"/>
                  <a:pathLst>
                    <a:path extrusionOk="0" h="2380" w="6903">
                      <a:moveTo>
                        <a:pt x="745" y="0"/>
                      </a:moveTo>
                      <a:cubicBezTo>
                        <a:pt x="745" y="36"/>
                        <a:pt x="727" y="91"/>
                        <a:pt x="727" y="145"/>
                      </a:cubicBezTo>
                      <a:cubicBezTo>
                        <a:pt x="691" y="491"/>
                        <a:pt x="582" y="817"/>
                        <a:pt x="418" y="1126"/>
                      </a:cubicBezTo>
                      <a:lnTo>
                        <a:pt x="382" y="1181"/>
                      </a:lnTo>
                      <a:lnTo>
                        <a:pt x="346" y="1235"/>
                      </a:lnTo>
                      <a:cubicBezTo>
                        <a:pt x="309" y="1290"/>
                        <a:pt x="273" y="1326"/>
                        <a:pt x="219" y="1362"/>
                      </a:cubicBezTo>
                      <a:cubicBezTo>
                        <a:pt x="128" y="1435"/>
                        <a:pt x="55" y="1526"/>
                        <a:pt x="19" y="1653"/>
                      </a:cubicBezTo>
                      <a:cubicBezTo>
                        <a:pt x="1" y="1671"/>
                        <a:pt x="1" y="1689"/>
                        <a:pt x="1" y="1726"/>
                      </a:cubicBezTo>
                      <a:cubicBezTo>
                        <a:pt x="1" y="1816"/>
                        <a:pt x="55" y="1925"/>
                        <a:pt x="146" y="1998"/>
                      </a:cubicBezTo>
                      <a:lnTo>
                        <a:pt x="6776" y="2380"/>
                      </a:lnTo>
                      <a:cubicBezTo>
                        <a:pt x="6830" y="2252"/>
                        <a:pt x="6866" y="2125"/>
                        <a:pt x="6885" y="1998"/>
                      </a:cubicBezTo>
                      <a:cubicBezTo>
                        <a:pt x="6903" y="1835"/>
                        <a:pt x="6903" y="1671"/>
                        <a:pt x="6866" y="1508"/>
                      </a:cubicBezTo>
                      <a:cubicBezTo>
                        <a:pt x="6648" y="690"/>
                        <a:pt x="5540" y="55"/>
                        <a:pt x="4033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43"/>
                <p:cNvSpPr/>
                <p:nvPr/>
              </p:nvSpPr>
              <p:spPr>
                <a:xfrm>
                  <a:off x="6349198" y="4337973"/>
                  <a:ext cx="578678" cy="265993"/>
                </a:xfrm>
                <a:custGeom>
                  <a:rect b="b" l="l" r="r" t="t"/>
                  <a:pathLst>
                    <a:path extrusionOk="0" h="3173" w="6903">
                      <a:moveTo>
                        <a:pt x="3500" y="1"/>
                      </a:moveTo>
                      <a:cubicBezTo>
                        <a:pt x="3398" y="1"/>
                        <a:pt x="3341" y="31"/>
                        <a:pt x="3306" y="67"/>
                      </a:cubicBezTo>
                      <a:cubicBezTo>
                        <a:pt x="3143" y="248"/>
                        <a:pt x="3488" y="648"/>
                        <a:pt x="3343" y="1029"/>
                      </a:cubicBezTo>
                      <a:cubicBezTo>
                        <a:pt x="3179" y="1356"/>
                        <a:pt x="2870" y="1556"/>
                        <a:pt x="2507" y="1556"/>
                      </a:cubicBezTo>
                      <a:cubicBezTo>
                        <a:pt x="1999" y="1538"/>
                        <a:pt x="1781" y="1011"/>
                        <a:pt x="1018" y="775"/>
                      </a:cubicBezTo>
                      <a:cubicBezTo>
                        <a:pt x="972" y="757"/>
                        <a:pt x="927" y="748"/>
                        <a:pt x="882" y="748"/>
                      </a:cubicBezTo>
                      <a:cubicBezTo>
                        <a:pt x="836" y="748"/>
                        <a:pt x="791" y="757"/>
                        <a:pt x="745" y="775"/>
                      </a:cubicBezTo>
                      <a:cubicBezTo>
                        <a:pt x="455" y="884"/>
                        <a:pt x="418" y="1465"/>
                        <a:pt x="418" y="1901"/>
                      </a:cubicBezTo>
                      <a:lnTo>
                        <a:pt x="382" y="1956"/>
                      </a:lnTo>
                      <a:lnTo>
                        <a:pt x="346" y="2028"/>
                      </a:lnTo>
                      <a:cubicBezTo>
                        <a:pt x="309" y="2065"/>
                        <a:pt x="273" y="2101"/>
                        <a:pt x="237" y="2137"/>
                      </a:cubicBezTo>
                      <a:cubicBezTo>
                        <a:pt x="128" y="2210"/>
                        <a:pt x="55" y="2319"/>
                        <a:pt x="19" y="2428"/>
                      </a:cubicBezTo>
                      <a:cubicBezTo>
                        <a:pt x="1" y="2446"/>
                        <a:pt x="1" y="2482"/>
                        <a:pt x="1" y="2519"/>
                      </a:cubicBezTo>
                      <a:cubicBezTo>
                        <a:pt x="1" y="2609"/>
                        <a:pt x="55" y="2718"/>
                        <a:pt x="146" y="2791"/>
                      </a:cubicBezTo>
                      <a:lnTo>
                        <a:pt x="6776" y="3173"/>
                      </a:lnTo>
                      <a:cubicBezTo>
                        <a:pt x="6830" y="3045"/>
                        <a:pt x="6866" y="2918"/>
                        <a:pt x="6885" y="2791"/>
                      </a:cubicBezTo>
                      <a:cubicBezTo>
                        <a:pt x="6903" y="2628"/>
                        <a:pt x="6903" y="2464"/>
                        <a:pt x="6866" y="2301"/>
                      </a:cubicBezTo>
                      <a:cubicBezTo>
                        <a:pt x="6794" y="1883"/>
                        <a:pt x="6612" y="1501"/>
                        <a:pt x="6322" y="1193"/>
                      </a:cubicBezTo>
                      <a:cubicBezTo>
                        <a:pt x="5936" y="807"/>
                        <a:pt x="5392" y="609"/>
                        <a:pt x="4807" y="609"/>
                      </a:cubicBezTo>
                      <a:cubicBezTo>
                        <a:pt x="4482" y="609"/>
                        <a:pt x="4145" y="670"/>
                        <a:pt x="3815" y="793"/>
                      </a:cubicBezTo>
                      <a:cubicBezTo>
                        <a:pt x="3888" y="557"/>
                        <a:pt x="3960" y="357"/>
                        <a:pt x="4015" y="139"/>
                      </a:cubicBezTo>
                      <a:cubicBezTo>
                        <a:pt x="3771" y="36"/>
                        <a:pt x="3609" y="1"/>
                        <a:pt x="35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43"/>
                <p:cNvSpPr/>
                <p:nvPr/>
              </p:nvSpPr>
              <p:spPr>
                <a:xfrm>
                  <a:off x="6338552" y="4559702"/>
                  <a:ext cx="598462" cy="44262"/>
                </a:xfrm>
                <a:custGeom>
                  <a:rect b="b" l="l" r="r" t="t"/>
                  <a:pathLst>
                    <a:path extrusionOk="0" h="528" w="7139">
                      <a:moveTo>
                        <a:pt x="146" y="1"/>
                      </a:moveTo>
                      <a:cubicBezTo>
                        <a:pt x="55" y="1"/>
                        <a:pt x="0" y="55"/>
                        <a:pt x="0" y="128"/>
                      </a:cubicBezTo>
                      <a:lnTo>
                        <a:pt x="0" y="382"/>
                      </a:lnTo>
                      <a:cubicBezTo>
                        <a:pt x="0" y="455"/>
                        <a:pt x="55" y="528"/>
                        <a:pt x="146" y="528"/>
                      </a:cubicBezTo>
                      <a:lnTo>
                        <a:pt x="6993" y="528"/>
                      </a:lnTo>
                      <a:cubicBezTo>
                        <a:pt x="7084" y="528"/>
                        <a:pt x="7139" y="455"/>
                        <a:pt x="7139" y="382"/>
                      </a:cubicBezTo>
                      <a:lnTo>
                        <a:pt x="7139" y="128"/>
                      </a:lnTo>
                      <a:cubicBezTo>
                        <a:pt x="7139" y="55"/>
                        <a:pt x="708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9" name="Google Shape;1919;p43"/>
                <p:cNvSpPr/>
                <p:nvPr/>
              </p:nvSpPr>
              <p:spPr>
                <a:xfrm>
                  <a:off x="6772537" y="4386175"/>
                  <a:ext cx="22886" cy="76201"/>
                </a:xfrm>
                <a:custGeom>
                  <a:rect b="b" l="l" r="r" t="t"/>
                  <a:pathLst>
                    <a:path extrusionOk="0" h="909" w="273">
                      <a:moveTo>
                        <a:pt x="0" y="0"/>
                      </a:moveTo>
                      <a:lnTo>
                        <a:pt x="0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0" name="Google Shape;1920;p43"/>
                <p:cNvSpPr/>
                <p:nvPr/>
              </p:nvSpPr>
              <p:spPr>
                <a:xfrm>
                  <a:off x="6737496" y="4384582"/>
                  <a:ext cx="24395" cy="76285"/>
                </a:xfrm>
                <a:custGeom>
                  <a:rect b="b" l="l" r="r" t="t"/>
                  <a:pathLst>
                    <a:path extrusionOk="0" h="910" w="291">
                      <a:moveTo>
                        <a:pt x="0" y="1"/>
                      </a:moveTo>
                      <a:lnTo>
                        <a:pt x="0" y="909"/>
                      </a:lnTo>
                      <a:lnTo>
                        <a:pt x="291" y="909"/>
                      </a:lnTo>
                      <a:lnTo>
                        <a:pt x="2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1" name="Google Shape;1921;p43"/>
                <p:cNvSpPr/>
                <p:nvPr/>
              </p:nvSpPr>
              <p:spPr>
                <a:xfrm>
                  <a:off x="6707066" y="4386175"/>
                  <a:ext cx="22886" cy="76201"/>
                </a:xfrm>
                <a:custGeom>
                  <a:rect b="b" l="l" r="r" t="t"/>
                  <a:pathLst>
                    <a:path extrusionOk="0" h="909" w="273">
                      <a:moveTo>
                        <a:pt x="0" y="0"/>
                      </a:moveTo>
                      <a:lnTo>
                        <a:pt x="0" y="908"/>
                      </a:lnTo>
                      <a:lnTo>
                        <a:pt x="272" y="908"/>
                      </a:lnTo>
                      <a:lnTo>
                        <a:pt x="27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2" name="Google Shape;1922;p43"/>
                <p:cNvSpPr/>
                <p:nvPr/>
              </p:nvSpPr>
              <p:spPr>
                <a:xfrm>
                  <a:off x="6091842" y="3177186"/>
                  <a:ext cx="357954" cy="692855"/>
                </a:xfrm>
                <a:custGeom>
                  <a:rect b="b" l="l" r="r" t="t"/>
                  <a:pathLst>
                    <a:path extrusionOk="0" h="8265" w="4270">
                      <a:moveTo>
                        <a:pt x="1672" y="0"/>
                      </a:moveTo>
                      <a:cubicBezTo>
                        <a:pt x="1527" y="436"/>
                        <a:pt x="1381" y="854"/>
                        <a:pt x="1218" y="1290"/>
                      </a:cubicBezTo>
                      <a:lnTo>
                        <a:pt x="818" y="3088"/>
                      </a:lnTo>
                      <a:lnTo>
                        <a:pt x="600" y="4087"/>
                      </a:lnTo>
                      <a:lnTo>
                        <a:pt x="146" y="6067"/>
                      </a:lnTo>
                      <a:lnTo>
                        <a:pt x="92" y="6339"/>
                      </a:lnTo>
                      <a:lnTo>
                        <a:pt x="1" y="6830"/>
                      </a:lnTo>
                      <a:lnTo>
                        <a:pt x="37" y="6830"/>
                      </a:lnTo>
                      <a:lnTo>
                        <a:pt x="1581" y="7175"/>
                      </a:lnTo>
                      <a:lnTo>
                        <a:pt x="2471" y="8265"/>
                      </a:lnTo>
                      <a:cubicBezTo>
                        <a:pt x="2562" y="7974"/>
                        <a:pt x="2653" y="7702"/>
                        <a:pt x="2744" y="7429"/>
                      </a:cubicBezTo>
                      <a:lnTo>
                        <a:pt x="2762" y="7375"/>
                      </a:lnTo>
                      <a:lnTo>
                        <a:pt x="2780" y="7284"/>
                      </a:lnTo>
                      <a:lnTo>
                        <a:pt x="2816" y="7066"/>
                      </a:lnTo>
                      <a:lnTo>
                        <a:pt x="2816" y="7048"/>
                      </a:lnTo>
                      <a:lnTo>
                        <a:pt x="2943" y="6503"/>
                      </a:lnTo>
                      <a:lnTo>
                        <a:pt x="3016" y="6194"/>
                      </a:lnTo>
                      <a:lnTo>
                        <a:pt x="3161" y="5468"/>
                      </a:lnTo>
                      <a:lnTo>
                        <a:pt x="3452" y="4196"/>
                      </a:lnTo>
                      <a:lnTo>
                        <a:pt x="4269" y="582"/>
                      </a:lnTo>
                      <a:lnTo>
                        <a:pt x="3688" y="454"/>
                      </a:lnTo>
                      <a:lnTo>
                        <a:pt x="1672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3" name="Google Shape;1923;p43"/>
                <p:cNvSpPr/>
                <p:nvPr/>
              </p:nvSpPr>
              <p:spPr>
                <a:xfrm>
                  <a:off x="5836079" y="3777070"/>
                  <a:ext cx="461484" cy="666784"/>
                </a:xfrm>
                <a:custGeom>
                  <a:rect b="b" l="l" r="r" t="t"/>
                  <a:pathLst>
                    <a:path extrusionOk="0" h="7954" w="5505">
                      <a:moveTo>
                        <a:pt x="2961" y="1"/>
                      </a:moveTo>
                      <a:cubicBezTo>
                        <a:pt x="2852" y="255"/>
                        <a:pt x="2743" y="509"/>
                        <a:pt x="2652" y="782"/>
                      </a:cubicBezTo>
                      <a:lnTo>
                        <a:pt x="2271" y="1744"/>
                      </a:lnTo>
                      <a:lnTo>
                        <a:pt x="2253" y="1799"/>
                      </a:lnTo>
                      <a:lnTo>
                        <a:pt x="2089" y="2253"/>
                      </a:lnTo>
                      <a:cubicBezTo>
                        <a:pt x="2089" y="2271"/>
                        <a:pt x="2071" y="2307"/>
                        <a:pt x="2053" y="2326"/>
                      </a:cubicBezTo>
                      <a:lnTo>
                        <a:pt x="1908" y="2725"/>
                      </a:lnTo>
                      <a:lnTo>
                        <a:pt x="1853" y="2834"/>
                      </a:lnTo>
                      <a:lnTo>
                        <a:pt x="1726" y="3216"/>
                      </a:lnTo>
                      <a:lnTo>
                        <a:pt x="1672" y="3325"/>
                      </a:lnTo>
                      <a:lnTo>
                        <a:pt x="1526" y="3706"/>
                      </a:lnTo>
                      <a:lnTo>
                        <a:pt x="1490" y="3815"/>
                      </a:lnTo>
                      <a:lnTo>
                        <a:pt x="1345" y="4196"/>
                      </a:lnTo>
                      <a:lnTo>
                        <a:pt x="1290" y="4324"/>
                      </a:lnTo>
                      <a:lnTo>
                        <a:pt x="1145" y="4705"/>
                      </a:lnTo>
                      <a:lnTo>
                        <a:pt x="1108" y="4796"/>
                      </a:lnTo>
                      <a:lnTo>
                        <a:pt x="963" y="5195"/>
                      </a:lnTo>
                      <a:cubicBezTo>
                        <a:pt x="763" y="5686"/>
                        <a:pt x="582" y="6194"/>
                        <a:pt x="400" y="6685"/>
                      </a:cubicBezTo>
                      <a:cubicBezTo>
                        <a:pt x="0" y="7212"/>
                        <a:pt x="37" y="7484"/>
                        <a:pt x="91" y="7611"/>
                      </a:cubicBezTo>
                      <a:cubicBezTo>
                        <a:pt x="217" y="7870"/>
                        <a:pt x="628" y="7954"/>
                        <a:pt x="1106" y="7954"/>
                      </a:cubicBezTo>
                      <a:cubicBezTo>
                        <a:pt x="1869" y="7954"/>
                        <a:pt x="2803" y="7740"/>
                        <a:pt x="3016" y="7684"/>
                      </a:cubicBezTo>
                      <a:lnTo>
                        <a:pt x="5304" y="1635"/>
                      </a:lnTo>
                      <a:lnTo>
                        <a:pt x="5468" y="1218"/>
                      </a:lnTo>
                      <a:lnTo>
                        <a:pt x="5504" y="1127"/>
                      </a:lnTo>
                      <a:lnTo>
                        <a:pt x="2961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4" name="Google Shape;1924;p43"/>
                <p:cNvSpPr/>
                <p:nvPr/>
              </p:nvSpPr>
              <p:spPr>
                <a:xfrm>
                  <a:off x="6058394" y="3690558"/>
                  <a:ext cx="254340" cy="243023"/>
                </a:xfrm>
                <a:custGeom>
                  <a:rect b="b" l="l" r="r" t="t"/>
                  <a:pathLst>
                    <a:path extrusionOk="0" h="2899" w="3034">
                      <a:moveTo>
                        <a:pt x="1484" y="0"/>
                      </a:moveTo>
                      <a:cubicBezTo>
                        <a:pt x="1383" y="0"/>
                        <a:pt x="1282" y="11"/>
                        <a:pt x="1181" y="34"/>
                      </a:cubicBezTo>
                      <a:cubicBezTo>
                        <a:pt x="1145" y="34"/>
                        <a:pt x="1108" y="34"/>
                        <a:pt x="1072" y="52"/>
                      </a:cubicBezTo>
                      <a:cubicBezTo>
                        <a:pt x="909" y="88"/>
                        <a:pt x="745" y="179"/>
                        <a:pt x="618" y="270"/>
                      </a:cubicBezTo>
                      <a:cubicBezTo>
                        <a:pt x="563" y="306"/>
                        <a:pt x="509" y="361"/>
                        <a:pt x="473" y="397"/>
                      </a:cubicBezTo>
                      <a:cubicBezTo>
                        <a:pt x="364" y="506"/>
                        <a:pt x="291" y="633"/>
                        <a:pt x="218" y="760"/>
                      </a:cubicBezTo>
                      <a:cubicBezTo>
                        <a:pt x="218" y="760"/>
                        <a:pt x="218" y="778"/>
                        <a:pt x="218" y="778"/>
                      </a:cubicBezTo>
                      <a:lnTo>
                        <a:pt x="164" y="942"/>
                      </a:lnTo>
                      <a:cubicBezTo>
                        <a:pt x="0" y="1487"/>
                        <a:pt x="146" y="2068"/>
                        <a:pt x="563" y="2449"/>
                      </a:cubicBezTo>
                      <a:cubicBezTo>
                        <a:pt x="842" y="2748"/>
                        <a:pt x="1218" y="2898"/>
                        <a:pt x="1596" y="2898"/>
                      </a:cubicBezTo>
                      <a:cubicBezTo>
                        <a:pt x="1932" y="2898"/>
                        <a:pt x="2270" y="2780"/>
                        <a:pt x="2543" y="2540"/>
                      </a:cubicBezTo>
                      <a:cubicBezTo>
                        <a:pt x="2561" y="2522"/>
                        <a:pt x="2580" y="2504"/>
                        <a:pt x="2598" y="2486"/>
                      </a:cubicBezTo>
                      <a:cubicBezTo>
                        <a:pt x="2689" y="2413"/>
                        <a:pt x="2743" y="2322"/>
                        <a:pt x="2816" y="2213"/>
                      </a:cubicBezTo>
                      <a:cubicBezTo>
                        <a:pt x="2870" y="2123"/>
                        <a:pt x="2907" y="1995"/>
                        <a:pt x="2943" y="1886"/>
                      </a:cubicBezTo>
                      <a:cubicBezTo>
                        <a:pt x="3034" y="1541"/>
                        <a:pt x="2997" y="1178"/>
                        <a:pt x="2834" y="869"/>
                      </a:cubicBezTo>
                      <a:cubicBezTo>
                        <a:pt x="2761" y="706"/>
                        <a:pt x="2652" y="560"/>
                        <a:pt x="2525" y="451"/>
                      </a:cubicBezTo>
                      <a:cubicBezTo>
                        <a:pt x="2251" y="163"/>
                        <a:pt x="1874" y="0"/>
                        <a:pt x="1484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43"/>
                <p:cNvSpPr/>
                <p:nvPr/>
              </p:nvSpPr>
              <p:spPr>
                <a:xfrm>
                  <a:off x="6075160" y="3809261"/>
                  <a:ext cx="57927" cy="27329"/>
                </a:xfrm>
                <a:custGeom>
                  <a:rect b="b" l="l" r="r" t="t"/>
                  <a:pathLst>
                    <a:path extrusionOk="0" h="326" w="691">
                      <a:moveTo>
                        <a:pt x="659" y="0"/>
                      </a:moveTo>
                      <a:cubicBezTo>
                        <a:pt x="647" y="0"/>
                        <a:pt x="636" y="10"/>
                        <a:pt x="636" y="34"/>
                      </a:cubicBezTo>
                      <a:cubicBezTo>
                        <a:pt x="598" y="184"/>
                        <a:pt x="474" y="262"/>
                        <a:pt x="347" y="262"/>
                      </a:cubicBezTo>
                      <a:cubicBezTo>
                        <a:pt x="228" y="262"/>
                        <a:pt x="107" y="193"/>
                        <a:pt x="55" y="53"/>
                      </a:cubicBezTo>
                      <a:cubicBezTo>
                        <a:pt x="55" y="34"/>
                        <a:pt x="36" y="34"/>
                        <a:pt x="18" y="34"/>
                      </a:cubicBezTo>
                      <a:cubicBezTo>
                        <a:pt x="18" y="53"/>
                        <a:pt x="0" y="53"/>
                        <a:pt x="18" y="71"/>
                      </a:cubicBezTo>
                      <a:cubicBezTo>
                        <a:pt x="55" y="216"/>
                        <a:pt x="182" y="307"/>
                        <a:pt x="309" y="325"/>
                      </a:cubicBezTo>
                      <a:lnTo>
                        <a:pt x="345" y="325"/>
                      </a:lnTo>
                      <a:cubicBezTo>
                        <a:pt x="509" y="307"/>
                        <a:pt x="636" y="198"/>
                        <a:pt x="690" y="34"/>
                      </a:cubicBezTo>
                      <a:cubicBezTo>
                        <a:pt x="690" y="15"/>
                        <a:pt x="674" y="0"/>
                        <a:pt x="659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43"/>
                <p:cNvSpPr/>
                <p:nvPr/>
              </p:nvSpPr>
              <p:spPr>
                <a:xfrm>
                  <a:off x="5586351" y="4404450"/>
                  <a:ext cx="578678" cy="199515"/>
                </a:xfrm>
                <a:custGeom>
                  <a:rect b="b" l="l" r="r" t="t"/>
                  <a:pathLst>
                    <a:path extrusionOk="0" h="2380" w="6903">
                      <a:moveTo>
                        <a:pt x="2870" y="0"/>
                      </a:moveTo>
                      <a:cubicBezTo>
                        <a:pt x="1363" y="55"/>
                        <a:pt x="255" y="690"/>
                        <a:pt x="37" y="1508"/>
                      </a:cubicBezTo>
                      <a:cubicBezTo>
                        <a:pt x="1" y="1671"/>
                        <a:pt x="1" y="1835"/>
                        <a:pt x="19" y="1998"/>
                      </a:cubicBezTo>
                      <a:cubicBezTo>
                        <a:pt x="37" y="2125"/>
                        <a:pt x="73" y="2252"/>
                        <a:pt x="128" y="2380"/>
                      </a:cubicBezTo>
                      <a:lnTo>
                        <a:pt x="6757" y="1998"/>
                      </a:lnTo>
                      <a:cubicBezTo>
                        <a:pt x="6848" y="1925"/>
                        <a:pt x="6903" y="1816"/>
                        <a:pt x="6903" y="1726"/>
                      </a:cubicBezTo>
                      <a:cubicBezTo>
                        <a:pt x="6903" y="1689"/>
                        <a:pt x="6903" y="1671"/>
                        <a:pt x="6903" y="1653"/>
                      </a:cubicBezTo>
                      <a:cubicBezTo>
                        <a:pt x="6848" y="1526"/>
                        <a:pt x="6776" y="1435"/>
                        <a:pt x="6685" y="1362"/>
                      </a:cubicBezTo>
                      <a:cubicBezTo>
                        <a:pt x="6649" y="1326"/>
                        <a:pt x="6612" y="1290"/>
                        <a:pt x="6576" y="1235"/>
                      </a:cubicBezTo>
                      <a:cubicBezTo>
                        <a:pt x="6558" y="1217"/>
                        <a:pt x="6540" y="1199"/>
                        <a:pt x="6521" y="1181"/>
                      </a:cubicBezTo>
                      <a:lnTo>
                        <a:pt x="6485" y="1126"/>
                      </a:lnTo>
                      <a:cubicBezTo>
                        <a:pt x="6340" y="817"/>
                        <a:pt x="6231" y="491"/>
                        <a:pt x="6194" y="145"/>
                      </a:cubicBezTo>
                      <a:cubicBezTo>
                        <a:pt x="6176" y="91"/>
                        <a:pt x="6158" y="36"/>
                        <a:pt x="6158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7" name="Google Shape;1927;p43"/>
                <p:cNvSpPr/>
                <p:nvPr/>
              </p:nvSpPr>
              <p:spPr>
                <a:xfrm>
                  <a:off x="5586351" y="4337973"/>
                  <a:ext cx="578678" cy="265993"/>
                </a:xfrm>
                <a:custGeom>
                  <a:rect b="b" l="l" r="r" t="t"/>
                  <a:pathLst>
                    <a:path extrusionOk="0" h="3173" w="6903">
                      <a:moveTo>
                        <a:pt x="3404" y="1"/>
                      </a:moveTo>
                      <a:cubicBezTo>
                        <a:pt x="3294" y="1"/>
                        <a:pt x="3133" y="36"/>
                        <a:pt x="2889" y="139"/>
                      </a:cubicBezTo>
                      <a:cubicBezTo>
                        <a:pt x="2943" y="357"/>
                        <a:pt x="3016" y="557"/>
                        <a:pt x="3088" y="793"/>
                      </a:cubicBezTo>
                      <a:cubicBezTo>
                        <a:pt x="2758" y="670"/>
                        <a:pt x="2421" y="609"/>
                        <a:pt x="2097" y="609"/>
                      </a:cubicBezTo>
                      <a:cubicBezTo>
                        <a:pt x="1511" y="609"/>
                        <a:pt x="968" y="807"/>
                        <a:pt x="582" y="1193"/>
                      </a:cubicBezTo>
                      <a:cubicBezTo>
                        <a:pt x="291" y="1501"/>
                        <a:pt x="110" y="1883"/>
                        <a:pt x="37" y="2301"/>
                      </a:cubicBezTo>
                      <a:cubicBezTo>
                        <a:pt x="1" y="2464"/>
                        <a:pt x="1" y="2628"/>
                        <a:pt x="19" y="2791"/>
                      </a:cubicBezTo>
                      <a:cubicBezTo>
                        <a:pt x="37" y="2918"/>
                        <a:pt x="73" y="3045"/>
                        <a:pt x="128" y="3173"/>
                      </a:cubicBezTo>
                      <a:lnTo>
                        <a:pt x="6757" y="2791"/>
                      </a:lnTo>
                      <a:cubicBezTo>
                        <a:pt x="6848" y="2718"/>
                        <a:pt x="6903" y="2609"/>
                        <a:pt x="6903" y="2519"/>
                      </a:cubicBezTo>
                      <a:cubicBezTo>
                        <a:pt x="6903" y="2482"/>
                        <a:pt x="6903" y="2446"/>
                        <a:pt x="6885" y="2428"/>
                      </a:cubicBezTo>
                      <a:cubicBezTo>
                        <a:pt x="6830" y="2319"/>
                        <a:pt x="6776" y="2210"/>
                        <a:pt x="6667" y="2137"/>
                      </a:cubicBezTo>
                      <a:cubicBezTo>
                        <a:pt x="6630" y="2101"/>
                        <a:pt x="6594" y="2065"/>
                        <a:pt x="6558" y="2028"/>
                      </a:cubicBezTo>
                      <a:cubicBezTo>
                        <a:pt x="6540" y="2010"/>
                        <a:pt x="6521" y="1974"/>
                        <a:pt x="6521" y="1956"/>
                      </a:cubicBezTo>
                      <a:lnTo>
                        <a:pt x="6485" y="1901"/>
                      </a:lnTo>
                      <a:cubicBezTo>
                        <a:pt x="6485" y="1465"/>
                        <a:pt x="6449" y="884"/>
                        <a:pt x="6158" y="775"/>
                      </a:cubicBezTo>
                      <a:cubicBezTo>
                        <a:pt x="6113" y="757"/>
                        <a:pt x="6067" y="748"/>
                        <a:pt x="6022" y="748"/>
                      </a:cubicBezTo>
                      <a:cubicBezTo>
                        <a:pt x="5976" y="748"/>
                        <a:pt x="5931" y="757"/>
                        <a:pt x="5886" y="775"/>
                      </a:cubicBezTo>
                      <a:cubicBezTo>
                        <a:pt x="5123" y="1011"/>
                        <a:pt x="4905" y="1538"/>
                        <a:pt x="4396" y="1556"/>
                      </a:cubicBezTo>
                      <a:cubicBezTo>
                        <a:pt x="4033" y="1556"/>
                        <a:pt x="3724" y="1356"/>
                        <a:pt x="3561" y="1029"/>
                      </a:cubicBezTo>
                      <a:cubicBezTo>
                        <a:pt x="3397" y="648"/>
                        <a:pt x="3760" y="248"/>
                        <a:pt x="3597" y="67"/>
                      </a:cubicBezTo>
                      <a:cubicBezTo>
                        <a:pt x="3562" y="31"/>
                        <a:pt x="3506" y="1"/>
                        <a:pt x="34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43"/>
                <p:cNvSpPr/>
                <p:nvPr/>
              </p:nvSpPr>
              <p:spPr>
                <a:xfrm>
                  <a:off x="5577214" y="4558193"/>
                  <a:ext cx="598462" cy="45771"/>
                </a:xfrm>
                <a:custGeom>
                  <a:rect b="b" l="l" r="r" t="t"/>
                  <a:pathLst>
                    <a:path extrusionOk="0" h="546" w="7139">
                      <a:moveTo>
                        <a:pt x="128" y="1"/>
                      </a:moveTo>
                      <a:cubicBezTo>
                        <a:pt x="55" y="1"/>
                        <a:pt x="1" y="73"/>
                        <a:pt x="1" y="146"/>
                      </a:cubicBezTo>
                      <a:lnTo>
                        <a:pt x="1" y="400"/>
                      </a:lnTo>
                      <a:cubicBezTo>
                        <a:pt x="1" y="473"/>
                        <a:pt x="55" y="546"/>
                        <a:pt x="128" y="546"/>
                      </a:cubicBezTo>
                      <a:lnTo>
                        <a:pt x="6994" y="546"/>
                      </a:lnTo>
                      <a:cubicBezTo>
                        <a:pt x="7066" y="546"/>
                        <a:pt x="7139" y="473"/>
                        <a:pt x="7139" y="400"/>
                      </a:cubicBezTo>
                      <a:lnTo>
                        <a:pt x="7139" y="146"/>
                      </a:lnTo>
                      <a:cubicBezTo>
                        <a:pt x="7139" y="73"/>
                        <a:pt x="7066" y="1"/>
                        <a:pt x="69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43"/>
                <p:cNvSpPr/>
                <p:nvPr/>
              </p:nvSpPr>
              <p:spPr>
                <a:xfrm>
                  <a:off x="5717292" y="4386175"/>
                  <a:ext cx="22969" cy="76201"/>
                </a:xfrm>
                <a:custGeom>
                  <a:rect b="b" l="l" r="r" t="t"/>
                  <a:pathLst>
                    <a:path extrusionOk="0" h="909" w="274">
                      <a:moveTo>
                        <a:pt x="1" y="0"/>
                      </a:moveTo>
                      <a:lnTo>
                        <a:pt x="1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43"/>
                <p:cNvSpPr/>
                <p:nvPr/>
              </p:nvSpPr>
              <p:spPr>
                <a:xfrm>
                  <a:off x="5752333" y="4384582"/>
                  <a:ext cx="22886" cy="76285"/>
                </a:xfrm>
                <a:custGeom>
                  <a:rect b="b" l="l" r="r" t="t"/>
                  <a:pathLst>
                    <a:path extrusionOk="0" h="910" w="273">
                      <a:moveTo>
                        <a:pt x="0" y="1"/>
                      </a:moveTo>
                      <a:lnTo>
                        <a:pt x="0" y="909"/>
                      </a:lnTo>
                      <a:lnTo>
                        <a:pt x="273" y="909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43"/>
                <p:cNvSpPr/>
                <p:nvPr/>
              </p:nvSpPr>
              <p:spPr>
                <a:xfrm>
                  <a:off x="5784272" y="4386175"/>
                  <a:ext cx="22969" cy="76201"/>
                </a:xfrm>
                <a:custGeom>
                  <a:rect b="b" l="l" r="r" t="t"/>
                  <a:pathLst>
                    <a:path extrusionOk="0" h="909" w="274">
                      <a:moveTo>
                        <a:pt x="1" y="0"/>
                      </a:moveTo>
                      <a:lnTo>
                        <a:pt x="1" y="908"/>
                      </a:lnTo>
                      <a:lnTo>
                        <a:pt x="273" y="908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43"/>
                <p:cNvSpPr/>
                <p:nvPr/>
              </p:nvSpPr>
              <p:spPr>
                <a:xfrm>
                  <a:off x="6276099" y="2420290"/>
                  <a:ext cx="47280" cy="40741"/>
                </a:xfrm>
                <a:custGeom>
                  <a:rect b="b" l="l" r="r" t="t"/>
                  <a:pathLst>
                    <a:path extrusionOk="0" h="486" w="564">
                      <a:moveTo>
                        <a:pt x="305" y="0"/>
                      </a:moveTo>
                      <a:cubicBezTo>
                        <a:pt x="294" y="0"/>
                        <a:pt x="284" y="1"/>
                        <a:pt x="273" y="2"/>
                      </a:cubicBezTo>
                      <a:cubicBezTo>
                        <a:pt x="73" y="20"/>
                        <a:pt x="1" y="274"/>
                        <a:pt x="146" y="420"/>
                      </a:cubicBezTo>
                      <a:cubicBezTo>
                        <a:pt x="197" y="465"/>
                        <a:pt x="256" y="486"/>
                        <a:pt x="312" y="486"/>
                      </a:cubicBezTo>
                      <a:cubicBezTo>
                        <a:pt x="436" y="486"/>
                        <a:pt x="551" y="388"/>
                        <a:pt x="564" y="238"/>
                      </a:cubicBezTo>
                      <a:cubicBezTo>
                        <a:pt x="547" y="103"/>
                        <a:pt x="437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43"/>
                <p:cNvSpPr/>
                <p:nvPr/>
              </p:nvSpPr>
              <p:spPr>
                <a:xfrm>
                  <a:off x="6394885" y="3180204"/>
                  <a:ext cx="290890" cy="554368"/>
                </a:xfrm>
                <a:custGeom>
                  <a:rect b="b" l="l" r="r" t="t"/>
                  <a:pathLst>
                    <a:path extrusionOk="0" h="6613" w="3470">
                      <a:moveTo>
                        <a:pt x="2507" y="1"/>
                      </a:moveTo>
                      <a:lnTo>
                        <a:pt x="0" y="1127"/>
                      </a:lnTo>
                      <a:cubicBezTo>
                        <a:pt x="73" y="2943"/>
                        <a:pt x="146" y="4778"/>
                        <a:pt x="218" y="6612"/>
                      </a:cubicBezTo>
                      <a:lnTo>
                        <a:pt x="3470" y="6122"/>
                      </a:lnTo>
                      <a:cubicBezTo>
                        <a:pt x="3470" y="5668"/>
                        <a:pt x="3433" y="5195"/>
                        <a:pt x="3397" y="4705"/>
                      </a:cubicBezTo>
                      <a:cubicBezTo>
                        <a:pt x="3252" y="3107"/>
                        <a:pt x="2961" y="1526"/>
                        <a:pt x="25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43"/>
                <p:cNvSpPr/>
                <p:nvPr/>
              </p:nvSpPr>
              <p:spPr>
                <a:xfrm>
                  <a:off x="6495397" y="2598595"/>
                  <a:ext cx="281753" cy="335069"/>
                </a:xfrm>
                <a:custGeom>
                  <a:rect b="b" l="l" r="r" t="t"/>
                  <a:pathLst>
                    <a:path extrusionOk="0" h="3997" w="3361">
                      <a:moveTo>
                        <a:pt x="0" y="0"/>
                      </a:moveTo>
                      <a:lnTo>
                        <a:pt x="327" y="1925"/>
                      </a:lnTo>
                      <a:cubicBezTo>
                        <a:pt x="709" y="2616"/>
                        <a:pt x="1072" y="3306"/>
                        <a:pt x="1453" y="3996"/>
                      </a:cubicBezTo>
                      <a:lnTo>
                        <a:pt x="3361" y="3033"/>
                      </a:lnTo>
                      <a:cubicBezTo>
                        <a:pt x="2906" y="2053"/>
                        <a:pt x="2180" y="1235"/>
                        <a:pt x="1290" y="636"/>
                      </a:cubicBezTo>
                      <a:cubicBezTo>
                        <a:pt x="890" y="382"/>
                        <a:pt x="454" y="164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43"/>
                <p:cNvSpPr/>
                <p:nvPr/>
              </p:nvSpPr>
              <p:spPr>
                <a:xfrm>
                  <a:off x="6052275" y="2924441"/>
                  <a:ext cx="143265" cy="88357"/>
                </a:xfrm>
                <a:custGeom>
                  <a:rect b="b" l="l" r="r" t="t"/>
                  <a:pathLst>
                    <a:path extrusionOk="0" h="1054" w="170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5" y="345"/>
                        <a:pt x="909" y="690"/>
                        <a:pt x="1363" y="1054"/>
                      </a:cubicBezTo>
                      <a:cubicBezTo>
                        <a:pt x="1417" y="945"/>
                        <a:pt x="1454" y="818"/>
                        <a:pt x="1508" y="727"/>
                      </a:cubicBezTo>
                      <a:cubicBezTo>
                        <a:pt x="1563" y="618"/>
                        <a:pt x="1599" y="545"/>
                        <a:pt x="1654" y="436"/>
                      </a:cubicBezTo>
                      <a:cubicBezTo>
                        <a:pt x="1672" y="400"/>
                        <a:pt x="1690" y="363"/>
                        <a:pt x="1708" y="32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43"/>
                <p:cNvSpPr/>
                <p:nvPr/>
              </p:nvSpPr>
              <p:spPr>
                <a:xfrm>
                  <a:off x="6023353" y="2595494"/>
                  <a:ext cx="246796" cy="382265"/>
                </a:xfrm>
                <a:custGeom>
                  <a:rect b="b" l="l" r="r" t="t"/>
                  <a:pathLst>
                    <a:path extrusionOk="0" h="4560" w="2944">
                      <a:moveTo>
                        <a:pt x="2943" y="1"/>
                      </a:moveTo>
                      <a:lnTo>
                        <a:pt x="2943" y="1"/>
                      </a:lnTo>
                      <a:cubicBezTo>
                        <a:pt x="2852" y="55"/>
                        <a:pt x="2743" y="110"/>
                        <a:pt x="2634" y="182"/>
                      </a:cubicBezTo>
                      <a:lnTo>
                        <a:pt x="2598" y="201"/>
                      </a:lnTo>
                      <a:cubicBezTo>
                        <a:pt x="2217" y="419"/>
                        <a:pt x="1871" y="709"/>
                        <a:pt x="1544" y="1018"/>
                      </a:cubicBezTo>
                      <a:cubicBezTo>
                        <a:pt x="981" y="1581"/>
                        <a:pt x="545" y="2253"/>
                        <a:pt x="255" y="2998"/>
                      </a:cubicBezTo>
                      <a:cubicBezTo>
                        <a:pt x="182" y="3179"/>
                        <a:pt x="128" y="3343"/>
                        <a:pt x="73" y="3506"/>
                      </a:cubicBezTo>
                      <a:cubicBezTo>
                        <a:pt x="55" y="3615"/>
                        <a:pt x="19" y="3706"/>
                        <a:pt x="1" y="3779"/>
                      </a:cubicBezTo>
                      <a:cubicBezTo>
                        <a:pt x="673" y="4051"/>
                        <a:pt x="1327" y="4306"/>
                        <a:pt x="1999" y="4560"/>
                      </a:cubicBezTo>
                      <a:cubicBezTo>
                        <a:pt x="2180" y="3979"/>
                        <a:pt x="2362" y="3397"/>
                        <a:pt x="2525" y="2816"/>
                      </a:cubicBezTo>
                      <a:cubicBezTo>
                        <a:pt x="2580" y="2616"/>
                        <a:pt x="2634" y="2435"/>
                        <a:pt x="2707" y="2253"/>
                      </a:cubicBezTo>
                      <a:cubicBezTo>
                        <a:pt x="2725" y="2199"/>
                        <a:pt x="2743" y="2144"/>
                        <a:pt x="2761" y="2071"/>
                      </a:cubicBezTo>
                      <a:cubicBezTo>
                        <a:pt x="2816" y="1399"/>
                        <a:pt x="2889" y="691"/>
                        <a:pt x="29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43"/>
                <p:cNvSpPr/>
                <p:nvPr/>
              </p:nvSpPr>
              <p:spPr>
                <a:xfrm>
                  <a:off x="6105590" y="3687289"/>
                  <a:ext cx="233047" cy="82237"/>
                </a:xfrm>
                <a:custGeom>
                  <a:rect b="b" l="l" r="r" t="t"/>
                  <a:pathLst>
                    <a:path extrusionOk="0" h="981" w="27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46" y="55"/>
                        <a:pt x="291" y="109"/>
                        <a:pt x="418" y="164"/>
                      </a:cubicBezTo>
                      <a:cubicBezTo>
                        <a:pt x="1127" y="400"/>
                        <a:pt x="1817" y="654"/>
                        <a:pt x="2507" y="926"/>
                      </a:cubicBezTo>
                      <a:cubicBezTo>
                        <a:pt x="2561" y="926"/>
                        <a:pt x="2616" y="945"/>
                        <a:pt x="2670" y="981"/>
                      </a:cubicBezTo>
                      <a:lnTo>
                        <a:pt x="2779" y="418"/>
                      </a:lnTo>
                      <a:cubicBezTo>
                        <a:pt x="2561" y="382"/>
                        <a:pt x="2307" y="345"/>
                        <a:pt x="2053" y="309"/>
                      </a:cubicBezTo>
                      <a:lnTo>
                        <a:pt x="563" y="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43"/>
                <p:cNvSpPr/>
                <p:nvPr/>
              </p:nvSpPr>
              <p:spPr>
                <a:xfrm>
                  <a:off x="6085806" y="3177186"/>
                  <a:ext cx="335069" cy="558895"/>
                </a:xfrm>
                <a:custGeom>
                  <a:rect b="b" l="l" r="r" t="t"/>
                  <a:pathLst>
                    <a:path extrusionOk="0" h="6667" w="3997">
                      <a:moveTo>
                        <a:pt x="1744" y="0"/>
                      </a:moveTo>
                      <a:cubicBezTo>
                        <a:pt x="1435" y="727"/>
                        <a:pt x="1145" y="1472"/>
                        <a:pt x="908" y="2216"/>
                      </a:cubicBezTo>
                      <a:cubicBezTo>
                        <a:pt x="491" y="3470"/>
                        <a:pt x="200" y="4741"/>
                        <a:pt x="0" y="6049"/>
                      </a:cubicBezTo>
                      <a:lnTo>
                        <a:pt x="3451" y="6666"/>
                      </a:lnTo>
                      <a:cubicBezTo>
                        <a:pt x="3633" y="4814"/>
                        <a:pt x="3815" y="2979"/>
                        <a:pt x="3996" y="1126"/>
                      </a:cubicBezTo>
                      <a:lnTo>
                        <a:pt x="17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43"/>
                <p:cNvSpPr/>
                <p:nvPr/>
              </p:nvSpPr>
              <p:spPr>
                <a:xfrm>
                  <a:off x="6187827" y="2578812"/>
                  <a:ext cx="478166" cy="758745"/>
                </a:xfrm>
                <a:custGeom>
                  <a:rect b="b" l="l" r="r" t="t"/>
                  <a:pathLst>
                    <a:path extrusionOk="0" h="9051" w="5704">
                      <a:moveTo>
                        <a:pt x="1599" y="0"/>
                      </a:moveTo>
                      <a:cubicBezTo>
                        <a:pt x="1381" y="36"/>
                        <a:pt x="1181" y="109"/>
                        <a:pt x="981" y="200"/>
                      </a:cubicBezTo>
                      <a:cubicBezTo>
                        <a:pt x="872" y="254"/>
                        <a:pt x="763" y="309"/>
                        <a:pt x="654" y="381"/>
                      </a:cubicBezTo>
                      <a:lnTo>
                        <a:pt x="636" y="400"/>
                      </a:lnTo>
                      <a:cubicBezTo>
                        <a:pt x="527" y="472"/>
                        <a:pt x="418" y="563"/>
                        <a:pt x="309" y="654"/>
                      </a:cubicBezTo>
                      <a:cubicBezTo>
                        <a:pt x="200" y="781"/>
                        <a:pt x="91" y="908"/>
                        <a:pt x="0" y="1035"/>
                      </a:cubicBezTo>
                      <a:cubicBezTo>
                        <a:pt x="18" y="2270"/>
                        <a:pt x="18" y="3506"/>
                        <a:pt x="37" y="4759"/>
                      </a:cubicBezTo>
                      <a:cubicBezTo>
                        <a:pt x="55" y="5921"/>
                        <a:pt x="55" y="7102"/>
                        <a:pt x="73" y="8264"/>
                      </a:cubicBezTo>
                      <a:cubicBezTo>
                        <a:pt x="672" y="8628"/>
                        <a:pt x="1344" y="8882"/>
                        <a:pt x="2035" y="8991"/>
                      </a:cubicBezTo>
                      <a:cubicBezTo>
                        <a:pt x="2311" y="9031"/>
                        <a:pt x="2589" y="9051"/>
                        <a:pt x="2867" y="9051"/>
                      </a:cubicBezTo>
                      <a:cubicBezTo>
                        <a:pt x="3849" y="9051"/>
                        <a:pt x="4826" y="8804"/>
                        <a:pt x="5704" y="8337"/>
                      </a:cubicBezTo>
                      <a:cubicBezTo>
                        <a:pt x="5649" y="7937"/>
                        <a:pt x="5595" y="7556"/>
                        <a:pt x="5540" y="7175"/>
                      </a:cubicBezTo>
                      <a:cubicBezTo>
                        <a:pt x="5522" y="6975"/>
                        <a:pt x="5486" y="6757"/>
                        <a:pt x="5467" y="6557"/>
                      </a:cubicBezTo>
                      <a:cubicBezTo>
                        <a:pt x="5359" y="5776"/>
                        <a:pt x="5268" y="4995"/>
                        <a:pt x="5159" y="4214"/>
                      </a:cubicBezTo>
                      <a:cubicBezTo>
                        <a:pt x="5068" y="3524"/>
                        <a:pt x="4977" y="2870"/>
                        <a:pt x="4886" y="2198"/>
                      </a:cubicBezTo>
                      <a:cubicBezTo>
                        <a:pt x="4868" y="1998"/>
                        <a:pt x="4832" y="1780"/>
                        <a:pt x="4814" y="1580"/>
                      </a:cubicBezTo>
                      <a:cubicBezTo>
                        <a:pt x="4777" y="1380"/>
                        <a:pt x="4759" y="1199"/>
                        <a:pt x="4723" y="999"/>
                      </a:cubicBezTo>
                      <a:cubicBezTo>
                        <a:pt x="4505" y="763"/>
                        <a:pt x="4251" y="563"/>
                        <a:pt x="3978" y="400"/>
                      </a:cubicBezTo>
                      <a:cubicBezTo>
                        <a:pt x="3887" y="345"/>
                        <a:pt x="3778" y="291"/>
                        <a:pt x="3687" y="254"/>
                      </a:cubicBezTo>
                      <a:lnTo>
                        <a:pt x="3669" y="236"/>
                      </a:lnTo>
                      <a:cubicBezTo>
                        <a:pt x="3433" y="145"/>
                        <a:pt x="3215" y="73"/>
                        <a:pt x="2961" y="36"/>
                      </a:cubicBezTo>
                      <a:cubicBezTo>
                        <a:pt x="2864" y="372"/>
                        <a:pt x="2581" y="536"/>
                        <a:pt x="2296" y="536"/>
                      </a:cubicBezTo>
                      <a:cubicBezTo>
                        <a:pt x="1996" y="536"/>
                        <a:pt x="1692" y="354"/>
                        <a:pt x="15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43"/>
                <p:cNvSpPr/>
                <p:nvPr/>
              </p:nvSpPr>
              <p:spPr>
                <a:xfrm>
                  <a:off x="5627511" y="3177186"/>
                  <a:ext cx="1123741" cy="406575"/>
                </a:xfrm>
                <a:custGeom>
                  <a:rect b="b" l="l" r="r" t="t"/>
                  <a:pathLst>
                    <a:path extrusionOk="0" h="4850" w="13405">
                      <a:moveTo>
                        <a:pt x="363" y="0"/>
                      </a:moveTo>
                      <a:lnTo>
                        <a:pt x="0" y="1326"/>
                      </a:lnTo>
                      <a:lnTo>
                        <a:pt x="12769" y="4850"/>
                      </a:lnTo>
                      <a:cubicBezTo>
                        <a:pt x="13060" y="4777"/>
                        <a:pt x="13278" y="4541"/>
                        <a:pt x="13368" y="4269"/>
                      </a:cubicBezTo>
                      <a:cubicBezTo>
                        <a:pt x="13405" y="3996"/>
                        <a:pt x="13314" y="3724"/>
                        <a:pt x="13132" y="3524"/>
                      </a:cubicBezTo>
                      <a:lnTo>
                        <a:pt x="3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43"/>
                <p:cNvSpPr/>
                <p:nvPr/>
              </p:nvSpPr>
              <p:spPr>
                <a:xfrm>
                  <a:off x="5567070" y="3179534"/>
                  <a:ext cx="1185692" cy="417976"/>
                </a:xfrm>
                <a:custGeom>
                  <a:rect b="b" l="l" r="r" t="t"/>
                  <a:pathLst>
                    <a:path extrusionOk="0" h="4986" w="14144">
                      <a:moveTo>
                        <a:pt x="886" y="114"/>
                      </a:moveTo>
                      <a:cubicBezTo>
                        <a:pt x="909" y="114"/>
                        <a:pt x="933" y="115"/>
                        <a:pt x="957" y="118"/>
                      </a:cubicBezTo>
                      <a:lnTo>
                        <a:pt x="1030" y="118"/>
                      </a:lnTo>
                      <a:lnTo>
                        <a:pt x="13781" y="3641"/>
                      </a:lnTo>
                      <a:cubicBezTo>
                        <a:pt x="13944" y="3823"/>
                        <a:pt x="14017" y="4077"/>
                        <a:pt x="13999" y="4313"/>
                      </a:cubicBezTo>
                      <a:cubicBezTo>
                        <a:pt x="13908" y="4586"/>
                        <a:pt x="13708" y="4786"/>
                        <a:pt x="13454" y="4858"/>
                      </a:cubicBezTo>
                      <a:lnTo>
                        <a:pt x="703" y="1353"/>
                      </a:lnTo>
                      <a:cubicBezTo>
                        <a:pt x="0" y="1124"/>
                        <a:pt x="198" y="114"/>
                        <a:pt x="886" y="114"/>
                      </a:cubicBezTo>
                      <a:close/>
                      <a:moveTo>
                        <a:pt x="937" y="0"/>
                      </a:moveTo>
                      <a:cubicBezTo>
                        <a:pt x="613" y="0"/>
                        <a:pt x="308" y="209"/>
                        <a:pt x="194" y="535"/>
                      </a:cubicBezTo>
                      <a:cubicBezTo>
                        <a:pt x="85" y="917"/>
                        <a:pt x="303" y="1316"/>
                        <a:pt x="667" y="1462"/>
                      </a:cubicBezTo>
                      <a:lnTo>
                        <a:pt x="13436" y="4985"/>
                      </a:lnTo>
                      <a:lnTo>
                        <a:pt x="13472" y="4985"/>
                      </a:lnTo>
                      <a:cubicBezTo>
                        <a:pt x="13781" y="4895"/>
                        <a:pt x="14017" y="4658"/>
                        <a:pt x="14108" y="4350"/>
                      </a:cubicBezTo>
                      <a:cubicBezTo>
                        <a:pt x="14144" y="4059"/>
                        <a:pt x="14053" y="3768"/>
                        <a:pt x="13871" y="3551"/>
                      </a:cubicBezTo>
                      <a:lnTo>
                        <a:pt x="13853" y="3551"/>
                      </a:lnTo>
                      <a:lnTo>
                        <a:pt x="1048" y="9"/>
                      </a:lnTo>
                      <a:cubicBezTo>
                        <a:pt x="1011" y="3"/>
                        <a:pt x="974" y="0"/>
                        <a:pt x="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43"/>
                <p:cNvSpPr/>
                <p:nvPr/>
              </p:nvSpPr>
              <p:spPr>
                <a:xfrm>
                  <a:off x="6679654" y="3496912"/>
                  <a:ext cx="67064" cy="65555"/>
                </a:xfrm>
                <a:custGeom>
                  <a:rect b="b" l="l" r="r" t="t"/>
                  <a:pathLst>
                    <a:path extrusionOk="0" h="782" w="800">
                      <a:moveTo>
                        <a:pt x="472" y="1"/>
                      </a:moveTo>
                      <a:cubicBezTo>
                        <a:pt x="404" y="1"/>
                        <a:pt x="336" y="19"/>
                        <a:pt x="273" y="55"/>
                      </a:cubicBezTo>
                      <a:cubicBezTo>
                        <a:pt x="55" y="146"/>
                        <a:pt x="0" y="418"/>
                        <a:pt x="127" y="745"/>
                      </a:cubicBezTo>
                      <a:cubicBezTo>
                        <a:pt x="127" y="764"/>
                        <a:pt x="164" y="782"/>
                        <a:pt x="182" y="782"/>
                      </a:cubicBezTo>
                      <a:lnTo>
                        <a:pt x="200" y="764"/>
                      </a:lnTo>
                      <a:cubicBezTo>
                        <a:pt x="236" y="745"/>
                        <a:pt x="236" y="709"/>
                        <a:pt x="236" y="691"/>
                      </a:cubicBezTo>
                      <a:cubicBezTo>
                        <a:pt x="127" y="418"/>
                        <a:pt x="145" y="219"/>
                        <a:pt x="309" y="128"/>
                      </a:cubicBezTo>
                      <a:cubicBezTo>
                        <a:pt x="354" y="110"/>
                        <a:pt x="404" y="101"/>
                        <a:pt x="454" y="101"/>
                      </a:cubicBezTo>
                      <a:cubicBezTo>
                        <a:pt x="504" y="101"/>
                        <a:pt x="554" y="110"/>
                        <a:pt x="599" y="128"/>
                      </a:cubicBezTo>
                      <a:cubicBezTo>
                        <a:pt x="672" y="164"/>
                        <a:pt x="654" y="273"/>
                        <a:pt x="636" y="400"/>
                      </a:cubicBezTo>
                      <a:cubicBezTo>
                        <a:pt x="618" y="473"/>
                        <a:pt x="599" y="527"/>
                        <a:pt x="545" y="546"/>
                      </a:cubicBezTo>
                      <a:cubicBezTo>
                        <a:pt x="518" y="555"/>
                        <a:pt x="495" y="559"/>
                        <a:pt x="472" y="559"/>
                      </a:cubicBezTo>
                      <a:cubicBezTo>
                        <a:pt x="450" y="559"/>
                        <a:pt x="427" y="555"/>
                        <a:pt x="400" y="546"/>
                      </a:cubicBezTo>
                      <a:cubicBezTo>
                        <a:pt x="382" y="546"/>
                        <a:pt x="382" y="509"/>
                        <a:pt x="382" y="491"/>
                      </a:cubicBezTo>
                      <a:cubicBezTo>
                        <a:pt x="382" y="455"/>
                        <a:pt x="400" y="437"/>
                        <a:pt x="436" y="418"/>
                      </a:cubicBezTo>
                      <a:lnTo>
                        <a:pt x="545" y="418"/>
                      </a:lnTo>
                      <a:cubicBezTo>
                        <a:pt x="563" y="418"/>
                        <a:pt x="599" y="400"/>
                        <a:pt x="599" y="382"/>
                      </a:cubicBezTo>
                      <a:cubicBezTo>
                        <a:pt x="618" y="346"/>
                        <a:pt x="599" y="309"/>
                        <a:pt x="563" y="309"/>
                      </a:cubicBezTo>
                      <a:cubicBezTo>
                        <a:pt x="547" y="304"/>
                        <a:pt x="530" y="302"/>
                        <a:pt x="512" y="302"/>
                      </a:cubicBezTo>
                      <a:cubicBezTo>
                        <a:pt x="468" y="302"/>
                        <a:pt x="420" y="315"/>
                        <a:pt x="382" y="328"/>
                      </a:cubicBezTo>
                      <a:cubicBezTo>
                        <a:pt x="327" y="346"/>
                        <a:pt x="273" y="418"/>
                        <a:pt x="273" y="491"/>
                      </a:cubicBezTo>
                      <a:cubicBezTo>
                        <a:pt x="254" y="546"/>
                        <a:pt x="291" y="618"/>
                        <a:pt x="345" y="655"/>
                      </a:cubicBezTo>
                      <a:cubicBezTo>
                        <a:pt x="388" y="676"/>
                        <a:pt x="430" y="685"/>
                        <a:pt x="477" y="685"/>
                      </a:cubicBezTo>
                      <a:cubicBezTo>
                        <a:pt x="509" y="685"/>
                        <a:pt x="544" y="680"/>
                        <a:pt x="581" y="673"/>
                      </a:cubicBezTo>
                      <a:cubicBezTo>
                        <a:pt x="672" y="636"/>
                        <a:pt x="745" y="527"/>
                        <a:pt x="745" y="418"/>
                      </a:cubicBezTo>
                      <a:cubicBezTo>
                        <a:pt x="763" y="309"/>
                        <a:pt x="799" y="128"/>
                        <a:pt x="672" y="55"/>
                      </a:cubicBezTo>
                      <a:cubicBezTo>
                        <a:pt x="609" y="19"/>
                        <a:pt x="540" y="1"/>
                        <a:pt x="4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43"/>
                <p:cNvSpPr/>
                <p:nvPr/>
              </p:nvSpPr>
              <p:spPr>
                <a:xfrm>
                  <a:off x="5764488" y="3133008"/>
                  <a:ext cx="843665" cy="485795"/>
                </a:xfrm>
                <a:custGeom>
                  <a:rect b="b" l="l" r="r" t="t"/>
                  <a:pathLst>
                    <a:path extrusionOk="0" h="5795" w="10064">
                      <a:moveTo>
                        <a:pt x="400" y="1"/>
                      </a:moveTo>
                      <a:lnTo>
                        <a:pt x="1" y="763"/>
                      </a:lnTo>
                      <a:lnTo>
                        <a:pt x="9500" y="5795"/>
                      </a:lnTo>
                      <a:cubicBezTo>
                        <a:pt x="9555" y="5795"/>
                        <a:pt x="9918" y="5795"/>
                        <a:pt x="10009" y="5540"/>
                      </a:cubicBezTo>
                      <a:cubicBezTo>
                        <a:pt x="10063" y="5359"/>
                        <a:pt x="10027" y="5159"/>
                        <a:pt x="9900" y="5014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43"/>
                <p:cNvSpPr/>
                <p:nvPr/>
              </p:nvSpPr>
              <p:spPr>
                <a:xfrm>
                  <a:off x="5744705" y="3133008"/>
                  <a:ext cx="866467" cy="494932"/>
                </a:xfrm>
                <a:custGeom>
                  <a:rect b="b" l="l" r="r" t="t"/>
                  <a:pathLst>
                    <a:path extrusionOk="0" h="5904" w="10336">
                      <a:moveTo>
                        <a:pt x="577" y="109"/>
                      </a:moveTo>
                      <a:cubicBezTo>
                        <a:pt x="585" y="109"/>
                        <a:pt x="592" y="109"/>
                        <a:pt x="600" y="110"/>
                      </a:cubicBezTo>
                      <a:lnTo>
                        <a:pt x="10081" y="5123"/>
                      </a:lnTo>
                      <a:cubicBezTo>
                        <a:pt x="10172" y="5250"/>
                        <a:pt x="10209" y="5413"/>
                        <a:pt x="10172" y="5577"/>
                      </a:cubicBezTo>
                      <a:cubicBezTo>
                        <a:pt x="10081" y="5777"/>
                        <a:pt x="9809" y="5795"/>
                        <a:pt x="9718" y="5795"/>
                      </a:cubicBezTo>
                      <a:lnTo>
                        <a:pt x="237" y="782"/>
                      </a:lnTo>
                      <a:lnTo>
                        <a:pt x="237" y="800"/>
                      </a:lnTo>
                      <a:cubicBezTo>
                        <a:pt x="23" y="515"/>
                        <a:pt x="228" y="109"/>
                        <a:pt x="577" y="109"/>
                      </a:cubicBezTo>
                      <a:close/>
                      <a:moveTo>
                        <a:pt x="600" y="1"/>
                      </a:moveTo>
                      <a:cubicBezTo>
                        <a:pt x="400" y="1"/>
                        <a:pt x="219" y="91"/>
                        <a:pt x="110" y="255"/>
                      </a:cubicBezTo>
                      <a:cubicBezTo>
                        <a:pt x="1" y="436"/>
                        <a:pt x="19" y="691"/>
                        <a:pt x="146" y="872"/>
                      </a:cubicBezTo>
                      <a:lnTo>
                        <a:pt x="9682" y="5904"/>
                      </a:lnTo>
                      <a:lnTo>
                        <a:pt x="9718" y="5904"/>
                      </a:lnTo>
                      <a:cubicBezTo>
                        <a:pt x="9827" y="5904"/>
                        <a:pt x="10154" y="5886"/>
                        <a:pt x="10281" y="5613"/>
                      </a:cubicBezTo>
                      <a:cubicBezTo>
                        <a:pt x="10336" y="5413"/>
                        <a:pt x="10299" y="5195"/>
                        <a:pt x="10154" y="5032"/>
                      </a:cubicBezTo>
                      <a:lnTo>
                        <a:pt x="61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43"/>
                <p:cNvSpPr/>
                <p:nvPr/>
              </p:nvSpPr>
              <p:spPr>
                <a:xfrm>
                  <a:off x="6553239" y="3565065"/>
                  <a:ext cx="53400" cy="41580"/>
                </a:xfrm>
                <a:custGeom>
                  <a:rect b="b" l="l" r="r" t="t"/>
                  <a:pathLst>
                    <a:path extrusionOk="0" h="496" w="637">
                      <a:moveTo>
                        <a:pt x="294" y="0"/>
                      </a:moveTo>
                      <a:cubicBezTo>
                        <a:pt x="275" y="0"/>
                        <a:pt x="256" y="2"/>
                        <a:pt x="237" y="5"/>
                      </a:cubicBezTo>
                      <a:cubicBezTo>
                        <a:pt x="164" y="5"/>
                        <a:pt x="91" y="41"/>
                        <a:pt x="55" y="96"/>
                      </a:cubicBezTo>
                      <a:cubicBezTo>
                        <a:pt x="1" y="205"/>
                        <a:pt x="1" y="332"/>
                        <a:pt x="37" y="441"/>
                      </a:cubicBezTo>
                      <a:cubicBezTo>
                        <a:pt x="44" y="469"/>
                        <a:pt x="67" y="481"/>
                        <a:pt x="90" y="481"/>
                      </a:cubicBezTo>
                      <a:cubicBezTo>
                        <a:pt x="128" y="481"/>
                        <a:pt x="168" y="449"/>
                        <a:pt x="146" y="405"/>
                      </a:cubicBezTo>
                      <a:cubicBezTo>
                        <a:pt x="109" y="332"/>
                        <a:pt x="109" y="241"/>
                        <a:pt x="146" y="168"/>
                      </a:cubicBezTo>
                      <a:cubicBezTo>
                        <a:pt x="164" y="132"/>
                        <a:pt x="200" y="114"/>
                        <a:pt x="237" y="114"/>
                      </a:cubicBezTo>
                      <a:cubicBezTo>
                        <a:pt x="259" y="109"/>
                        <a:pt x="281" y="107"/>
                        <a:pt x="302" y="107"/>
                      </a:cubicBezTo>
                      <a:cubicBezTo>
                        <a:pt x="364" y="107"/>
                        <a:pt x="418" y="128"/>
                        <a:pt x="473" y="168"/>
                      </a:cubicBezTo>
                      <a:cubicBezTo>
                        <a:pt x="509" y="205"/>
                        <a:pt x="491" y="259"/>
                        <a:pt x="473" y="314"/>
                      </a:cubicBezTo>
                      <a:cubicBezTo>
                        <a:pt x="455" y="368"/>
                        <a:pt x="436" y="386"/>
                        <a:pt x="400" y="386"/>
                      </a:cubicBezTo>
                      <a:cubicBezTo>
                        <a:pt x="364" y="386"/>
                        <a:pt x="327" y="368"/>
                        <a:pt x="309" y="350"/>
                      </a:cubicBezTo>
                      <a:cubicBezTo>
                        <a:pt x="291" y="350"/>
                        <a:pt x="291" y="332"/>
                        <a:pt x="291" y="314"/>
                      </a:cubicBezTo>
                      <a:lnTo>
                        <a:pt x="309" y="314"/>
                      </a:lnTo>
                      <a:cubicBezTo>
                        <a:pt x="346" y="314"/>
                        <a:pt x="364" y="314"/>
                        <a:pt x="400" y="332"/>
                      </a:cubicBezTo>
                      <a:cubicBezTo>
                        <a:pt x="407" y="336"/>
                        <a:pt x="414" y="338"/>
                        <a:pt x="420" y="338"/>
                      </a:cubicBezTo>
                      <a:cubicBezTo>
                        <a:pt x="466" y="338"/>
                        <a:pt x="500" y="239"/>
                        <a:pt x="436" y="223"/>
                      </a:cubicBezTo>
                      <a:cubicBezTo>
                        <a:pt x="411" y="210"/>
                        <a:pt x="376" y="197"/>
                        <a:pt x="345" y="197"/>
                      </a:cubicBezTo>
                      <a:cubicBezTo>
                        <a:pt x="332" y="197"/>
                        <a:pt x="320" y="199"/>
                        <a:pt x="309" y="205"/>
                      </a:cubicBezTo>
                      <a:cubicBezTo>
                        <a:pt x="182" y="205"/>
                        <a:pt x="128" y="350"/>
                        <a:pt x="218" y="441"/>
                      </a:cubicBezTo>
                      <a:cubicBezTo>
                        <a:pt x="273" y="477"/>
                        <a:pt x="346" y="495"/>
                        <a:pt x="400" y="495"/>
                      </a:cubicBezTo>
                      <a:cubicBezTo>
                        <a:pt x="491" y="495"/>
                        <a:pt x="545" y="441"/>
                        <a:pt x="582" y="350"/>
                      </a:cubicBezTo>
                      <a:cubicBezTo>
                        <a:pt x="636" y="277"/>
                        <a:pt x="618" y="150"/>
                        <a:pt x="545" y="78"/>
                      </a:cubicBezTo>
                      <a:cubicBezTo>
                        <a:pt x="471" y="33"/>
                        <a:pt x="384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43"/>
                <p:cNvSpPr/>
                <p:nvPr/>
              </p:nvSpPr>
              <p:spPr>
                <a:xfrm>
                  <a:off x="5989822" y="2997707"/>
                  <a:ext cx="347308" cy="432311"/>
                </a:xfrm>
                <a:custGeom>
                  <a:rect b="b" l="l" r="r" t="t"/>
                  <a:pathLst>
                    <a:path extrusionOk="0" h="5157" w="4143">
                      <a:moveTo>
                        <a:pt x="910" y="0"/>
                      </a:moveTo>
                      <a:cubicBezTo>
                        <a:pt x="716" y="0"/>
                        <a:pt x="521" y="68"/>
                        <a:pt x="364" y="198"/>
                      </a:cubicBezTo>
                      <a:cubicBezTo>
                        <a:pt x="110" y="398"/>
                        <a:pt x="1" y="725"/>
                        <a:pt x="110" y="1033"/>
                      </a:cubicBezTo>
                      <a:cubicBezTo>
                        <a:pt x="473" y="2704"/>
                        <a:pt x="1454" y="4157"/>
                        <a:pt x="2835" y="5156"/>
                      </a:cubicBezTo>
                      <a:lnTo>
                        <a:pt x="4142" y="4285"/>
                      </a:lnTo>
                      <a:lnTo>
                        <a:pt x="1436" y="198"/>
                      </a:lnTo>
                      <a:cubicBezTo>
                        <a:pt x="1284" y="64"/>
                        <a:pt x="1097" y="0"/>
                        <a:pt x="910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43"/>
                <p:cNvSpPr/>
                <p:nvPr/>
              </p:nvSpPr>
              <p:spPr>
                <a:xfrm>
                  <a:off x="6207610" y="3348199"/>
                  <a:ext cx="204126" cy="176211"/>
                </a:xfrm>
                <a:custGeom>
                  <a:rect b="b" l="l" r="r" t="t"/>
                  <a:pathLst>
                    <a:path extrusionOk="0" h="2102" w="2435">
                      <a:moveTo>
                        <a:pt x="1997" y="0"/>
                      </a:moveTo>
                      <a:cubicBezTo>
                        <a:pt x="1923" y="0"/>
                        <a:pt x="1835" y="10"/>
                        <a:pt x="1726" y="31"/>
                      </a:cubicBezTo>
                      <a:lnTo>
                        <a:pt x="1308" y="104"/>
                      </a:lnTo>
                      <a:lnTo>
                        <a:pt x="73" y="866"/>
                      </a:lnTo>
                      <a:cubicBezTo>
                        <a:pt x="0" y="1066"/>
                        <a:pt x="0" y="1302"/>
                        <a:pt x="109" y="1502"/>
                      </a:cubicBezTo>
                      <a:cubicBezTo>
                        <a:pt x="218" y="1684"/>
                        <a:pt x="418" y="1720"/>
                        <a:pt x="818" y="1811"/>
                      </a:cubicBezTo>
                      <a:cubicBezTo>
                        <a:pt x="1036" y="1865"/>
                        <a:pt x="1399" y="1956"/>
                        <a:pt x="1799" y="2102"/>
                      </a:cubicBezTo>
                      <a:cubicBezTo>
                        <a:pt x="1962" y="1793"/>
                        <a:pt x="2053" y="1430"/>
                        <a:pt x="2053" y="1066"/>
                      </a:cubicBezTo>
                      <a:cubicBezTo>
                        <a:pt x="2053" y="812"/>
                        <a:pt x="1998" y="521"/>
                        <a:pt x="2107" y="467"/>
                      </a:cubicBezTo>
                      <a:cubicBezTo>
                        <a:pt x="2133" y="451"/>
                        <a:pt x="2160" y="445"/>
                        <a:pt x="2188" y="445"/>
                      </a:cubicBezTo>
                      <a:cubicBezTo>
                        <a:pt x="2259" y="445"/>
                        <a:pt x="2333" y="487"/>
                        <a:pt x="2398" y="540"/>
                      </a:cubicBezTo>
                      <a:cubicBezTo>
                        <a:pt x="2434" y="376"/>
                        <a:pt x="2380" y="194"/>
                        <a:pt x="2271" y="85"/>
                      </a:cubicBezTo>
                      <a:cubicBezTo>
                        <a:pt x="2203" y="29"/>
                        <a:pt x="2120" y="0"/>
                        <a:pt x="199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43"/>
                <p:cNvSpPr/>
                <p:nvPr/>
              </p:nvSpPr>
              <p:spPr>
                <a:xfrm>
                  <a:off x="6277608" y="2292031"/>
                  <a:ext cx="198090" cy="133038"/>
                </a:xfrm>
                <a:custGeom>
                  <a:rect b="b" l="l" r="r" t="t"/>
                  <a:pathLst>
                    <a:path extrusionOk="0" h="1587" w="2363">
                      <a:moveTo>
                        <a:pt x="1381" y="0"/>
                      </a:moveTo>
                      <a:cubicBezTo>
                        <a:pt x="1046" y="0"/>
                        <a:pt x="733" y="126"/>
                        <a:pt x="491" y="351"/>
                      </a:cubicBezTo>
                      <a:cubicBezTo>
                        <a:pt x="328" y="479"/>
                        <a:pt x="1" y="769"/>
                        <a:pt x="37" y="1151"/>
                      </a:cubicBezTo>
                      <a:cubicBezTo>
                        <a:pt x="55" y="1314"/>
                        <a:pt x="128" y="1459"/>
                        <a:pt x="255" y="1587"/>
                      </a:cubicBezTo>
                      <a:cubicBezTo>
                        <a:pt x="400" y="1441"/>
                        <a:pt x="509" y="1296"/>
                        <a:pt x="582" y="1114"/>
                      </a:cubicBezTo>
                      <a:cubicBezTo>
                        <a:pt x="637" y="1005"/>
                        <a:pt x="655" y="878"/>
                        <a:pt x="727" y="878"/>
                      </a:cubicBezTo>
                      <a:cubicBezTo>
                        <a:pt x="800" y="878"/>
                        <a:pt x="836" y="987"/>
                        <a:pt x="927" y="1042"/>
                      </a:cubicBezTo>
                      <a:cubicBezTo>
                        <a:pt x="977" y="1081"/>
                        <a:pt x="1027" y="1110"/>
                        <a:pt x="1128" y="1110"/>
                      </a:cubicBezTo>
                      <a:cubicBezTo>
                        <a:pt x="1211" y="1110"/>
                        <a:pt x="1328" y="1091"/>
                        <a:pt x="1508" y="1042"/>
                      </a:cubicBezTo>
                      <a:cubicBezTo>
                        <a:pt x="1890" y="914"/>
                        <a:pt x="2344" y="769"/>
                        <a:pt x="2362" y="515"/>
                      </a:cubicBezTo>
                      <a:cubicBezTo>
                        <a:pt x="2362" y="261"/>
                        <a:pt x="1890" y="43"/>
                        <a:pt x="1508" y="6"/>
                      </a:cubicBezTo>
                      <a:cubicBezTo>
                        <a:pt x="1466" y="2"/>
                        <a:pt x="1423" y="0"/>
                        <a:pt x="1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43"/>
                <p:cNvSpPr/>
                <p:nvPr/>
              </p:nvSpPr>
              <p:spPr>
                <a:xfrm>
                  <a:off x="7048084" y="2802636"/>
                  <a:ext cx="44262" cy="70082"/>
                </a:xfrm>
                <a:custGeom>
                  <a:rect b="b" l="l" r="r" t="t"/>
                  <a:pathLst>
                    <a:path extrusionOk="0" h="836" w="528">
                      <a:moveTo>
                        <a:pt x="92" y="0"/>
                      </a:moveTo>
                      <a:cubicBezTo>
                        <a:pt x="73" y="0"/>
                        <a:pt x="37" y="18"/>
                        <a:pt x="37" y="55"/>
                      </a:cubicBezTo>
                      <a:cubicBezTo>
                        <a:pt x="1" y="182"/>
                        <a:pt x="19" y="327"/>
                        <a:pt x="73" y="454"/>
                      </a:cubicBezTo>
                      <a:cubicBezTo>
                        <a:pt x="146" y="618"/>
                        <a:pt x="255" y="745"/>
                        <a:pt x="418" y="836"/>
                      </a:cubicBezTo>
                      <a:lnTo>
                        <a:pt x="455" y="836"/>
                      </a:lnTo>
                      <a:cubicBezTo>
                        <a:pt x="509" y="836"/>
                        <a:pt x="527" y="763"/>
                        <a:pt x="473" y="727"/>
                      </a:cubicBezTo>
                      <a:cubicBezTo>
                        <a:pt x="346" y="654"/>
                        <a:pt x="237" y="545"/>
                        <a:pt x="182" y="418"/>
                      </a:cubicBezTo>
                      <a:cubicBezTo>
                        <a:pt x="128" y="309"/>
                        <a:pt x="128" y="182"/>
                        <a:pt x="146" y="73"/>
                      </a:cubicBezTo>
                      <a:cubicBezTo>
                        <a:pt x="146" y="36"/>
                        <a:pt x="128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43"/>
                <p:cNvSpPr/>
                <p:nvPr/>
              </p:nvSpPr>
              <p:spPr>
                <a:xfrm>
                  <a:off x="6953692" y="2266631"/>
                  <a:ext cx="193480" cy="2230800"/>
                </a:xfrm>
                <a:custGeom>
                  <a:rect b="b" l="l" r="r" t="t"/>
                  <a:pathLst>
                    <a:path extrusionOk="0" h="26611" w="2308">
                      <a:moveTo>
                        <a:pt x="1" y="0"/>
                      </a:moveTo>
                      <a:lnTo>
                        <a:pt x="1" y="26610"/>
                      </a:lnTo>
                      <a:lnTo>
                        <a:pt x="2307" y="26610"/>
                      </a:lnTo>
                      <a:lnTo>
                        <a:pt x="23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43"/>
                <p:cNvSpPr/>
                <p:nvPr/>
              </p:nvSpPr>
              <p:spPr>
                <a:xfrm>
                  <a:off x="6953692" y="1968198"/>
                  <a:ext cx="191971" cy="324506"/>
                </a:xfrm>
                <a:custGeom>
                  <a:rect b="b" l="l" r="r" t="t"/>
                  <a:pathLst>
                    <a:path extrusionOk="0" h="3871" w="2290">
                      <a:moveTo>
                        <a:pt x="1000" y="0"/>
                      </a:moveTo>
                      <a:cubicBezTo>
                        <a:pt x="818" y="636"/>
                        <a:pt x="636" y="1290"/>
                        <a:pt x="455" y="1926"/>
                      </a:cubicBezTo>
                      <a:cubicBezTo>
                        <a:pt x="309" y="2489"/>
                        <a:pt x="146" y="3016"/>
                        <a:pt x="1" y="3560"/>
                      </a:cubicBezTo>
                      <a:cubicBezTo>
                        <a:pt x="37" y="3669"/>
                        <a:pt x="91" y="3815"/>
                        <a:pt x="200" y="3833"/>
                      </a:cubicBezTo>
                      <a:cubicBezTo>
                        <a:pt x="212" y="3836"/>
                        <a:pt x="222" y="3837"/>
                        <a:pt x="233" y="3837"/>
                      </a:cubicBezTo>
                      <a:cubicBezTo>
                        <a:pt x="358" y="3837"/>
                        <a:pt x="435" y="3651"/>
                        <a:pt x="636" y="3651"/>
                      </a:cubicBezTo>
                      <a:cubicBezTo>
                        <a:pt x="644" y="3651"/>
                        <a:pt x="651" y="3650"/>
                        <a:pt x="658" y="3650"/>
                      </a:cubicBezTo>
                      <a:cubicBezTo>
                        <a:pt x="853" y="3650"/>
                        <a:pt x="945" y="3870"/>
                        <a:pt x="1125" y="3870"/>
                      </a:cubicBezTo>
                      <a:cubicBezTo>
                        <a:pt x="1131" y="3870"/>
                        <a:pt x="1138" y="3870"/>
                        <a:pt x="1145" y="3869"/>
                      </a:cubicBezTo>
                      <a:cubicBezTo>
                        <a:pt x="1326" y="3833"/>
                        <a:pt x="1345" y="3651"/>
                        <a:pt x="1526" y="3633"/>
                      </a:cubicBezTo>
                      <a:cubicBezTo>
                        <a:pt x="1535" y="3632"/>
                        <a:pt x="1543" y="3632"/>
                        <a:pt x="1552" y="3632"/>
                      </a:cubicBezTo>
                      <a:cubicBezTo>
                        <a:pt x="1709" y="3632"/>
                        <a:pt x="1799" y="3780"/>
                        <a:pt x="1971" y="3780"/>
                      </a:cubicBezTo>
                      <a:cubicBezTo>
                        <a:pt x="1980" y="3780"/>
                        <a:pt x="1989" y="3779"/>
                        <a:pt x="1999" y="3778"/>
                      </a:cubicBezTo>
                      <a:cubicBezTo>
                        <a:pt x="2126" y="3742"/>
                        <a:pt x="2235" y="3669"/>
                        <a:pt x="2289" y="3560"/>
                      </a:cubicBezTo>
                      <a:cubicBezTo>
                        <a:pt x="2144" y="3016"/>
                        <a:pt x="1980" y="2471"/>
                        <a:pt x="1817" y="1944"/>
                      </a:cubicBezTo>
                      <a:cubicBezTo>
                        <a:pt x="1599" y="1290"/>
                        <a:pt x="1417" y="636"/>
                        <a:pt x="1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43"/>
                <p:cNvSpPr/>
                <p:nvPr/>
              </p:nvSpPr>
              <p:spPr>
                <a:xfrm>
                  <a:off x="6991750" y="1968198"/>
                  <a:ext cx="114260" cy="162966"/>
                </a:xfrm>
                <a:custGeom>
                  <a:rect b="b" l="l" r="r" t="t"/>
                  <a:pathLst>
                    <a:path extrusionOk="0" h="1944" w="1363">
                      <a:moveTo>
                        <a:pt x="564" y="0"/>
                      </a:moveTo>
                      <a:cubicBezTo>
                        <a:pt x="364" y="654"/>
                        <a:pt x="182" y="1308"/>
                        <a:pt x="1" y="1944"/>
                      </a:cubicBezTo>
                      <a:lnTo>
                        <a:pt x="1363" y="1944"/>
                      </a:lnTo>
                      <a:cubicBezTo>
                        <a:pt x="1163" y="1308"/>
                        <a:pt x="963" y="654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43"/>
                <p:cNvSpPr/>
                <p:nvPr/>
              </p:nvSpPr>
              <p:spPr>
                <a:xfrm>
                  <a:off x="6944554" y="4453155"/>
                  <a:ext cx="210246" cy="150810"/>
                </a:xfrm>
                <a:custGeom>
                  <a:rect b="b" l="l" r="r" t="t"/>
                  <a:pathLst>
                    <a:path extrusionOk="0" h="1799" w="2508">
                      <a:moveTo>
                        <a:pt x="509" y="0"/>
                      </a:moveTo>
                      <a:cubicBezTo>
                        <a:pt x="237" y="0"/>
                        <a:pt x="1" y="236"/>
                        <a:pt x="1" y="527"/>
                      </a:cubicBezTo>
                      <a:lnTo>
                        <a:pt x="1" y="1272"/>
                      </a:lnTo>
                      <a:cubicBezTo>
                        <a:pt x="1" y="1562"/>
                        <a:pt x="237" y="1799"/>
                        <a:pt x="509" y="1799"/>
                      </a:cubicBezTo>
                      <a:lnTo>
                        <a:pt x="1999" y="1799"/>
                      </a:lnTo>
                      <a:cubicBezTo>
                        <a:pt x="2289" y="1799"/>
                        <a:pt x="2507" y="1562"/>
                        <a:pt x="2507" y="1272"/>
                      </a:cubicBezTo>
                      <a:lnTo>
                        <a:pt x="2507" y="527"/>
                      </a:lnTo>
                      <a:cubicBezTo>
                        <a:pt x="2507" y="236"/>
                        <a:pt x="2289" y="0"/>
                        <a:pt x="19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43"/>
                <p:cNvSpPr/>
                <p:nvPr/>
              </p:nvSpPr>
              <p:spPr>
                <a:xfrm>
                  <a:off x="6929297" y="4281053"/>
                  <a:ext cx="240676" cy="194989"/>
                </a:xfrm>
                <a:custGeom>
                  <a:rect b="b" l="l" r="r" t="t"/>
                  <a:pathLst>
                    <a:path extrusionOk="0" h="2326" w="2871">
                      <a:moveTo>
                        <a:pt x="1" y="1"/>
                      </a:moveTo>
                      <a:lnTo>
                        <a:pt x="1" y="2326"/>
                      </a:lnTo>
                      <a:lnTo>
                        <a:pt x="2871" y="2326"/>
                      </a:lnTo>
                      <a:lnTo>
                        <a:pt x="28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43"/>
                <p:cNvSpPr/>
                <p:nvPr/>
              </p:nvSpPr>
              <p:spPr>
                <a:xfrm>
                  <a:off x="7098381" y="2826947"/>
                  <a:ext cx="121889" cy="169085"/>
                </a:xfrm>
                <a:custGeom>
                  <a:rect b="b" l="l" r="r" t="t"/>
                  <a:pathLst>
                    <a:path extrusionOk="0" h="2017" w="1454">
                      <a:moveTo>
                        <a:pt x="254" y="1"/>
                      </a:moveTo>
                      <a:cubicBezTo>
                        <a:pt x="200" y="73"/>
                        <a:pt x="182" y="164"/>
                        <a:pt x="200" y="255"/>
                      </a:cubicBezTo>
                      <a:cubicBezTo>
                        <a:pt x="218" y="382"/>
                        <a:pt x="327" y="491"/>
                        <a:pt x="454" y="527"/>
                      </a:cubicBezTo>
                      <a:cubicBezTo>
                        <a:pt x="431" y="523"/>
                        <a:pt x="407" y="520"/>
                        <a:pt x="384" y="520"/>
                      </a:cubicBezTo>
                      <a:cubicBezTo>
                        <a:pt x="228" y="520"/>
                        <a:pt x="84" y="624"/>
                        <a:pt x="36" y="782"/>
                      </a:cubicBezTo>
                      <a:cubicBezTo>
                        <a:pt x="36" y="917"/>
                        <a:pt x="194" y="1084"/>
                        <a:pt x="436" y="1091"/>
                      </a:cubicBezTo>
                      <a:lnTo>
                        <a:pt x="436" y="1091"/>
                      </a:lnTo>
                      <a:cubicBezTo>
                        <a:pt x="192" y="1100"/>
                        <a:pt x="17" y="1169"/>
                        <a:pt x="0" y="1254"/>
                      </a:cubicBezTo>
                      <a:cubicBezTo>
                        <a:pt x="0" y="1345"/>
                        <a:pt x="127" y="1417"/>
                        <a:pt x="218" y="1454"/>
                      </a:cubicBezTo>
                      <a:cubicBezTo>
                        <a:pt x="266" y="1473"/>
                        <a:pt x="319" y="1487"/>
                        <a:pt x="371" y="1491"/>
                      </a:cubicBezTo>
                      <a:lnTo>
                        <a:pt x="371" y="1491"/>
                      </a:lnTo>
                      <a:cubicBezTo>
                        <a:pt x="270" y="1531"/>
                        <a:pt x="195" y="1624"/>
                        <a:pt x="182" y="1726"/>
                      </a:cubicBezTo>
                      <a:cubicBezTo>
                        <a:pt x="182" y="1835"/>
                        <a:pt x="218" y="1926"/>
                        <a:pt x="309" y="1981"/>
                      </a:cubicBezTo>
                      <a:lnTo>
                        <a:pt x="854" y="2017"/>
                      </a:lnTo>
                      <a:cubicBezTo>
                        <a:pt x="981" y="1890"/>
                        <a:pt x="1090" y="1744"/>
                        <a:pt x="1144" y="1581"/>
                      </a:cubicBezTo>
                      <a:cubicBezTo>
                        <a:pt x="1453" y="891"/>
                        <a:pt x="1017" y="182"/>
                        <a:pt x="963" y="91"/>
                      </a:cubicBez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43"/>
                <p:cNvSpPr/>
                <p:nvPr/>
              </p:nvSpPr>
              <p:spPr>
                <a:xfrm>
                  <a:off x="7405951" y="2373178"/>
                  <a:ext cx="994308" cy="968488"/>
                </a:xfrm>
                <a:custGeom>
                  <a:rect b="b" l="l" r="r" t="t"/>
                  <a:pathLst>
                    <a:path extrusionOk="0" h="11553" w="11861">
                      <a:moveTo>
                        <a:pt x="3905" y="1"/>
                      </a:moveTo>
                      <a:cubicBezTo>
                        <a:pt x="3197" y="655"/>
                        <a:pt x="2670" y="1472"/>
                        <a:pt x="2361" y="2380"/>
                      </a:cubicBezTo>
                      <a:cubicBezTo>
                        <a:pt x="1580" y="4814"/>
                        <a:pt x="2906" y="6994"/>
                        <a:pt x="1726" y="8047"/>
                      </a:cubicBezTo>
                      <a:cubicBezTo>
                        <a:pt x="1308" y="8429"/>
                        <a:pt x="745" y="8501"/>
                        <a:pt x="636" y="9010"/>
                      </a:cubicBezTo>
                      <a:cubicBezTo>
                        <a:pt x="527" y="9555"/>
                        <a:pt x="1090" y="9900"/>
                        <a:pt x="926" y="10372"/>
                      </a:cubicBezTo>
                      <a:cubicBezTo>
                        <a:pt x="745" y="10863"/>
                        <a:pt x="18" y="10863"/>
                        <a:pt x="0" y="11226"/>
                      </a:cubicBezTo>
                      <a:cubicBezTo>
                        <a:pt x="0" y="11353"/>
                        <a:pt x="73" y="11462"/>
                        <a:pt x="164" y="11553"/>
                      </a:cubicBezTo>
                      <a:lnTo>
                        <a:pt x="8156" y="11553"/>
                      </a:lnTo>
                      <a:cubicBezTo>
                        <a:pt x="8246" y="11389"/>
                        <a:pt x="8337" y="11226"/>
                        <a:pt x="8428" y="11063"/>
                      </a:cubicBezTo>
                      <a:lnTo>
                        <a:pt x="8428" y="11063"/>
                      </a:lnTo>
                      <a:cubicBezTo>
                        <a:pt x="8428" y="11226"/>
                        <a:pt x="8410" y="11389"/>
                        <a:pt x="8410" y="11553"/>
                      </a:cubicBezTo>
                      <a:lnTo>
                        <a:pt x="9264" y="11553"/>
                      </a:lnTo>
                      <a:cubicBezTo>
                        <a:pt x="9264" y="11408"/>
                        <a:pt x="9282" y="11262"/>
                        <a:pt x="9282" y="11117"/>
                      </a:cubicBezTo>
                      <a:cubicBezTo>
                        <a:pt x="9336" y="11262"/>
                        <a:pt x="9391" y="11408"/>
                        <a:pt x="9427" y="11553"/>
                      </a:cubicBezTo>
                      <a:lnTo>
                        <a:pt x="10535" y="11553"/>
                      </a:lnTo>
                      <a:cubicBezTo>
                        <a:pt x="10553" y="11426"/>
                        <a:pt x="10590" y="11299"/>
                        <a:pt x="10608" y="11172"/>
                      </a:cubicBezTo>
                      <a:cubicBezTo>
                        <a:pt x="10644" y="11299"/>
                        <a:pt x="10662" y="11426"/>
                        <a:pt x="10699" y="11553"/>
                      </a:cubicBezTo>
                      <a:lnTo>
                        <a:pt x="11371" y="11553"/>
                      </a:lnTo>
                      <a:cubicBezTo>
                        <a:pt x="11788" y="11063"/>
                        <a:pt x="11861" y="10699"/>
                        <a:pt x="11825" y="10409"/>
                      </a:cubicBezTo>
                      <a:cubicBezTo>
                        <a:pt x="11752" y="9882"/>
                        <a:pt x="11225" y="9791"/>
                        <a:pt x="11134" y="9210"/>
                      </a:cubicBezTo>
                      <a:cubicBezTo>
                        <a:pt x="11044" y="8592"/>
                        <a:pt x="11589" y="8374"/>
                        <a:pt x="11461" y="7884"/>
                      </a:cubicBezTo>
                      <a:cubicBezTo>
                        <a:pt x="11316" y="7285"/>
                        <a:pt x="10481" y="7375"/>
                        <a:pt x="10172" y="6667"/>
                      </a:cubicBezTo>
                      <a:cubicBezTo>
                        <a:pt x="9936" y="6122"/>
                        <a:pt x="10317" y="5795"/>
                        <a:pt x="10099" y="5268"/>
                      </a:cubicBezTo>
                      <a:cubicBezTo>
                        <a:pt x="9808" y="4596"/>
                        <a:pt x="8900" y="4433"/>
                        <a:pt x="8573" y="4342"/>
                      </a:cubicBezTo>
                      <a:cubicBezTo>
                        <a:pt x="7593" y="4088"/>
                        <a:pt x="6285" y="3143"/>
                        <a:pt x="4868" y="110"/>
                      </a:cubicBezTo>
                      <a:lnTo>
                        <a:pt x="39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>
                  <a:off x="7801794" y="2392375"/>
                  <a:ext cx="628976" cy="955411"/>
                </a:xfrm>
                <a:custGeom>
                  <a:rect b="b" l="l" r="r" t="t"/>
                  <a:pathLst>
                    <a:path extrusionOk="0" h="11397" w="7503">
                      <a:moveTo>
                        <a:pt x="57" y="1"/>
                      </a:moveTo>
                      <a:cubicBezTo>
                        <a:pt x="49" y="1"/>
                        <a:pt x="42" y="3"/>
                        <a:pt x="37" y="8"/>
                      </a:cubicBezTo>
                      <a:cubicBezTo>
                        <a:pt x="1" y="26"/>
                        <a:pt x="1" y="63"/>
                        <a:pt x="19" y="81"/>
                      </a:cubicBezTo>
                      <a:cubicBezTo>
                        <a:pt x="1399" y="2460"/>
                        <a:pt x="2780" y="3822"/>
                        <a:pt x="4124" y="4168"/>
                      </a:cubicBezTo>
                      <a:lnTo>
                        <a:pt x="4196" y="4186"/>
                      </a:lnTo>
                      <a:cubicBezTo>
                        <a:pt x="4578" y="4295"/>
                        <a:pt x="5359" y="4476"/>
                        <a:pt x="5613" y="5058"/>
                      </a:cubicBezTo>
                      <a:cubicBezTo>
                        <a:pt x="5686" y="5275"/>
                        <a:pt x="5704" y="5493"/>
                        <a:pt x="5631" y="5711"/>
                      </a:cubicBezTo>
                      <a:cubicBezTo>
                        <a:pt x="5577" y="5966"/>
                        <a:pt x="5595" y="6238"/>
                        <a:pt x="5686" y="6474"/>
                      </a:cubicBezTo>
                      <a:cubicBezTo>
                        <a:pt x="5849" y="6783"/>
                        <a:pt x="6104" y="7019"/>
                        <a:pt x="6431" y="7146"/>
                      </a:cubicBezTo>
                      <a:cubicBezTo>
                        <a:pt x="6685" y="7292"/>
                        <a:pt x="6903" y="7401"/>
                        <a:pt x="6976" y="7673"/>
                      </a:cubicBezTo>
                      <a:cubicBezTo>
                        <a:pt x="7012" y="7873"/>
                        <a:pt x="6957" y="8091"/>
                        <a:pt x="6830" y="8236"/>
                      </a:cubicBezTo>
                      <a:cubicBezTo>
                        <a:pt x="6685" y="8472"/>
                        <a:pt x="6612" y="8727"/>
                        <a:pt x="6649" y="8999"/>
                      </a:cubicBezTo>
                      <a:cubicBezTo>
                        <a:pt x="6703" y="9253"/>
                        <a:pt x="6830" y="9471"/>
                        <a:pt x="7012" y="9653"/>
                      </a:cubicBezTo>
                      <a:cubicBezTo>
                        <a:pt x="7175" y="9798"/>
                        <a:pt x="7284" y="9998"/>
                        <a:pt x="7339" y="10198"/>
                      </a:cubicBezTo>
                      <a:cubicBezTo>
                        <a:pt x="7375" y="10543"/>
                        <a:pt x="7230" y="10906"/>
                        <a:pt x="6885" y="11288"/>
                      </a:cubicBezTo>
                      <a:cubicBezTo>
                        <a:pt x="6848" y="11306"/>
                        <a:pt x="6848" y="11360"/>
                        <a:pt x="6885" y="11378"/>
                      </a:cubicBezTo>
                      <a:cubicBezTo>
                        <a:pt x="6885" y="11378"/>
                        <a:pt x="6903" y="11397"/>
                        <a:pt x="6921" y="11397"/>
                      </a:cubicBezTo>
                      <a:cubicBezTo>
                        <a:pt x="6939" y="11378"/>
                        <a:pt x="6957" y="11378"/>
                        <a:pt x="6976" y="11342"/>
                      </a:cubicBezTo>
                      <a:cubicBezTo>
                        <a:pt x="7339" y="10924"/>
                        <a:pt x="7502" y="10543"/>
                        <a:pt x="7448" y="10161"/>
                      </a:cubicBezTo>
                      <a:cubicBezTo>
                        <a:pt x="7393" y="9925"/>
                        <a:pt x="7266" y="9726"/>
                        <a:pt x="7084" y="9562"/>
                      </a:cubicBezTo>
                      <a:cubicBezTo>
                        <a:pt x="6921" y="9399"/>
                        <a:pt x="6794" y="9199"/>
                        <a:pt x="6758" y="8963"/>
                      </a:cubicBezTo>
                      <a:cubicBezTo>
                        <a:pt x="6721" y="8727"/>
                        <a:pt x="6794" y="8472"/>
                        <a:pt x="6921" y="8272"/>
                      </a:cubicBezTo>
                      <a:cubicBezTo>
                        <a:pt x="7066" y="8091"/>
                        <a:pt x="7121" y="7855"/>
                        <a:pt x="7084" y="7637"/>
                      </a:cubicBezTo>
                      <a:cubicBezTo>
                        <a:pt x="6994" y="7310"/>
                        <a:pt x="6739" y="7183"/>
                        <a:pt x="6467" y="7037"/>
                      </a:cubicBezTo>
                      <a:cubicBezTo>
                        <a:pt x="6176" y="6910"/>
                        <a:pt x="5940" y="6692"/>
                        <a:pt x="5795" y="6420"/>
                      </a:cubicBezTo>
                      <a:cubicBezTo>
                        <a:pt x="5704" y="6202"/>
                        <a:pt x="5686" y="5966"/>
                        <a:pt x="5759" y="5730"/>
                      </a:cubicBezTo>
                      <a:cubicBezTo>
                        <a:pt x="5813" y="5493"/>
                        <a:pt x="5795" y="5239"/>
                        <a:pt x="5704" y="5021"/>
                      </a:cubicBezTo>
                      <a:cubicBezTo>
                        <a:pt x="5432" y="4385"/>
                        <a:pt x="4614" y="4186"/>
                        <a:pt x="4233" y="4077"/>
                      </a:cubicBezTo>
                      <a:lnTo>
                        <a:pt x="4142" y="4059"/>
                      </a:lnTo>
                      <a:cubicBezTo>
                        <a:pt x="2834" y="3732"/>
                        <a:pt x="1472" y="2369"/>
                        <a:pt x="110" y="26"/>
                      </a:cubicBezTo>
                      <a:cubicBezTo>
                        <a:pt x="97" y="13"/>
                        <a:pt x="75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43"/>
                <p:cNvSpPr/>
                <p:nvPr/>
              </p:nvSpPr>
              <p:spPr>
                <a:xfrm>
                  <a:off x="7564305" y="2619804"/>
                  <a:ext cx="408084" cy="643814"/>
                </a:xfrm>
                <a:custGeom>
                  <a:rect b="b" l="l" r="r" t="t"/>
                  <a:pathLst>
                    <a:path extrusionOk="0" h="7680" w="4868">
                      <a:moveTo>
                        <a:pt x="2509" y="1"/>
                      </a:moveTo>
                      <a:cubicBezTo>
                        <a:pt x="1555" y="1"/>
                        <a:pt x="656" y="363"/>
                        <a:pt x="0" y="1055"/>
                      </a:cubicBezTo>
                      <a:cubicBezTo>
                        <a:pt x="254" y="3053"/>
                        <a:pt x="527" y="5069"/>
                        <a:pt x="799" y="7085"/>
                      </a:cubicBezTo>
                      <a:cubicBezTo>
                        <a:pt x="1533" y="7479"/>
                        <a:pt x="2342" y="7679"/>
                        <a:pt x="3157" y="7679"/>
                      </a:cubicBezTo>
                      <a:cubicBezTo>
                        <a:pt x="3732" y="7679"/>
                        <a:pt x="4311" y="7579"/>
                        <a:pt x="4868" y="7376"/>
                      </a:cubicBezTo>
                      <a:lnTo>
                        <a:pt x="4178" y="528"/>
                      </a:lnTo>
                      <a:cubicBezTo>
                        <a:pt x="3706" y="219"/>
                        <a:pt x="3142" y="38"/>
                        <a:pt x="2579" y="1"/>
                      </a:cubicBezTo>
                      <a:cubicBezTo>
                        <a:pt x="2556" y="1"/>
                        <a:pt x="2533" y="1"/>
                        <a:pt x="250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9" name="Google Shape;1959;p43"/>
                <p:cNvSpPr/>
                <p:nvPr/>
              </p:nvSpPr>
              <p:spPr>
                <a:xfrm>
                  <a:off x="7751580" y="3238047"/>
                  <a:ext cx="277226" cy="603073"/>
                </a:xfrm>
                <a:custGeom>
                  <a:rect b="b" l="l" r="r" t="t"/>
                  <a:pathLst>
                    <a:path extrusionOk="0" h="7194" w="3307">
                      <a:moveTo>
                        <a:pt x="2634" y="1"/>
                      </a:moveTo>
                      <a:lnTo>
                        <a:pt x="582" y="146"/>
                      </a:lnTo>
                      <a:lnTo>
                        <a:pt x="0" y="201"/>
                      </a:lnTo>
                      <a:lnTo>
                        <a:pt x="273" y="3888"/>
                      </a:lnTo>
                      <a:lnTo>
                        <a:pt x="364" y="5196"/>
                      </a:lnTo>
                      <a:lnTo>
                        <a:pt x="418" y="5940"/>
                      </a:lnTo>
                      <a:lnTo>
                        <a:pt x="491" y="6830"/>
                      </a:lnTo>
                      <a:lnTo>
                        <a:pt x="509" y="7139"/>
                      </a:lnTo>
                      <a:lnTo>
                        <a:pt x="509" y="7194"/>
                      </a:lnTo>
                      <a:lnTo>
                        <a:pt x="1708" y="7121"/>
                      </a:lnTo>
                      <a:lnTo>
                        <a:pt x="3306" y="6994"/>
                      </a:lnTo>
                      <a:lnTo>
                        <a:pt x="3270" y="6503"/>
                      </a:lnTo>
                      <a:lnTo>
                        <a:pt x="3106" y="4215"/>
                      </a:lnTo>
                      <a:lnTo>
                        <a:pt x="3034" y="3179"/>
                      </a:lnTo>
                      <a:lnTo>
                        <a:pt x="2888" y="1363"/>
                      </a:lnTo>
                      <a:cubicBezTo>
                        <a:pt x="2816" y="909"/>
                        <a:pt x="2725" y="455"/>
                        <a:pt x="26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0" name="Google Shape;1960;p43"/>
                <p:cNvSpPr/>
                <p:nvPr/>
              </p:nvSpPr>
              <p:spPr>
                <a:xfrm>
                  <a:off x="7367893" y="2668593"/>
                  <a:ext cx="263478" cy="430970"/>
                </a:xfrm>
                <a:custGeom>
                  <a:rect b="b" l="l" r="r" t="t"/>
                  <a:pathLst>
                    <a:path extrusionOk="0" h="5141" w="3143">
                      <a:moveTo>
                        <a:pt x="2870" y="1"/>
                      </a:moveTo>
                      <a:cubicBezTo>
                        <a:pt x="2561" y="219"/>
                        <a:pt x="2289" y="491"/>
                        <a:pt x="2053" y="782"/>
                      </a:cubicBezTo>
                      <a:cubicBezTo>
                        <a:pt x="1925" y="927"/>
                        <a:pt x="1798" y="1090"/>
                        <a:pt x="1689" y="1254"/>
                      </a:cubicBezTo>
                      <a:cubicBezTo>
                        <a:pt x="1689" y="1254"/>
                        <a:pt x="1508" y="1508"/>
                        <a:pt x="1072" y="2271"/>
                      </a:cubicBezTo>
                      <a:cubicBezTo>
                        <a:pt x="963" y="2453"/>
                        <a:pt x="836" y="2689"/>
                        <a:pt x="690" y="2961"/>
                      </a:cubicBezTo>
                      <a:cubicBezTo>
                        <a:pt x="636" y="3052"/>
                        <a:pt x="581" y="3143"/>
                        <a:pt x="527" y="3234"/>
                      </a:cubicBezTo>
                      <a:lnTo>
                        <a:pt x="291" y="3688"/>
                      </a:lnTo>
                      <a:cubicBezTo>
                        <a:pt x="200" y="3888"/>
                        <a:pt x="91" y="4087"/>
                        <a:pt x="0" y="4269"/>
                      </a:cubicBezTo>
                      <a:lnTo>
                        <a:pt x="1290" y="5141"/>
                      </a:lnTo>
                      <a:cubicBezTo>
                        <a:pt x="1326" y="5123"/>
                        <a:pt x="1326" y="5086"/>
                        <a:pt x="1344" y="5068"/>
                      </a:cubicBezTo>
                      <a:cubicBezTo>
                        <a:pt x="1435" y="4923"/>
                        <a:pt x="1526" y="4778"/>
                        <a:pt x="1617" y="4632"/>
                      </a:cubicBezTo>
                      <a:cubicBezTo>
                        <a:pt x="1671" y="4542"/>
                        <a:pt x="1744" y="4469"/>
                        <a:pt x="1798" y="4378"/>
                      </a:cubicBezTo>
                      <a:cubicBezTo>
                        <a:pt x="1871" y="4269"/>
                        <a:pt x="1962" y="4124"/>
                        <a:pt x="2016" y="4033"/>
                      </a:cubicBezTo>
                      <a:cubicBezTo>
                        <a:pt x="2071" y="3960"/>
                        <a:pt x="2125" y="3870"/>
                        <a:pt x="2180" y="3779"/>
                      </a:cubicBezTo>
                      <a:cubicBezTo>
                        <a:pt x="2289" y="3633"/>
                        <a:pt x="2379" y="3488"/>
                        <a:pt x="2470" y="3325"/>
                      </a:cubicBezTo>
                      <a:cubicBezTo>
                        <a:pt x="2507" y="3270"/>
                        <a:pt x="2543" y="3216"/>
                        <a:pt x="2579" y="3161"/>
                      </a:cubicBezTo>
                      <a:lnTo>
                        <a:pt x="2852" y="2762"/>
                      </a:lnTo>
                      <a:cubicBezTo>
                        <a:pt x="2943" y="2598"/>
                        <a:pt x="3033" y="2453"/>
                        <a:pt x="3142" y="2307"/>
                      </a:cubicBezTo>
                      <a:lnTo>
                        <a:pt x="3124" y="2289"/>
                      </a:lnTo>
                      <a:cubicBezTo>
                        <a:pt x="2706" y="1599"/>
                        <a:pt x="2616" y="764"/>
                        <a:pt x="287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1" name="Google Shape;1961;p43"/>
                <p:cNvSpPr/>
                <p:nvPr/>
              </p:nvSpPr>
              <p:spPr>
                <a:xfrm>
                  <a:off x="7777483" y="3856289"/>
                  <a:ext cx="249730" cy="595444"/>
                </a:xfrm>
                <a:custGeom>
                  <a:rect b="b" l="l" r="r" t="t"/>
                  <a:pathLst>
                    <a:path extrusionOk="0" h="7103" w="2979">
                      <a:moveTo>
                        <a:pt x="182" y="0"/>
                      </a:moveTo>
                      <a:lnTo>
                        <a:pt x="182" y="109"/>
                      </a:lnTo>
                      <a:lnTo>
                        <a:pt x="164" y="563"/>
                      </a:lnTo>
                      <a:lnTo>
                        <a:pt x="0" y="7030"/>
                      </a:lnTo>
                      <a:lnTo>
                        <a:pt x="2797" y="7102"/>
                      </a:lnTo>
                      <a:lnTo>
                        <a:pt x="2852" y="5522"/>
                      </a:lnTo>
                      <a:lnTo>
                        <a:pt x="2852" y="5086"/>
                      </a:lnTo>
                      <a:lnTo>
                        <a:pt x="2852" y="4995"/>
                      </a:lnTo>
                      <a:lnTo>
                        <a:pt x="2870" y="4577"/>
                      </a:lnTo>
                      <a:lnTo>
                        <a:pt x="2870" y="4450"/>
                      </a:lnTo>
                      <a:lnTo>
                        <a:pt x="2888" y="4033"/>
                      </a:lnTo>
                      <a:lnTo>
                        <a:pt x="2888" y="3905"/>
                      </a:lnTo>
                      <a:lnTo>
                        <a:pt x="2888" y="3506"/>
                      </a:lnTo>
                      <a:lnTo>
                        <a:pt x="2888" y="3397"/>
                      </a:lnTo>
                      <a:lnTo>
                        <a:pt x="2906" y="2997"/>
                      </a:lnTo>
                      <a:lnTo>
                        <a:pt x="2906" y="2870"/>
                      </a:lnTo>
                      <a:lnTo>
                        <a:pt x="2924" y="2434"/>
                      </a:lnTo>
                      <a:cubicBezTo>
                        <a:pt x="2906" y="2416"/>
                        <a:pt x="2906" y="2380"/>
                        <a:pt x="2924" y="2361"/>
                      </a:cubicBezTo>
                      <a:lnTo>
                        <a:pt x="2924" y="1889"/>
                      </a:lnTo>
                      <a:lnTo>
                        <a:pt x="2924" y="1835"/>
                      </a:lnTo>
                      <a:lnTo>
                        <a:pt x="2961" y="781"/>
                      </a:lnTo>
                      <a:lnTo>
                        <a:pt x="2979" y="73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2" name="Google Shape;1962;p43"/>
                <p:cNvSpPr/>
                <p:nvPr/>
              </p:nvSpPr>
              <p:spPr>
                <a:xfrm>
                  <a:off x="7789638" y="3755610"/>
                  <a:ext cx="248304" cy="237407"/>
                </a:xfrm>
                <a:custGeom>
                  <a:rect b="b" l="l" r="r" t="t"/>
                  <a:pathLst>
                    <a:path extrusionOk="0" h="2832" w="2962">
                      <a:moveTo>
                        <a:pt x="1517" y="0"/>
                      </a:moveTo>
                      <a:cubicBezTo>
                        <a:pt x="1154" y="0"/>
                        <a:pt x="794" y="129"/>
                        <a:pt x="509" y="384"/>
                      </a:cubicBezTo>
                      <a:cubicBezTo>
                        <a:pt x="236" y="620"/>
                        <a:pt x="73" y="929"/>
                        <a:pt x="19" y="1274"/>
                      </a:cubicBezTo>
                      <a:cubicBezTo>
                        <a:pt x="0" y="1401"/>
                        <a:pt x="0" y="1510"/>
                        <a:pt x="19" y="1637"/>
                      </a:cubicBezTo>
                      <a:cubicBezTo>
                        <a:pt x="37" y="1746"/>
                        <a:pt x="73" y="1855"/>
                        <a:pt x="109" y="1964"/>
                      </a:cubicBezTo>
                      <a:cubicBezTo>
                        <a:pt x="128" y="1982"/>
                        <a:pt x="128" y="2019"/>
                        <a:pt x="146" y="2037"/>
                      </a:cubicBezTo>
                      <a:cubicBezTo>
                        <a:pt x="398" y="2541"/>
                        <a:pt x="902" y="2832"/>
                        <a:pt x="1431" y="2832"/>
                      </a:cubicBezTo>
                      <a:cubicBezTo>
                        <a:pt x="1627" y="2832"/>
                        <a:pt x="1825" y="2792"/>
                        <a:pt x="2017" y="2709"/>
                      </a:cubicBezTo>
                      <a:cubicBezTo>
                        <a:pt x="2543" y="2509"/>
                        <a:pt x="2888" y="2037"/>
                        <a:pt x="2961" y="1492"/>
                      </a:cubicBezTo>
                      <a:lnTo>
                        <a:pt x="2961" y="1292"/>
                      </a:lnTo>
                      <a:cubicBezTo>
                        <a:pt x="2961" y="1292"/>
                        <a:pt x="2961" y="1292"/>
                        <a:pt x="2961" y="1274"/>
                      </a:cubicBezTo>
                      <a:cubicBezTo>
                        <a:pt x="2943" y="1129"/>
                        <a:pt x="2907" y="983"/>
                        <a:pt x="2852" y="856"/>
                      </a:cubicBezTo>
                      <a:cubicBezTo>
                        <a:pt x="2834" y="802"/>
                        <a:pt x="2798" y="729"/>
                        <a:pt x="2779" y="674"/>
                      </a:cubicBezTo>
                      <a:cubicBezTo>
                        <a:pt x="2689" y="547"/>
                        <a:pt x="2580" y="402"/>
                        <a:pt x="2452" y="311"/>
                      </a:cubicBezTo>
                      <a:cubicBezTo>
                        <a:pt x="2416" y="275"/>
                        <a:pt x="2380" y="257"/>
                        <a:pt x="2343" y="239"/>
                      </a:cubicBezTo>
                      <a:cubicBezTo>
                        <a:pt x="2088" y="79"/>
                        <a:pt x="1802" y="0"/>
                        <a:pt x="151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3" name="Google Shape;1963;p43"/>
                <p:cNvSpPr/>
                <p:nvPr/>
              </p:nvSpPr>
              <p:spPr>
                <a:xfrm>
                  <a:off x="7967776" y="3863918"/>
                  <a:ext cx="54909" cy="36550"/>
                </a:xfrm>
                <a:custGeom>
                  <a:rect b="b" l="l" r="r" t="t"/>
                  <a:pathLst>
                    <a:path extrusionOk="0" h="436" w="655">
                      <a:moveTo>
                        <a:pt x="55" y="0"/>
                      </a:moveTo>
                      <a:cubicBezTo>
                        <a:pt x="37" y="0"/>
                        <a:pt x="37" y="18"/>
                        <a:pt x="19" y="18"/>
                      </a:cubicBezTo>
                      <a:cubicBezTo>
                        <a:pt x="1" y="200"/>
                        <a:pt x="91" y="363"/>
                        <a:pt x="255" y="418"/>
                      </a:cubicBezTo>
                      <a:cubicBezTo>
                        <a:pt x="291" y="436"/>
                        <a:pt x="327" y="436"/>
                        <a:pt x="364" y="436"/>
                      </a:cubicBezTo>
                      <a:cubicBezTo>
                        <a:pt x="473" y="436"/>
                        <a:pt x="564" y="400"/>
                        <a:pt x="636" y="309"/>
                      </a:cubicBezTo>
                      <a:cubicBezTo>
                        <a:pt x="654" y="309"/>
                        <a:pt x="654" y="291"/>
                        <a:pt x="636" y="272"/>
                      </a:cubicBezTo>
                      <a:lnTo>
                        <a:pt x="600" y="272"/>
                      </a:lnTo>
                      <a:cubicBezTo>
                        <a:pt x="533" y="340"/>
                        <a:pt x="455" y="377"/>
                        <a:pt x="368" y="377"/>
                      </a:cubicBezTo>
                      <a:cubicBezTo>
                        <a:pt x="337" y="377"/>
                        <a:pt x="306" y="373"/>
                        <a:pt x="273" y="363"/>
                      </a:cubicBezTo>
                      <a:cubicBezTo>
                        <a:pt x="146" y="309"/>
                        <a:pt x="55" y="182"/>
                        <a:pt x="91" y="36"/>
                      </a:cubicBezTo>
                      <a:cubicBezTo>
                        <a:pt x="91" y="18"/>
                        <a:pt x="73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43"/>
                <p:cNvSpPr/>
                <p:nvPr/>
              </p:nvSpPr>
              <p:spPr>
                <a:xfrm>
                  <a:off x="7789638" y="3862325"/>
                  <a:ext cx="27496" cy="24478"/>
                </a:xfrm>
                <a:custGeom>
                  <a:rect b="b" l="l" r="r" t="t"/>
                  <a:pathLst>
                    <a:path extrusionOk="0" h="292" w="328">
                      <a:moveTo>
                        <a:pt x="19" y="1"/>
                      </a:moveTo>
                      <a:cubicBezTo>
                        <a:pt x="0" y="19"/>
                        <a:pt x="0" y="37"/>
                        <a:pt x="19" y="55"/>
                      </a:cubicBezTo>
                      <a:lnTo>
                        <a:pt x="273" y="291"/>
                      </a:lnTo>
                      <a:lnTo>
                        <a:pt x="309" y="291"/>
                      </a:lnTo>
                      <a:cubicBezTo>
                        <a:pt x="327" y="273"/>
                        <a:pt x="327" y="255"/>
                        <a:pt x="309" y="255"/>
                      </a:cubicBez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43"/>
                <p:cNvSpPr/>
                <p:nvPr/>
              </p:nvSpPr>
              <p:spPr>
                <a:xfrm>
                  <a:off x="7679989" y="2460025"/>
                  <a:ext cx="123398" cy="208988"/>
                </a:xfrm>
                <a:custGeom>
                  <a:rect b="b" l="l" r="r" t="t"/>
                  <a:pathLst>
                    <a:path extrusionOk="0" h="2493" w="1472">
                      <a:moveTo>
                        <a:pt x="782" y="0"/>
                      </a:moveTo>
                      <a:lnTo>
                        <a:pt x="128" y="255"/>
                      </a:lnTo>
                      <a:cubicBezTo>
                        <a:pt x="128" y="309"/>
                        <a:pt x="128" y="364"/>
                        <a:pt x="128" y="436"/>
                      </a:cubicBezTo>
                      <a:cubicBezTo>
                        <a:pt x="110" y="600"/>
                        <a:pt x="73" y="836"/>
                        <a:pt x="73" y="1054"/>
                      </a:cubicBezTo>
                      <a:lnTo>
                        <a:pt x="73" y="1217"/>
                      </a:lnTo>
                      <a:cubicBezTo>
                        <a:pt x="73" y="1381"/>
                        <a:pt x="55" y="1526"/>
                        <a:pt x="55" y="1635"/>
                      </a:cubicBezTo>
                      <a:lnTo>
                        <a:pt x="55" y="1653"/>
                      </a:lnTo>
                      <a:lnTo>
                        <a:pt x="55" y="1780"/>
                      </a:lnTo>
                      <a:cubicBezTo>
                        <a:pt x="55" y="1835"/>
                        <a:pt x="55" y="1889"/>
                        <a:pt x="37" y="1926"/>
                      </a:cubicBezTo>
                      <a:cubicBezTo>
                        <a:pt x="1" y="2089"/>
                        <a:pt x="37" y="2253"/>
                        <a:pt x="146" y="2380"/>
                      </a:cubicBezTo>
                      <a:cubicBezTo>
                        <a:pt x="221" y="2454"/>
                        <a:pt x="336" y="2493"/>
                        <a:pt x="477" y="2493"/>
                      </a:cubicBezTo>
                      <a:cubicBezTo>
                        <a:pt x="748" y="2493"/>
                        <a:pt x="1114" y="2351"/>
                        <a:pt x="1472" y="2053"/>
                      </a:cubicBezTo>
                      <a:cubicBezTo>
                        <a:pt x="1454" y="1962"/>
                        <a:pt x="1436" y="1889"/>
                        <a:pt x="1399" y="1817"/>
                      </a:cubicBezTo>
                      <a:cubicBezTo>
                        <a:pt x="1308" y="1508"/>
                        <a:pt x="1199" y="1181"/>
                        <a:pt x="1090" y="872"/>
                      </a:cubicBezTo>
                      <a:cubicBezTo>
                        <a:pt x="1018" y="654"/>
                        <a:pt x="945" y="418"/>
                        <a:pt x="872" y="182"/>
                      </a:cubicBezTo>
                      <a:cubicBezTo>
                        <a:pt x="872" y="182"/>
                        <a:pt x="854" y="164"/>
                        <a:pt x="854" y="164"/>
                      </a:cubicBezTo>
                      <a:cubicBezTo>
                        <a:pt x="836" y="127"/>
                        <a:pt x="818" y="73"/>
                        <a:pt x="782" y="37"/>
                      </a:cubicBezTo>
                      <a:cubicBezTo>
                        <a:pt x="782" y="18"/>
                        <a:pt x="782" y="0"/>
                        <a:pt x="782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43"/>
                <p:cNvSpPr/>
                <p:nvPr/>
              </p:nvSpPr>
              <p:spPr>
                <a:xfrm>
                  <a:off x="7684600" y="2523568"/>
                  <a:ext cx="88357" cy="92800"/>
                </a:xfrm>
                <a:custGeom>
                  <a:rect b="b" l="l" r="r" t="t"/>
                  <a:pathLst>
                    <a:path extrusionOk="0" h="1107" w="1054">
                      <a:moveTo>
                        <a:pt x="633" y="1"/>
                      </a:moveTo>
                      <a:cubicBezTo>
                        <a:pt x="604" y="1"/>
                        <a:pt x="574" y="2"/>
                        <a:pt x="545" y="5"/>
                      </a:cubicBezTo>
                      <a:cubicBezTo>
                        <a:pt x="345" y="41"/>
                        <a:pt x="145" y="132"/>
                        <a:pt x="36" y="296"/>
                      </a:cubicBezTo>
                      <a:lnTo>
                        <a:pt x="36" y="459"/>
                      </a:lnTo>
                      <a:cubicBezTo>
                        <a:pt x="18" y="623"/>
                        <a:pt x="0" y="768"/>
                        <a:pt x="0" y="877"/>
                      </a:cubicBezTo>
                      <a:lnTo>
                        <a:pt x="0" y="895"/>
                      </a:lnTo>
                      <a:cubicBezTo>
                        <a:pt x="36" y="986"/>
                        <a:pt x="109" y="1059"/>
                        <a:pt x="200" y="1095"/>
                      </a:cubicBezTo>
                      <a:cubicBezTo>
                        <a:pt x="222" y="1103"/>
                        <a:pt x="244" y="1107"/>
                        <a:pt x="266" y="1107"/>
                      </a:cubicBezTo>
                      <a:cubicBezTo>
                        <a:pt x="389" y="1107"/>
                        <a:pt x="507" y="993"/>
                        <a:pt x="599" y="931"/>
                      </a:cubicBezTo>
                      <a:cubicBezTo>
                        <a:pt x="836" y="714"/>
                        <a:pt x="999" y="441"/>
                        <a:pt x="1054" y="132"/>
                      </a:cubicBezTo>
                      <a:cubicBezTo>
                        <a:pt x="932" y="41"/>
                        <a:pt x="785" y="1"/>
                        <a:pt x="633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43"/>
                <p:cNvSpPr/>
                <p:nvPr/>
              </p:nvSpPr>
              <p:spPr>
                <a:xfrm>
                  <a:off x="7634302" y="2349789"/>
                  <a:ext cx="170594" cy="214689"/>
                </a:xfrm>
                <a:custGeom>
                  <a:rect b="b" l="l" r="r" t="t"/>
                  <a:pathLst>
                    <a:path extrusionOk="0" h="2561" w="2035">
                      <a:moveTo>
                        <a:pt x="1107" y="1"/>
                      </a:moveTo>
                      <a:cubicBezTo>
                        <a:pt x="855" y="1"/>
                        <a:pt x="611" y="108"/>
                        <a:pt x="437" y="298"/>
                      </a:cubicBezTo>
                      <a:cubicBezTo>
                        <a:pt x="237" y="498"/>
                        <a:pt x="110" y="752"/>
                        <a:pt x="55" y="1025"/>
                      </a:cubicBezTo>
                      <a:lnTo>
                        <a:pt x="37" y="1134"/>
                      </a:lnTo>
                      <a:cubicBezTo>
                        <a:pt x="19" y="1243"/>
                        <a:pt x="1" y="1352"/>
                        <a:pt x="19" y="1461"/>
                      </a:cubicBezTo>
                      <a:cubicBezTo>
                        <a:pt x="37" y="2024"/>
                        <a:pt x="364" y="2496"/>
                        <a:pt x="818" y="2550"/>
                      </a:cubicBezTo>
                      <a:cubicBezTo>
                        <a:pt x="860" y="2557"/>
                        <a:pt x="903" y="2561"/>
                        <a:pt x="945" y="2561"/>
                      </a:cubicBezTo>
                      <a:cubicBezTo>
                        <a:pt x="1442" y="2561"/>
                        <a:pt x="1898" y="2079"/>
                        <a:pt x="1999" y="1442"/>
                      </a:cubicBezTo>
                      <a:cubicBezTo>
                        <a:pt x="1999" y="1370"/>
                        <a:pt x="2017" y="1315"/>
                        <a:pt x="2017" y="1243"/>
                      </a:cubicBezTo>
                      <a:cubicBezTo>
                        <a:pt x="2035" y="643"/>
                        <a:pt x="1726" y="116"/>
                        <a:pt x="1272" y="7"/>
                      </a:cubicBezTo>
                      <a:lnTo>
                        <a:pt x="1218" y="7"/>
                      </a:lnTo>
                      <a:cubicBezTo>
                        <a:pt x="1181" y="3"/>
                        <a:pt x="1144" y="1"/>
                        <a:pt x="1107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43"/>
                <p:cNvSpPr/>
                <p:nvPr/>
              </p:nvSpPr>
              <p:spPr>
                <a:xfrm>
                  <a:off x="7734814" y="2473689"/>
                  <a:ext cx="42753" cy="42753"/>
                </a:xfrm>
                <a:custGeom>
                  <a:rect b="b" l="l" r="r" t="t"/>
                  <a:pathLst>
                    <a:path extrusionOk="0" h="510" w="510">
                      <a:moveTo>
                        <a:pt x="255" y="1"/>
                      </a:moveTo>
                      <a:cubicBezTo>
                        <a:pt x="109" y="1"/>
                        <a:pt x="0" y="110"/>
                        <a:pt x="0" y="255"/>
                      </a:cubicBezTo>
                      <a:cubicBezTo>
                        <a:pt x="0" y="382"/>
                        <a:pt x="109" y="509"/>
                        <a:pt x="255" y="509"/>
                      </a:cubicBezTo>
                      <a:cubicBezTo>
                        <a:pt x="400" y="509"/>
                        <a:pt x="509" y="382"/>
                        <a:pt x="509" y="255"/>
                      </a:cubicBezTo>
                      <a:cubicBezTo>
                        <a:pt x="509" y="110"/>
                        <a:pt x="400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43"/>
                <p:cNvSpPr/>
                <p:nvPr/>
              </p:nvSpPr>
              <p:spPr>
                <a:xfrm>
                  <a:off x="7638913" y="2464552"/>
                  <a:ext cx="50298" cy="43172"/>
                </a:xfrm>
                <a:custGeom>
                  <a:rect b="b" l="l" r="r" t="t"/>
                  <a:pathLst>
                    <a:path extrusionOk="0" h="515" w="600">
                      <a:moveTo>
                        <a:pt x="254" y="1"/>
                      </a:moveTo>
                      <a:cubicBezTo>
                        <a:pt x="109" y="1"/>
                        <a:pt x="0" y="110"/>
                        <a:pt x="0" y="255"/>
                      </a:cubicBezTo>
                      <a:cubicBezTo>
                        <a:pt x="0" y="414"/>
                        <a:pt x="123" y="515"/>
                        <a:pt x="253" y="515"/>
                      </a:cubicBezTo>
                      <a:cubicBezTo>
                        <a:pt x="317" y="515"/>
                        <a:pt x="382" y="490"/>
                        <a:pt x="436" y="437"/>
                      </a:cubicBezTo>
                      <a:cubicBezTo>
                        <a:pt x="600" y="273"/>
                        <a:pt x="491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43"/>
                <p:cNvSpPr/>
                <p:nvPr/>
              </p:nvSpPr>
              <p:spPr>
                <a:xfrm>
                  <a:off x="7722156" y="2428170"/>
                  <a:ext cx="21880" cy="27329"/>
                </a:xfrm>
                <a:custGeom>
                  <a:rect b="b" l="l" r="r" t="t"/>
                  <a:pathLst>
                    <a:path extrusionOk="0" h="326" w="261">
                      <a:moveTo>
                        <a:pt x="67" y="1"/>
                      </a:moveTo>
                      <a:cubicBezTo>
                        <a:pt x="32" y="1"/>
                        <a:pt x="0" y="41"/>
                        <a:pt x="24" y="90"/>
                      </a:cubicBezTo>
                      <a:lnTo>
                        <a:pt x="151" y="289"/>
                      </a:lnTo>
                      <a:cubicBezTo>
                        <a:pt x="151" y="308"/>
                        <a:pt x="170" y="326"/>
                        <a:pt x="188" y="326"/>
                      </a:cubicBezTo>
                      <a:cubicBezTo>
                        <a:pt x="206" y="326"/>
                        <a:pt x="206" y="308"/>
                        <a:pt x="224" y="308"/>
                      </a:cubicBezTo>
                      <a:cubicBezTo>
                        <a:pt x="242" y="289"/>
                        <a:pt x="260" y="253"/>
                        <a:pt x="242" y="235"/>
                      </a:cubicBezTo>
                      <a:lnTo>
                        <a:pt x="115" y="35"/>
                      </a:lnTo>
                      <a:cubicBezTo>
                        <a:pt x="103" y="11"/>
                        <a:pt x="85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43"/>
                <p:cNvSpPr/>
                <p:nvPr/>
              </p:nvSpPr>
              <p:spPr>
                <a:xfrm>
                  <a:off x="7739341" y="2425907"/>
                  <a:ext cx="19952" cy="28083"/>
                </a:xfrm>
                <a:custGeom>
                  <a:rect b="b" l="l" r="r" t="t"/>
                  <a:pathLst>
                    <a:path extrusionOk="0" h="335" w="238">
                      <a:moveTo>
                        <a:pt x="66" y="1"/>
                      </a:moveTo>
                      <a:cubicBezTo>
                        <a:pt x="57" y="1"/>
                        <a:pt x="47" y="3"/>
                        <a:pt x="37" y="8"/>
                      </a:cubicBezTo>
                      <a:cubicBezTo>
                        <a:pt x="19" y="26"/>
                        <a:pt x="1" y="62"/>
                        <a:pt x="19" y="80"/>
                      </a:cubicBezTo>
                      <a:lnTo>
                        <a:pt x="110" y="298"/>
                      </a:lnTo>
                      <a:cubicBezTo>
                        <a:pt x="128" y="316"/>
                        <a:pt x="146" y="335"/>
                        <a:pt x="164" y="335"/>
                      </a:cubicBezTo>
                      <a:lnTo>
                        <a:pt x="183" y="316"/>
                      </a:lnTo>
                      <a:cubicBezTo>
                        <a:pt x="219" y="316"/>
                        <a:pt x="237" y="280"/>
                        <a:pt x="219" y="244"/>
                      </a:cubicBezTo>
                      <a:lnTo>
                        <a:pt x="128" y="44"/>
                      </a:lnTo>
                      <a:cubicBezTo>
                        <a:pt x="115" y="17"/>
                        <a:pt x="92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43"/>
                <p:cNvSpPr/>
                <p:nvPr/>
              </p:nvSpPr>
              <p:spPr>
                <a:xfrm>
                  <a:off x="7728694" y="2466061"/>
                  <a:ext cx="13832" cy="20538"/>
                </a:xfrm>
                <a:custGeom>
                  <a:rect b="b" l="l" r="r" t="t"/>
                  <a:pathLst>
                    <a:path extrusionOk="0" h="245" w="165">
                      <a:moveTo>
                        <a:pt x="110" y="1"/>
                      </a:moveTo>
                      <a:cubicBezTo>
                        <a:pt x="92" y="1"/>
                        <a:pt x="55" y="19"/>
                        <a:pt x="37" y="37"/>
                      </a:cubicBezTo>
                      <a:lnTo>
                        <a:pt x="1" y="164"/>
                      </a:lnTo>
                      <a:cubicBezTo>
                        <a:pt x="1" y="201"/>
                        <a:pt x="19" y="237"/>
                        <a:pt x="55" y="237"/>
                      </a:cubicBezTo>
                      <a:cubicBezTo>
                        <a:pt x="60" y="242"/>
                        <a:pt x="66" y="244"/>
                        <a:pt x="73" y="244"/>
                      </a:cubicBezTo>
                      <a:cubicBezTo>
                        <a:pt x="90" y="244"/>
                        <a:pt x="110" y="227"/>
                        <a:pt x="110" y="201"/>
                      </a:cubicBezTo>
                      <a:lnTo>
                        <a:pt x="146" y="74"/>
                      </a:lnTo>
                      <a:cubicBezTo>
                        <a:pt x="164" y="37"/>
                        <a:pt x="146" y="19"/>
                        <a:pt x="110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>
                  <a:off x="7746969" y="2467989"/>
                  <a:ext cx="9221" cy="21041"/>
                </a:xfrm>
                <a:custGeom>
                  <a:rect b="b" l="l" r="r" t="t"/>
                  <a:pathLst>
                    <a:path extrusionOk="0" h="251" w="110">
                      <a:moveTo>
                        <a:pt x="55" y="1"/>
                      </a:moveTo>
                      <a:cubicBezTo>
                        <a:pt x="28" y="1"/>
                        <a:pt x="1" y="23"/>
                        <a:pt x="1" y="69"/>
                      </a:cubicBezTo>
                      <a:lnTo>
                        <a:pt x="1" y="178"/>
                      </a:lnTo>
                      <a:cubicBezTo>
                        <a:pt x="1" y="214"/>
                        <a:pt x="19" y="232"/>
                        <a:pt x="55" y="232"/>
                      </a:cubicBezTo>
                      <a:lnTo>
                        <a:pt x="55" y="250"/>
                      </a:lnTo>
                      <a:cubicBezTo>
                        <a:pt x="92" y="250"/>
                        <a:pt x="110" y="214"/>
                        <a:pt x="110" y="178"/>
                      </a:cubicBezTo>
                      <a:lnTo>
                        <a:pt x="110" y="69"/>
                      </a:lnTo>
                      <a:cubicBezTo>
                        <a:pt x="110" y="23"/>
                        <a:pt x="83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43"/>
                <p:cNvSpPr/>
                <p:nvPr/>
              </p:nvSpPr>
              <p:spPr>
                <a:xfrm>
                  <a:off x="7718048" y="2441750"/>
                  <a:ext cx="50382" cy="32023"/>
                </a:xfrm>
                <a:custGeom>
                  <a:rect b="b" l="l" r="r" t="t"/>
                  <a:pathLst>
                    <a:path extrusionOk="0" h="382" w="601">
                      <a:moveTo>
                        <a:pt x="273" y="0"/>
                      </a:moveTo>
                      <a:cubicBezTo>
                        <a:pt x="128" y="18"/>
                        <a:pt x="1" y="109"/>
                        <a:pt x="1" y="200"/>
                      </a:cubicBezTo>
                      <a:cubicBezTo>
                        <a:pt x="1" y="255"/>
                        <a:pt x="55" y="291"/>
                        <a:pt x="110" y="327"/>
                      </a:cubicBezTo>
                      <a:cubicBezTo>
                        <a:pt x="164" y="345"/>
                        <a:pt x="200" y="364"/>
                        <a:pt x="255" y="382"/>
                      </a:cubicBezTo>
                      <a:lnTo>
                        <a:pt x="328" y="382"/>
                      </a:lnTo>
                      <a:cubicBezTo>
                        <a:pt x="418" y="382"/>
                        <a:pt x="564" y="364"/>
                        <a:pt x="600" y="291"/>
                      </a:cubicBezTo>
                      <a:cubicBezTo>
                        <a:pt x="600" y="218"/>
                        <a:pt x="582" y="146"/>
                        <a:pt x="546" y="109"/>
                      </a:cubicBezTo>
                      <a:cubicBezTo>
                        <a:pt x="491" y="55"/>
                        <a:pt x="455" y="18"/>
                        <a:pt x="3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5" name="Google Shape;1975;p43"/>
                <p:cNvSpPr/>
                <p:nvPr/>
              </p:nvSpPr>
              <p:spPr>
                <a:xfrm>
                  <a:off x="7718048" y="2441750"/>
                  <a:ext cx="32107" cy="32023"/>
                </a:xfrm>
                <a:custGeom>
                  <a:rect b="b" l="l" r="r" t="t"/>
                  <a:pathLst>
                    <a:path extrusionOk="0" h="382" w="383">
                      <a:moveTo>
                        <a:pt x="273" y="0"/>
                      </a:moveTo>
                      <a:cubicBezTo>
                        <a:pt x="128" y="18"/>
                        <a:pt x="1" y="109"/>
                        <a:pt x="1" y="200"/>
                      </a:cubicBezTo>
                      <a:cubicBezTo>
                        <a:pt x="1" y="255"/>
                        <a:pt x="55" y="291"/>
                        <a:pt x="110" y="327"/>
                      </a:cubicBezTo>
                      <a:cubicBezTo>
                        <a:pt x="164" y="345"/>
                        <a:pt x="200" y="364"/>
                        <a:pt x="255" y="382"/>
                      </a:cubicBezTo>
                      <a:lnTo>
                        <a:pt x="328" y="382"/>
                      </a:lnTo>
                      <a:cubicBezTo>
                        <a:pt x="364" y="327"/>
                        <a:pt x="382" y="255"/>
                        <a:pt x="382" y="182"/>
                      </a:cubicBezTo>
                      <a:cubicBezTo>
                        <a:pt x="382" y="109"/>
                        <a:pt x="364" y="55"/>
                        <a:pt x="309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43"/>
                <p:cNvSpPr/>
                <p:nvPr/>
              </p:nvSpPr>
              <p:spPr>
                <a:xfrm>
                  <a:off x="7638242" y="2421547"/>
                  <a:ext cx="22047" cy="26323"/>
                </a:xfrm>
                <a:custGeom>
                  <a:rect b="b" l="l" r="r" t="t"/>
                  <a:pathLst>
                    <a:path extrusionOk="0" h="314" w="263">
                      <a:moveTo>
                        <a:pt x="90" y="1"/>
                      </a:moveTo>
                      <a:cubicBezTo>
                        <a:pt x="48" y="1"/>
                        <a:pt x="1" y="39"/>
                        <a:pt x="26" y="78"/>
                      </a:cubicBezTo>
                      <a:lnTo>
                        <a:pt x="153" y="296"/>
                      </a:lnTo>
                      <a:cubicBezTo>
                        <a:pt x="172" y="314"/>
                        <a:pt x="190" y="314"/>
                        <a:pt x="208" y="314"/>
                      </a:cubicBezTo>
                      <a:lnTo>
                        <a:pt x="226" y="314"/>
                      </a:lnTo>
                      <a:cubicBezTo>
                        <a:pt x="262" y="296"/>
                        <a:pt x="262" y="259"/>
                        <a:pt x="244" y="223"/>
                      </a:cubicBezTo>
                      <a:lnTo>
                        <a:pt x="135" y="23"/>
                      </a:lnTo>
                      <a:cubicBezTo>
                        <a:pt x="125" y="7"/>
                        <a:pt x="108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43"/>
                <p:cNvSpPr/>
                <p:nvPr/>
              </p:nvSpPr>
              <p:spPr>
                <a:xfrm>
                  <a:off x="7657188" y="2419787"/>
                  <a:ext cx="18359" cy="26574"/>
                </a:xfrm>
                <a:custGeom>
                  <a:rect b="b" l="l" r="r" t="t"/>
                  <a:pathLst>
                    <a:path extrusionOk="0" h="317" w="219">
                      <a:moveTo>
                        <a:pt x="67" y="0"/>
                      </a:moveTo>
                      <a:cubicBezTo>
                        <a:pt x="58" y="0"/>
                        <a:pt x="47" y="3"/>
                        <a:pt x="36" y="8"/>
                      </a:cubicBezTo>
                      <a:cubicBezTo>
                        <a:pt x="18" y="8"/>
                        <a:pt x="0" y="44"/>
                        <a:pt x="18" y="81"/>
                      </a:cubicBezTo>
                      <a:lnTo>
                        <a:pt x="109" y="280"/>
                      </a:lnTo>
                      <a:cubicBezTo>
                        <a:pt x="109" y="317"/>
                        <a:pt x="127" y="317"/>
                        <a:pt x="164" y="317"/>
                      </a:cubicBezTo>
                      <a:lnTo>
                        <a:pt x="182" y="317"/>
                      </a:lnTo>
                      <a:cubicBezTo>
                        <a:pt x="200" y="299"/>
                        <a:pt x="218" y="262"/>
                        <a:pt x="218" y="244"/>
                      </a:cubicBezTo>
                      <a:lnTo>
                        <a:pt x="109" y="26"/>
                      </a:lnTo>
                      <a:cubicBezTo>
                        <a:pt x="109" y="13"/>
                        <a:pt x="91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8" name="Google Shape;1978;p43"/>
                <p:cNvSpPr/>
                <p:nvPr/>
              </p:nvSpPr>
              <p:spPr>
                <a:xfrm>
                  <a:off x="7644949" y="2459438"/>
                  <a:ext cx="13832" cy="20455"/>
                </a:xfrm>
                <a:custGeom>
                  <a:rect b="b" l="l" r="r" t="t"/>
                  <a:pathLst>
                    <a:path extrusionOk="0" h="244" w="165">
                      <a:moveTo>
                        <a:pt x="92" y="0"/>
                      </a:moveTo>
                      <a:cubicBezTo>
                        <a:pt x="73" y="0"/>
                        <a:pt x="50" y="17"/>
                        <a:pt x="37" y="44"/>
                      </a:cubicBezTo>
                      <a:lnTo>
                        <a:pt x="1" y="171"/>
                      </a:lnTo>
                      <a:cubicBezTo>
                        <a:pt x="1" y="189"/>
                        <a:pt x="19" y="225"/>
                        <a:pt x="55" y="243"/>
                      </a:cubicBezTo>
                      <a:cubicBezTo>
                        <a:pt x="92" y="243"/>
                        <a:pt x="110" y="225"/>
                        <a:pt x="110" y="189"/>
                      </a:cubicBezTo>
                      <a:lnTo>
                        <a:pt x="146" y="80"/>
                      </a:lnTo>
                      <a:cubicBezTo>
                        <a:pt x="164" y="44"/>
                        <a:pt x="146" y="7"/>
                        <a:pt x="110" y="7"/>
                      </a:cubicBezTo>
                      <a:cubicBezTo>
                        <a:pt x="105" y="2"/>
                        <a:pt x="99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9" name="Google Shape;1979;p43"/>
                <p:cNvSpPr/>
                <p:nvPr/>
              </p:nvSpPr>
              <p:spPr>
                <a:xfrm>
                  <a:off x="7663224" y="2461534"/>
                  <a:ext cx="9221" cy="19868"/>
                </a:xfrm>
                <a:custGeom>
                  <a:rect b="b" l="l" r="r" t="t"/>
                  <a:pathLst>
                    <a:path extrusionOk="0" h="237" w="110">
                      <a:moveTo>
                        <a:pt x="55" y="0"/>
                      </a:moveTo>
                      <a:cubicBezTo>
                        <a:pt x="19" y="0"/>
                        <a:pt x="1" y="19"/>
                        <a:pt x="1" y="55"/>
                      </a:cubicBezTo>
                      <a:lnTo>
                        <a:pt x="1" y="182"/>
                      </a:lnTo>
                      <a:cubicBezTo>
                        <a:pt x="1" y="218"/>
                        <a:pt x="37" y="237"/>
                        <a:pt x="55" y="237"/>
                      </a:cubicBezTo>
                      <a:cubicBezTo>
                        <a:pt x="92" y="237"/>
                        <a:pt x="110" y="200"/>
                        <a:pt x="110" y="182"/>
                      </a:cubicBezTo>
                      <a:lnTo>
                        <a:pt x="110" y="55"/>
                      </a:lnTo>
                      <a:cubicBezTo>
                        <a:pt x="110" y="19"/>
                        <a:pt x="92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43"/>
                <p:cNvSpPr/>
                <p:nvPr/>
              </p:nvSpPr>
              <p:spPr>
                <a:xfrm>
                  <a:off x="7635811" y="2434541"/>
                  <a:ext cx="50382" cy="32191"/>
                </a:xfrm>
                <a:custGeom>
                  <a:rect b="b" l="l" r="r" t="t"/>
                  <a:pathLst>
                    <a:path extrusionOk="0" h="384" w="601">
                      <a:moveTo>
                        <a:pt x="337" y="0"/>
                      </a:moveTo>
                      <a:cubicBezTo>
                        <a:pt x="323" y="0"/>
                        <a:pt x="310" y="5"/>
                        <a:pt x="291" y="14"/>
                      </a:cubicBezTo>
                      <a:lnTo>
                        <a:pt x="273" y="14"/>
                      </a:lnTo>
                      <a:cubicBezTo>
                        <a:pt x="128" y="14"/>
                        <a:pt x="1" y="123"/>
                        <a:pt x="1" y="195"/>
                      </a:cubicBezTo>
                      <a:cubicBezTo>
                        <a:pt x="1" y="250"/>
                        <a:pt x="55" y="286"/>
                        <a:pt x="110" y="322"/>
                      </a:cubicBezTo>
                      <a:cubicBezTo>
                        <a:pt x="146" y="359"/>
                        <a:pt x="201" y="359"/>
                        <a:pt x="255" y="377"/>
                      </a:cubicBezTo>
                      <a:lnTo>
                        <a:pt x="310" y="377"/>
                      </a:lnTo>
                      <a:cubicBezTo>
                        <a:pt x="334" y="381"/>
                        <a:pt x="360" y="383"/>
                        <a:pt x="385" y="383"/>
                      </a:cubicBezTo>
                      <a:cubicBezTo>
                        <a:pt x="471" y="383"/>
                        <a:pt x="554" y="357"/>
                        <a:pt x="582" y="286"/>
                      </a:cubicBezTo>
                      <a:cubicBezTo>
                        <a:pt x="600" y="232"/>
                        <a:pt x="582" y="159"/>
                        <a:pt x="528" y="123"/>
                      </a:cubicBezTo>
                      <a:cubicBezTo>
                        <a:pt x="491" y="68"/>
                        <a:pt x="437" y="32"/>
                        <a:pt x="382" y="14"/>
                      </a:cubicBezTo>
                      <a:cubicBezTo>
                        <a:pt x="364" y="5"/>
                        <a:pt x="350" y="0"/>
                        <a:pt x="3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43"/>
                <p:cNvSpPr/>
                <p:nvPr/>
              </p:nvSpPr>
              <p:spPr>
                <a:xfrm>
                  <a:off x="7635811" y="2435631"/>
                  <a:ext cx="32107" cy="30514"/>
                </a:xfrm>
                <a:custGeom>
                  <a:rect b="b" l="l" r="r" t="t"/>
                  <a:pathLst>
                    <a:path extrusionOk="0" h="364" w="383">
                      <a:moveTo>
                        <a:pt x="273" y="1"/>
                      </a:moveTo>
                      <a:cubicBezTo>
                        <a:pt x="128" y="1"/>
                        <a:pt x="1" y="110"/>
                        <a:pt x="1" y="182"/>
                      </a:cubicBezTo>
                      <a:cubicBezTo>
                        <a:pt x="1" y="237"/>
                        <a:pt x="37" y="273"/>
                        <a:pt x="110" y="309"/>
                      </a:cubicBezTo>
                      <a:cubicBezTo>
                        <a:pt x="146" y="346"/>
                        <a:pt x="201" y="346"/>
                        <a:pt x="255" y="364"/>
                      </a:cubicBezTo>
                      <a:lnTo>
                        <a:pt x="310" y="364"/>
                      </a:lnTo>
                      <a:cubicBezTo>
                        <a:pt x="346" y="309"/>
                        <a:pt x="382" y="255"/>
                        <a:pt x="382" y="182"/>
                      </a:cubicBezTo>
                      <a:cubicBezTo>
                        <a:pt x="382" y="110"/>
                        <a:pt x="346" y="37"/>
                        <a:pt x="291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43"/>
                <p:cNvSpPr/>
                <p:nvPr/>
              </p:nvSpPr>
              <p:spPr>
                <a:xfrm>
                  <a:off x="7670852" y="2502611"/>
                  <a:ext cx="47280" cy="27496"/>
                </a:xfrm>
                <a:custGeom>
                  <a:rect b="b" l="l" r="r" t="t"/>
                  <a:pathLst>
                    <a:path extrusionOk="0" h="328" w="564">
                      <a:moveTo>
                        <a:pt x="1" y="1"/>
                      </a:moveTo>
                      <a:cubicBezTo>
                        <a:pt x="1" y="182"/>
                        <a:pt x="146" y="328"/>
                        <a:pt x="328" y="328"/>
                      </a:cubicBezTo>
                      <a:cubicBezTo>
                        <a:pt x="418" y="328"/>
                        <a:pt x="509" y="273"/>
                        <a:pt x="564" y="182"/>
                      </a:cubicBezTo>
                      <a:cubicBezTo>
                        <a:pt x="455" y="182"/>
                        <a:pt x="346" y="164"/>
                        <a:pt x="237" y="128"/>
                      </a:cubicBezTo>
                      <a:cubicBezTo>
                        <a:pt x="164" y="92"/>
                        <a:pt x="73" y="55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43"/>
                <p:cNvSpPr/>
                <p:nvPr/>
              </p:nvSpPr>
              <p:spPr>
                <a:xfrm>
                  <a:off x="7448537" y="3195461"/>
                  <a:ext cx="402049" cy="627384"/>
                </a:xfrm>
                <a:custGeom>
                  <a:rect b="b" l="l" r="r" t="t"/>
                  <a:pathLst>
                    <a:path extrusionOk="0" h="7484" w="4796">
                      <a:moveTo>
                        <a:pt x="2271" y="0"/>
                      </a:moveTo>
                      <a:cubicBezTo>
                        <a:pt x="2090" y="418"/>
                        <a:pt x="1908" y="836"/>
                        <a:pt x="1726" y="1254"/>
                      </a:cubicBezTo>
                      <a:lnTo>
                        <a:pt x="1163" y="2997"/>
                      </a:lnTo>
                      <a:lnTo>
                        <a:pt x="854" y="3996"/>
                      </a:lnTo>
                      <a:lnTo>
                        <a:pt x="146" y="6176"/>
                      </a:lnTo>
                      <a:lnTo>
                        <a:pt x="1" y="6648"/>
                      </a:lnTo>
                      <a:lnTo>
                        <a:pt x="1545" y="7139"/>
                      </a:lnTo>
                      <a:lnTo>
                        <a:pt x="2671" y="7484"/>
                      </a:lnTo>
                      <a:lnTo>
                        <a:pt x="2689" y="7447"/>
                      </a:lnTo>
                      <a:lnTo>
                        <a:pt x="2798" y="7139"/>
                      </a:lnTo>
                      <a:lnTo>
                        <a:pt x="3052" y="6285"/>
                      </a:lnTo>
                      <a:lnTo>
                        <a:pt x="3288" y="5576"/>
                      </a:lnTo>
                      <a:lnTo>
                        <a:pt x="3688" y="4323"/>
                      </a:lnTo>
                      <a:lnTo>
                        <a:pt x="4796" y="799"/>
                      </a:lnTo>
                      <a:lnTo>
                        <a:pt x="4251" y="618"/>
                      </a:lnTo>
                      <a:lnTo>
                        <a:pt x="2271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43"/>
                <p:cNvSpPr/>
                <p:nvPr/>
              </p:nvSpPr>
              <p:spPr>
                <a:xfrm>
                  <a:off x="7206437" y="3799956"/>
                  <a:ext cx="441700" cy="672065"/>
                </a:xfrm>
                <a:custGeom>
                  <a:rect b="b" l="l" r="r" t="t"/>
                  <a:pathLst>
                    <a:path extrusionOk="0" h="8017" w="5269">
                      <a:moveTo>
                        <a:pt x="2671" y="0"/>
                      </a:moveTo>
                      <a:lnTo>
                        <a:pt x="2380" y="781"/>
                      </a:lnTo>
                      <a:lnTo>
                        <a:pt x="2053" y="1780"/>
                      </a:lnTo>
                      <a:lnTo>
                        <a:pt x="2035" y="1817"/>
                      </a:lnTo>
                      <a:lnTo>
                        <a:pt x="1872" y="2271"/>
                      </a:lnTo>
                      <a:cubicBezTo>
                        <a:pt x="1872" y="2307"/>
                        <a:pt x="1872" y="2325"/>
                        <a:pt x="1853" y="2343"/>
                      </a:cubicBezTo>
                      <a:lnTo>
                        <a:pt x="1726" y="2743"/>
                      </a:lnTo>
                      <a:lnTo>
                        <a:pt x="1672" y="2870"/>
                      </a:lnTo>
                      <a:lnTo>
                        <a:pt x="1545" y="3251"/>
                      </a:lnTo>
                      <a:lnTo>
                        <a:pt x="1508" y="3360"/>
                      </a:lnTo>
                      <a:lnTo>
                        <a:pt x="1381" y="3742"/>
                      </a:lnTo>
                      <a:lnTo>
                        <a:pt x="1345" y="3851"/>
                      </a:lnTo>
                      <a:lnTo>
                        <a:pt x="1218" y="4269"/>
                      </a:lnTo>
                      <a:lnTo>
                        <a:pt x="1181" y="4378"/>
                      </a:lnTo>
                      <a:lnTo>
                        <a:pt x="1054" y="4759"/>
                      </a:lnTo>
                      <a:lnTo>
                        <a:pt x="1018" y="4868"/>
                      </a:lnTo>
                      <a:lnTo>
                        <a:pt x="873" y="5268"/>
                      </a:lnTo>
                      <a:cubicBezTo>
                        <a:pt x="709" y="5758"/>
                        <a:pt x="546" y="6267"/>
                        <a:pt x="364" y="6775"/>
                      </a:cubicBezTo>
                      <a:cubicBezTo>
                        <a:pt x="1" y="7320"/>
                        <a:pt x="37" y="7593"/>
                        <a:pt x="110" y="7720"/>
                      </a:cubicBezTo>
                      <a:cubicBezTo>
                        <a:pt x="226" y="7941"/>
                        <a:pt x="559" y="8016"/>
                        <a:pt x="961" y="8016"/>
                      </a:cubicBezTo>
                      <a:cubicBezTo>
                        <a:pt x="1749" y="8016"/>
                        <a:pt x="2806" y="7725"/>
                        <a:pt x="3034" y="7665"/>
                      </a:cubicBezTo>
                      <a:lnTo>
                        <a:pt x="5087" y="1526"/>
                      </a:lnTo>
                      <a:lnTo>
                        <a:pt x="5232" y="1108"/>
                      </a:lnTo>
                      <a:lnTo>
                        <a:pt x="5268" y="999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43"/>
                <p:cNvSpPr/>
                <p:nvPr/>
              </p:nvSpPr>
              <p:spPr>
                <a:xfrm>
                  <a:off x="7422633" y="3702546"/>
                  <a:ext cx="254424" cy="242856"/>
                </a:xfrm>
                <a:custGeom>
                  <a:rect b="b" l="l" r="r" t="t"/>
                  <a:pathLst>
                    <a:path extrusionOk="0" h="2897" w="3035">
                      <a:moveTo>
                        <a:pt x="1435" y="0"/>
                      </a:moveTo>
                      <a:cubicBezTo>
                        <a:pt x="1327" y="0"/>
                        <a:pt x="1217" y="12"/>
                        <a:pt x="1109" y="36"/>
                      </a:cubicBezTo>
                      <a:cubicBezTo>
                        <a:pt x="1073" y="54"/>
                        <a:pt x="1036" y="54"/>
                        <a:pt x="1000" y="72"/>
                      </a:cubicBezTo>
                      <a:cubicBezTo>
                        <a:pt x="836" y="127"/>
                        <a:pt x="691" y="200"/>
                        <a:pt x="564" y="308"/>
                      </a:cubicBezTo>
                      <a:cubicBezTo>
                        <a:pt x="510" y="345"/>
                        <a:pt x="455" y="399"/>
                        <a:pt x="419" y="436"/>
                      </a:cubicBezTo>
                      <a:cubicBezTo>
                        <a:pt x="328" y="563"/>
                        <a:pt x="255" y="672"/>
                        <a:pt x="201" y="799"/>
                      </a:cubicBezTo>
                      <a:cubicBezTo>
                        <a:pt x="201" y="817"/>
                        <a:pt x="201" y="817"/>
                        <a:pt x="201" y="835"/>
                      </a:cubicBezTo>
                      <a:lnTo>
                        <a:pt x="128" y="999"/>
                      </a:lnTo>
                      <a:cubicBezTo>
                        <a:pt x="1" y="1544"/>
                        <a:pt x="164" y="2125"/>
                        <a:pt x="582" y="2488"/>
                      </a:cubicBezTo>
                      <a:cubicBezTo>
                        <a:pt x="864" y="2761"/>
                        <a:pt x="1227" y="2897"/>
                        <a:pt x="1590" y="2897"/>
                      </a:cubicBezTo>
                      <a:cubicBezTo>
                        <a:pt x="1954" y="2897"/>
                        <a:pt x="2317" y="2761"/>
                        <a:pt x="2598" y="2488"/>
                      </a:cubicBezTo>
                      <a:cubicBezTo>
                        <a:pt x="2598" y="2470"/>
                        <a:pt x="2616" y="2452"/>
                        <a:pt x="2635" y="2452"/>
                      </a:cubicBezTo>
                      <a:cubicBezTo>
                        <a:pt x="2798" y="2270"/>
                        <a:pt x="2907" y="2052"/>
                        <a:pt x="2962" y="1834"/>
                      </a:cubicBezTo>
                      <a:cubicBezTo>
                        <a:pt x="3034" y="1489"/>
                        <a:pt x="2962" y="1126"/>
                        <a:pt x="2798" y="817"/>
                      </a:cubicBezTo>
                      <a:cubicBezTo>
                        <a:pt x="2707" y="654"/>
                        <a:pt x="2598" y="526"/>
                        <a:pt x="2471" y="399"/>
                      </a:cubicBezTo>
                      <a:cubicBezTo>
                        <a:pt x="2188" y="145"/>
                        <a:pt x="1817" y="0"/>
                        <a:pt x="1435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43"/>
                <p:cNvSpPr/>
                <p:nvPr/>
              </p:nvSpPr>
              <p:spPr>
                <a:xfrm>
                  <a:off x="7422633" y="3830386"/>
                  <a:ext cx="56418" cy="27496"/>
                </a:xfrm>
                <a:custGeom>
                  <a:rect b="b" l="l" r="r" t="t"/>
                  <a:pathLst>
                    <a:path extrusionOk="0" h="328" w="673">
                      <a:moveTo>
                        <a:pt x="655" y="0"/>
                      </a:moveTo>
                      <a:cubicBezTo>
                        <a:pt x="637" y="0"/>
                        <a:pt x="619" y="0"/>
                        <a:pt x="619" y="19"/>
                      </a:cubicBezTo>
                      <a:cubicBezTo>
                        <a:pt x="582" y="164"/>
                        <a:pt x="455" y="255"/>
                        <a:pt x="310" y="255"/>
                      </a:cubicBezTo>
                      <a:cubicBezTo>
                        <a:pt x="201" y="255"/>
                        <a:pt x="92" y="182"/>
                        <a:pt x="55" y="73"/>
                      </a:cubicBezTo>
                      <a:cubicBezTo>
                        <a:pt x="37" y="55"/>
                        <a:pt x="19" y="55"/>
                        <a:pt x="19" y="55"/>
                      </a:cubicBezTo>
                      <a:cubicBezTo>
                        <a:pt x="1" y="55"/>
                        <a:pt x="1" y="73"/>
                        <a:pt x="1" y="91"/>
                      </a:cubicBezTo>
                      <a:cubicBezTo>
                        <a:pt x="55" y="218"/>
                        <a:pt x="183" y="309"/>
                        <a:pt x="328" y="327"/>
                      </a:cubicBezTo>
                      <a:cubicBezTo>
                        <a:pt x="491" y="309"/>
                        <a:pt x="637" y="200"/>
                        <a:pt x="673" y="37"/>
                      </a:cubicBezTo>
                      <a:cubicBezTo>
                        <a:pt x="673" y="19"/>
                        <a:pt x="673" y="0"/>
                        <a:pt x="655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43"/>
                <p:cNvSpPr/>
                <p:nvPr/>
              </p:nvSpPr>
              <p:spPr>
                <a:xfrm>
                  <a:off x="7616028" y="3889066"/>
                  <a:ext cx="32107" cy="16012"/>
                </a:xfrm>
                <a:custGeom>
                  <a:rect b="b" l="l" r="r" t="t"/>
                  <a:pathLst>
                    <a:path extrusionOk="0" h="191" w="383">
                      <a:moveTo>
                        <a:pt x="359" y="1"/>
                      </a:moveTo>
                      <a:cubicBezTo>
                        <a:pt x="356" y="1"/>
                        <a:pt x="352" y="3"/>
                        <a:pt x="346" y="9"/>
                      </a:cubicBezTo>
                      <a:lnTo>
                        <a:pt x="19" y="136"/>
                      </a:lnTo>
                      <a:cubicBezTo>
                        <a:pt x="1" y="154"/>
                        <a:pt x="1" y="190"/>
                        <a:pt x="37" y="190"/>
                      </a:cubicBezTo>
                      <a:lnTo>
                        <a:pt x="364" y="45"/>
                      </a:lnTo>
                      <a:cubicBezTo>
                        <a:pt x="382" y="45"/>
                        <a:pt x="382" y="27"/>
                        <a:pt x="382" y="9"/>
                      </a:cubicBezTo>
                      <a:cubicBezTo>
                        <a:pt x="370" y="9"/>
                        <a:pt x="366" y="1"/>
                        <a:pt x="359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43"/>
                <p:cNvSpPr/>
                <p:nvPr/>
              </p:nvSpPr>
              <p:spPr>
                <a:xfrm>
                  <a:off x="7713521" y="4403276"/>
                  <a:ext cx="578678" cy="200689"/>
                </a:xfrm>
                <a:custGeom>
                  <a:rect b="b" l="l" r="r" t="t"/>
                  <a:pathLst>
                    <a:path extrusionOk="0" h="2394" w="6903">
                      <a:moveTo>
                        <a:pt x="3703" y="0"/>
                      </a:moveTo>
                      <a:cubicBezTo>
                        <a:pt x="3669" y="0"/>
                        <a:pt x="3633" y="5"/>
                        <a:pt x="3597" y="14"/>
                      </a:cubicBezTo>
                      <a:lnTo>
                        <a:pt x="727" y="14"/>
                      </a:lnTo>
                      <a:cubicBezTo>
                        <a:pt x="727" y="50"/>
                        <a:pt x="727" y="105"/>
                        <a:pt x="709" y="159"/>
                      </a:cubicBezTo>
                      <a:cubicBezTo>
                        <a:pt x="672" y="505"/>
                        <a:pt x="563" y="831"/>
                        <a:pt x="418" y="1140"/>
                      </a:cubicBezTo>
                      <a:cubicBezTo>
                        <a:pt x="418" y="1158"/>
                        <a:pt x="382" y="1177"/>
                        <a:pt x="382" y="1195"/>
                      </a:cubicBezTo>
                      <a:cubicBezTo>
                        <a:pt x="363" y="1213"/>
                        <a:pt x="345" y="1231"/>
                        <a:pt x="327" y="1267"/>
                      </a:cubicBezTo>
                      <a:cubicBezTo>
                        <a:pt x="309" y="1286"/>
                        <a:pt x="254" y="1340"/>
                        <a:pt x="218" y="1376"/>
                      </a:cubicBezTo>
                      <a:cubicBezTo>
                        <a:pt x="127" y="1449"/>
                        <a:pt x="55" y="1540"/>
                        <a:pt x="0" y="1667"/>
                      </a:cubicBezTo>
                      <a:cubicBezTo>
                        <a:pt x="0" y="1685"/>
                        <a:pt x="0" y="1703"/>
                        <a:pt x="0" y="1740"/>
                      </a:cubicBezTo>
                      <a:cubicBezTo>
                        <a:pt x="18" y="1830"/>
                        <a:pt x="73" y="1939"/>
                        <a:pt x="145" y="2012"/>
                      </a:cubicBezTo>
                      <a:lnTo>
                        <a:pt x="6775" y="2394"/>
                      </a:lnTo>
                      <a:cubicBezTo>
                        <a:pt x="6830" y="2266"/>
                        <a:pt x="6848" y="2139"/>
                        <a:pt x="6884" y="1994"/>
                      </a:cubicBezTo>
                      <a:cubicBezTo>
                        <a:pt x="6902" y="1849"/>
                        <a:pt x="6884" y="1685"/>
                        <a:pt x="6848" y="1540"/>
                      </a:cubicBezTo>
                      <a:lnTo>
                        <a:pt x="6848" y="1522"/>
                      </a:lnTo>
                      <a:cubicBezTo>
                        <a:pt x="6557" y="1249"/>
                        <a:pt x="6230" y="1013"/>
                        <a:pt x="5885" y="795"/>
                      </a:cubicBezTo>
                      <a:cubicBezTo>
                        <a:pt x="5231" y="414"/>
                        <a:pt x="4541" y="141"/>
                        <a:pt x="3796" y="14"/>
                      </a:cubicBezTo>
                      <a:cubicBezTo>
                        <a:pt x="3769" y="5"/>
                        <a:pt x="3737" y="0"/>
                        <a:pt x="3703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43"/>
                <p:cNvSpPr/>
                <p:nvPr/>
              </p:nvSpPr>
              <p:spPr>
                <a:xfrm>
                  <a:off x="7713521" y="4399085"/>
                  <a:ext cx="578678" cy="204881"/>
                </a:xfrm>
                <a:custGeom>
                  <a:rect b="b" l="l" r="r" t="t"/>
                  <a:pathLst>
                    <a:path extrusionOk="0" h="2444" w="6903">
                      <a:moveTo>
                        <a:pt x="861" y="1"/>
                      </a:moveTo>
                      <a:cubicBezTo>
                        <a:pt x="818" y="1"/>
                        <a:pt x="772" y="10"/>
                        <a:pt x="727" y="28"/>
                      </a:cubicBezTo>
                      <a:cubicBezTo>
                        <a:pt x="436" y="155"/>
                        <a:pt x="400" y="718"/>
                        <a:pt x="400" y="1154"/>
                      </a:cubicBezTo>
                      <a:cubicBezTo>
                        <a:pt x="400" y="1190"/>
                        <a:pt x="382" y="1190"/>
                        <a:pt x="363" y="1227"/>
                      </a:cubicBezTo>
                      <a:cubicBezTo>
                        <a:pt x="363" y="1245"/>
                        <a:pt x="345" y="1263"/>
                        <a:pt x="327" y="1281"/>
                      </a:cubicBezTo>
                      <a:cubicBezTo>
                        <a:pt x="309" y="1299"/>
                        <a:pt x="236" y="1372"/>
                        <a:pt x="218" y="1408"/>
                      </a:cubicBezTo>
                      <a:cubicBezTo>
                        <a:pt x="109" y="1481"/>
                        <a:pt x="37" y="1572"/>
                        <a:pt x="0" y="1681"/>
                      </a:cubicBezTo>
                      <a:cubicBezTo>
                        <a:pt x="0" y="1717"/>
                        <a:pt x="0" y="1753"/>
                        <a:pt x="0" y="1790"/>
                      </a:cubicBezTo>
                      <a:cubicBezTo>
                        <a:pt x="18" y="1880"/>
                        <a:pt x="73" y="1989"/>
                        <a:pt x="145" y="2062"/>
                      </a:cubicBezTo>
                      <a:lnTo>
                        <a:pt x="6775" y="2444"/>
                      </a:lnTo>
                      <a:cubicBezTo>
                        <a:pt x="6830" y="2316"/>
                        <a:pt x="6848" y="2189"/>
                        <a:pt x="6884" y="2044"/>
                      </a:cubicBezTo>
                      <a:cubicBezTo>
                        <a:pt x="6902" y="1899"/>
                        <a:pt x="6884" y="1735"/>
                        <a:pt x="6848" y="1590"/>
                      </a:cubicBezTo>
                      <a:lnTo>
                        <a:pt x="6848" y="1572"/>
                      </a:lnTo>
                      <a:cubicBezTo>
                        <a:pt x="6757" y="1445"/>
                        <a:pt x="6648" y="1317"/>
                        <a:pt x="6521" y="1208"/>
                      </a:cubicBezTo>
                      <a:cubicBezTo>
                        <a:pt x="6339" y="1045"/>
                        <a:pt x="6121" y="881"/>
                        <a:pt x="5903" y="754"/>
                      </a:cubicBezTo>
                      <a:cubicBezTo>
                        <a:pt x="5395" y="482"/>
                        <a:pt x="4868" y="282"/>
                        <a:pt x="4305" y="173"/>
                      </a:cubicBezTo>
                      <a:cubicBezTo>
                        <a:pt x="3625" y="709"/>
                        <a:pt x="3152" y="869"/>
                        <a:pt x="2819" y="869"/>
                      </a:cubicBezTo>
                      <a:cubicBezTo>
                        <a:pt x="2689" y="869"/>
                        <a:pt x="2580" y="844"/>
                        <a:pt x="2489" y="809"/>
                      </a:cubicBezTo>
                      <a:cubicBezTo>
                        <a:pt x="2162" y="682"/>
                        <a:pt x="1144" y="82"/>
                        <a:pt x="981" y="28"/>
                      </a:cubicBezTo>
                      <a:cubicBezTo>
                        <a:pt x="945" y="10"/>
                        <a:pt x="904" y="1"/>
                        <a:pt x="8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43"/>
                <p:cNvSpPr/>
                <p:nvPr/>
              </p:nvSpPr>
              <p:spPr>
                <a:xfrm>
                  <a:off x="7702875" y="4558193"/>
                  <a:ext cx="598462" cy="45771"/>
                </a:xfrm>
                <a:custGeom>
                  <a:rect b="b" l="l" r="r" t="t"/>
                  <a:pathLst>
                    <a:path extrusionOk="0" h="546" w="7139">
                      <a:moveTo>
                        <a:pt x="127" y="1"/>
                      </a:moveTo>
                      <a:cubicBezTo>
                        <a:pt x="55" y="1"/>
                        <a:pt x="0" y="73"/>
                        <a:pt x="0" y="146"/>
                      </a:cubicBezTo>
                      <a:lnTo>
                        <a:pt x="0" y="400"/>
                      </a:lnTo>
                      <a:cubicBezTo>
                        <a:pt x="0" y="473"/>
                        <a:pt x="55" y="546"/>
                        <a:pt x="127" y="546"/>
                      </a:cubicBezTo>
                      <a:lnTo>
                        <a:pt x="6993" y="546"/>
                      </a:lnTo>
                      <a:cubicBezTo>
                        <a:pt x="7084" y="546"/>
                        <a:pt x="7138" y="473"/>
                        <a:pt x="7138" y="400"/>
                      </a:cubicBezTo>
                      <a:lnTo>
                        <a:pt x="7138" y="146"/>
                      </a:lnTo>
                      <a:cubicBezTo>
                        <a:pt x="7138" y="73"/>
                        <a:pt x="708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43"/>
                <p:cNvSpPr/>
                <p:nvPr/>
              </p:nvSpPr>
              <p:spPr>
                <a:xfrm>
                  <a:off x="6961320" y="4403276"/>
                  <a:ext cx="578678" cy="200689"/>
                </a:xfrm>
                <a:custGeom>
                  <a:rect b="b" l="l" r="r" t="t"/>
                  <a:pathLst>
                    <a:path extrusionOk="0" h="2394" w="6903">
                      <a:moveTo>
                        <a:pt x="3206" y="0"/>
                      </a:moveTo>
                      <a:cubicBezTo>
                        <a:pt x="3174" y="0"/>
                        <a:pt x="3143" y="5"/>
                        <a:pt x="3106" y="14"/>
                      </a:cubicBezTo>
                      <a:cubicBezTo>
                        <a:pt x="2380" y="141"/>
                        <a:pt x="1671" y="414"/>
                        <a:pt x="1036" y="795"/>
                      </a:cubicBezTo>
                      <a:cubicBezTo>
                        <a:pt x="672" y="995"/>
                        <a:pt x="345" y="1249"/>
                        <a:pt x="37" y="1522"/>
                      </a:cubicBezTo>
                      <a:lnTo>
                        <a:pt x="37" y="1540"/>
                      </a:lnTo>
                      <a:cubicBezTo>
                        <a:pt x="0" y="1685"/>
                        <a:pt x="0" y="1849"/>
                        <a:pt x="19" y="1994"/>
                      </a:cubicBezTo>
                      <a:cubicBezTo>
                        <a:pt x="37" y="2139"/>
                        <a:pt x="73" y="2266"/>
                        <a:pt x="128" y="2394"/>
                      </a:cubicBezTo>
                      <a:lnTo>
                        <a:pt x="6757" y="2012"/>
                      </a:lnTo>
                      <a:cubicBezTo>
                        <a:pt x="6848" y="1939"/>
                        <a:pt x="6884" y="1830"/>
                        <a:pt x="6903" y="1740"/>
                      </a:cubicBezTo>
                      <a:cubicBezTo>
                        <a:pt x="6903" y="1703"/>
                        <a:pt x="6903" y="1685"/>
                        <a:pt x="6903" y="1667"/>
                      </a:cubicBezTo>
                      <a:cubicBezTo>
                        <a:pt x="6866" y="1540"/>
                        <a:pt x="6794" y="1449"/>
                        <a:pt x="6685" y="1376"/>
                      </a:cubicBezTo>
                      <a:cubicBezTo>
                        <a:pt x="6648" y="1340"/>
                        <a:pt x="6594" y="1286"/>
                        <a:pt x="6576" y="1249"/>
                      </a:cubicBezTo>
                      <a:cubicBezTo>
                        <a:pt x="6557" y="1231"/>
                        <a:pt x="6539" y="1213"/>
                        <a:pt x="6539" y="1195"/>
                      </a:cubicBezTo>
                      <a:cubicBezTo>
                        <a:pt x="6521" y="1177"/>
                        <a:pt x="6503" y="1158"/>
                        <a:pt x="6503" y="1140"/>
                      </a:cubicBezTo>
                      <a:cubicBezTo>
                        <a:pt x="6339" y="831"/>
                        <a:pt x="6230" y="486"/>
                        <a:pt x="6194" y="159"/>
                      </a:cubicBezTo>
                      <a:cubicBezTo>
                        <a:pt x="6194" y="105"/>
                        <a:pt x="6176" y="50"/>
                        <a:pt x="6176" y="14"/>
                      </a:cubicBezTo>
                      <a:lnTo>
                        <a:pt x="3306" y="14"/>
                      </a:lnTo>
                      <a:cubicBezTo>
                        <a:pt x="3270" y="5"/>
                        <a:pt x="3238" y="0"/>
                        <a:pt x="320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43"/>
                <p:cNvSpPr/>
                <p:nvPr/>
              </p:nvSpPr>
              <p:spPr>
                <a:xfrm>
                  <a:off x="6961320" y="4399085"/>
                  <a:ext cx="578678" cy="204881"/>
                </a:xfrm>
                <a:custGeom>
                  <a:rect b="b" l="l" r="r" t="t"/>
                  <a:pathLst>
                    <a:path extrusionOk="0" h="2444" w="6903">
                      <a:moveTo>
                        <a:pt x="6037" y="1"/>
                      </a:moveTo>
                      <a:cubicBezTo>
                        <a:pt x="5994" y="1"/>
                        <a:pt x="5949" y="10"/>
                        <a:pt x="5904" y="28"/>
                      </a:cubicBezTo>
                      <a:cubicBezTo>
                        <a:pt x="5740" y="82"/>
                        <a:pt x="4687" y="700"/>
                        <a:pt x="4414" y="809"/>
                      </a:cubicBezTo>
                      <a:cubicBezTo>
                        <a:pt x="4321" y="850"/>
                        <a:pt x="4211" y="877"/>
                        <a:pt x="4079" y="877"/>
                      </a:cubicBezTo>
                      <a:cubicBezTo>
                        <a:pt x="3746" y="877"/>
                        <a:pt x="3275" y="707"/>
                        <a:pt x="2598" y="173"/>
                      </a:cubicBezTo>
                      <a:cubicBezTo>
                        <a:pt x="2035" y="300"/>
                        <a:pt x="1490" y="500"/>
                        <a:pt x="981" y="772"/>
                      </a:cubicBezTo>
                      <a:cubicBezTo>
                        <a:pt x="763" y="881"/>
                        <a:pt x="563" y="1045"/>
                        <a:pt x="364" y="1227"/>
                      </a:cubicBezTo>
                      <a:cubicBezTo>
                        <a:pt x="255" y="1336"/>
                        <a:pt x="146" y="1445"/>
                        <a:pt x="37" y="1572"/>
                      </a:cubicBezTo>
                      <a:lnTo>
                        <a:pt x="37" y="1590"/>
                      </a:lnTo>
                      <a:cubicBezTo>
                        <a:pt x="0" y="1735"/>
                        <a:pt x="0" y="1899"/>
                        <a:pt x="19" y="2044"/>
                      </a:cubicBezTo>
                      <a:cubicBezTo>
                        <a:pt x="37" y="2189"/>
                        <a:pt x="73" y="2316"/>
                        <a:pt x="128" y="2444"/>
                      </a:cubicBezTo>
                      <a:lnTo>
                        <a:pt x="6757" y="2062"/>
                      </a:lnTo>
                      <a:cubicBezTo>
                        <a:pt x="6848" y="1989"/>
                        <a:pt x="6884" y="1880"/>
                        <a:pt x="6903" y="1790"/>
                      </a:cubicBezTo>
                      <a:cubicBezTo>
                        <a:pt x="6903" y="1753"/>
                        <a:pt x="6903" y="1717"/>
                        <a:pt x="6884" y="1699"/>
                      </a:cubicBezTo>
                      <a:cubicBezTo>
                        <a:pt x="6848" y="1572"/>
                        <a:pt x="6775" y="1481"/>
                        <a:pt x="6685" y="1408"/>
                      </a:cubicBezTo>
                      <a:cubicBezTo>
                        <a:pt x="6648" y="1372"/>
                        <a:pt x="6594" y="1317"/>
                        <a:pt x="6576" y="1281"/>
                      </a:cubicBezTo>
                      <a:cubicBezTo>
                        <a:pt x="6557" y="1263"/>
                        <a:pt x="6539" y="1245"/>
                        <a:pt x="6521" y="1227"/>
                      </a:cubicBezTo>
                      <a:cubicBezTo>
                        <a:pt x="6521" y="1208"/>
                        <a:pt x="6503" y="1190"/>
                        <a:pt x="6485" y="1172"/>
                      </a:cubicBezTo>
                      <a:cubicBezTo>
                        <a:pt x="6503" y="718"/>
                        <a:pt x="6467" y="155"/>
                        <a:pt x="6158" y="28"/>
                      </a:cubicBezTo>
                      <a:cubicBezTo>
                        <a:pt x="6122" y="10"/>
                        <a:pt x="6081" y="1"/>
                        <a:pt x="603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43"/>
                <p:cNvSpPr/>
                <p:nvPr/>
              </p:nvSpPr>
              <p:spPr>
                <a:xfrm>
                  <a:off x="6950674" y="4558193"/>
                  <a:ext cx="599971" cy="45771"/>
                </a:xfrm>
                <a:custGeom>
                  <a:rect b="b" l="l" r="r" t="t"/>
                  <a:pathLst>
                    <a:path extrusionOk="0" h="546" w="7157">
                      <a:moveTo>
                        <a:pt x="146" y="1"/>
                      </a:moveTo>
                      <a:cubicBezTo>
                        <a:pt x="73" y="1"/>
                        <a:pt x="0" y="73"/>
                        <a:pt x="0" y="146"/>
                      </a:cubicBezTo>
                      <a:lnTo>
                        <a:pt x="0" y="400"/>
                      </a:lnTo>
                      <a:cubicBezTo>
                        <a:pt x="0" y="473"/>
                        <a:pt x="73" y="546"/>
                        <a:pt x="146" y="546"/>
                      </a:cubicBezTo>
                      <a:lnTo>
                        <a:pt x="7011" y="546"/>
                      </a:lnTo>
                      <a:cubicBezTo>
                        <a:pt x="7084" y="546"/>
                        <a:pt x="7157" y="473"/>
                        <a:pt x="7157" y="400"/>
                      </a:cubicBezTo>
                      <a:lnTo>
                        <a:pt x="7157" y="146"/>
                      </a:lnTo>
                      <a:cubicBezTo>
                        <a:pt x="7157" y="73"/>
                        <a:pt x="7084" y="1"/>
                        <a:pt x="7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43"/>
                <p:cNvSpPr/>
                <p:nvPr/>
              </p:nvSpPr>
              <p:spPr>
                <a:xfrm>
                  <a:off x="7885539" y="2660964"/>
                  <a:ext cx="280244" cy="400540"/>
                </a:xfrm>
                <a:custGeom>
                  <a:rect b="b" l="l" r="r" t="t"/>
                  <a:pathLst>
                    <a:path extrusionOk="0" h="4778" w="3343">
                      <a:moveTo>
                        <a:pt x="291" y="1"/>
                      </a:moveTo>
                      <a:lnTo>
                        <a:pt x="291" y="1"/>
                      </a:lnTo>
                      <a:cubicBezTo>
                        <a:pt x="309" y="364"/>
                        <a:pt x="309" y="727"/>
                        <a:pt x="255" y="1091"/>
                      </a:cubicBezTo>
                      <a:cubicBezTo>
                        <a:pt x="200" y="1454"/>
                        <a:pt x="128" y="1817"/>
                        <a:pt x="1" y="2162"/>
                      </a:cubicBezTo>
                      <a:cubicBezTo>
                        <a:pt x="128" y="2308"/>
                        <a:pt x="237" y="2435"/>
                        <a:pt x="346" y="2580"/>
                      </a:cubicBezTo>
                      <a:lnTo>
                        <a:pt x="655" y="2962"/>
                      </a:lnTo>
                      <a:cubicBezTo>
                        <a:pt x="691" y="3016"/>
                        <a:pt x="727" y="3052"/>
                        <a:pt x="782" y="3107"/>
                      </a:cubicBezTo>
                      <a:cubicBezTo>
                        <a:pt x="891" y="3252"/>
                        <a:pt x="1000" y="3379"/>
                        <a:pt x="1127" y="3525"/>
                      </a:cubicBezTo>
                      <a:cubicBezTo>
                        <a:pt x="1181" y="3615"/>
                        <a:pt x="1254" y="3688"/>
                        <a:pt x="1327" y="3761"/>
                      </a:cubicBezTo>
                      <a:cubicBezTo>
                        <a:pt x="1381" y="3852"/>
                        <a:pt x="1490" y="3979"/>
                        <a:pt x="1581" y="4088"/>
                      </a:cubicBezTo>
                      <a:cubicBezTo>
                        <a:pt x="1635" y="4160"/>
                        <a:pt x="1708" y="4233"/>
                        <a:pt x="1763" y="4306"/>
                      </a:cubicBezTo>
                      <a:cubicBezTo>
                        <a:pt x="1872" y="4451"/>
                        <a:pt x="1999" y="4578"/>
                        <a:pt x="2089" y="4705"/>
                      </a:cubicBezTo>
                      <a:cubicBezTo>
                        <a:pt x="2108" y="4723"/>
                        <a:pt x="2126" y="4760"/>
                        <a:pt x="2162" y="4778"/>
                      </a:cubicBezTo>
                      <a:lnTo>
                        <a:pt x="3343" y="3761"/>
                      </a:lnTo>
                      <a:cubicBezTo>
                        <a:pt x="3234" y="3579"/>
                        <a:pt x="3125" y="3397"/>
                        <a:pt x="2980" y="3216"/>
                      </a:cubicBezTo>
                      <a:lnTo>
                        <a:pt x="2689" y="2798"/>
                      </a:lnTo>
                      <a:cubicBezTo>
                        <a:pt x="2634" y="2725"/>
                        <a:pt x="2580" y="2635"/>
                        <a:pt x="2507" y="2544"/>
                      </a:cubicBezTo>
                      <a:cubicBezTo>
                        <a:pt x="2344" y="2289"/>
                        <a:pt x="2180" y="2071"/>
                        <a:pt x="2053" y="1890"/>
                      </a:cubicBezTo>
                      <a:cubicBezTo>
                        <a:pt x="1526" y="1200"/>
                        <a:pt x="1308" y="964"/>
                        <a:pt x="1308" y="964"/>
                      </a:cubicBezTo>
                      <a:cubicBezTo>
                        <a:pt x="1199" y="818"/>
                        <a:pt x="1054" y="673"/>
                        <a:pt x="909" y="528"/>
                      </a:cubicBezTo>
                      <a:cubicBezTo>
                        <a:pt x="709" y="346"/>
                        <a:pt x="509" y="164"/>
                        <a:pt x="291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43"/>
                <p:cNvSpPr/>
                <p:nvPr/>
              </p:nvSpPr>
              <p:spPr>
                <a:xfrm>
                  <a:off x="7753089" y="3262441"/>
                  <a:ext cx="319811" cy="1047624"/>
                </a:xfrm>
                <a:custGeom>
                  <a:rect b="b" l="l" r="r" t="t"/>
                  <a:pathLst>
                    <a:path extrusionOk="0" h="12497" w="3815">
                      <a:moveTo>
                        <a:pt x="2670" y="0"/>
                      </a:moveTo>
                      <a:lnTo>
                        <a:pt x="200" y="1599"/>
                      </a:lnTo>
                      <a:cubicBezTo>
                        <a:pt x="128" y="5213"/>
                        <a:pt x="55" y="8846"/>
                        <a:pt x="0" y="12497"/>
                      </a:cubicBezTo>
                      <a:lnTo>
                        <a:pt x="3361" y="12333"/>
                      </a:lnTo>
                      <a:cubicBezTo>
                        <a:pt x="3815" y="8210"/>
                        <a:pt x="3579" y="4051"/>
                        <a:pt x="26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43"/>
                <p:cNvSpPr/>
                <p:nvPr/>
              </p:nvSpPr>
              <p:spPr>
                <a:xfrm>
                  <a:off x="7250615" y="3215245"/>
                  <a:ext cx="729405" cy="1120723"/>
                </a:xfrm>
                <a:custGeom>
                  <a:rect b="b" l="l" r="r" t="t"/>
                  <a:pathLst>
                    <a:path extrusionOk="0" h="13369" w="8701">
                      <a:moveTo>
                        <a:pt x="4360" y="0"/>
                      </a:moveTo>
                      <a:lnTo>
                        <a:pt x="0" y="12315"/>
                      </a:lnTo>
                      <a:lnTo>
                        <a:pt x="3379" y="13369"/>
                      </a:lnTo>
                      <a:lnTo>
                        <a:pt x="6703" y="2307"/>
                      </a:lnTo>
                      <a:lnTo>
                        <a:pt x="8701" y="709"/>
                      </a:lnTo>
                      <a:cubicBezTo>
                        <a:pt x="8664" y="509"/>
                        <a:pt x="8628" y="291"/>
                        <a:pt x="8592" y="73"/>
                      </a:cubicBezTo>
                      <a:lnTo>
                        <a:pt x="43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43"/>
                <p:cNvSpPr/>
                <p:nvPr/>
              </p:nvSpPr>
              <p:spPr>
                <a:xfrm>
                  <a:off x="7584089" y="2612260"/>
                  <a:ext cx="432479" cy="710878"/>
                </a:xfrm>
                <a:custGeom>
                  <a:rect b="b" l="l" r="r" t="t"/>
                  <a:pathLst>
                    <a:path extrusionOk="0" h="8480" w="5159">
                      <a:moveTo>
                        <a:pt x="2561" y="1"/>
                      </a:moveTo>
                      <a:lnTo>
                        <a:pt x="1036" y="146"/>
                      </a:lnTo>
                      <a:lnTo>
                        <a:pt x="0" y="3833"/>
                      </a:lnTo>
                      <a:lnTo>
                        <a:pt x="182" y="7629"/>
                      </a:lnTo>
                      <a:cubicBezTo>
                        <a:pt x="380" y="7767"/>
                        <a:pt x="1359" y="8480"/>
                        <a:pt x="2667" y="8480"/>
                      </a:cubicBezTo>
                      <a:cubicBezTo>
                        <a:pt x="2918" y="8480"/>
                        <a:pt x="3180" y="8453"/>
                        <a:pt x="3451" y="8392"/>
                      </a:cubicBezTo>
                      <a:cubicBezTo>
                        <a:pt x="4087" y="8247"/>
                        <a:pt x="4668" y="7956"/>
                        <a:pt x="5159" y="7520"/>
                      </a:cubicBezTo>
                      <a:lnTo>
                        <a:pt x="4341" y="3325"/>
                      </a:lnTo>
                      <a:lnTo>
                        <a:pt x="25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43"/>
                <p:cNvSpPr/>
                <p:nvPr/>
              </p:nvSpPr>
              <p:spPr>
                <a:xfrm>
                  <a:off x="7664733" y="2566572"/>
                  <a:ext cx="150894" cy="76201"/>
                </a:xfrm>
                <a:custGeom>
                  <a:rect b="b" l="l" r="r" t="t"/>
                  <a:pathLst>
                    <a:path extrusionOk="0" h="909" w="1800">
                      <a:moveTo>
                        <a:pt x="1726" y="1"/>
                      </a:moveTo>
                      <a:lnTo>
                        <a:pt x="1" y="201"/>
                      </a:lnTo>
                      <a:lnTo>
                        <a:pt x="1" y="909"/>
                      </a:lnTo>
                      <a:lnTo>
                        <a:pt x="1799" y="691"/>
                      </a:lnTo>
                      <a:lnTo>
                        <a:pt x="17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43"/>
                <p:cNvSpPr/>
                <p:nvPr/>
              </p:nvSpPr>
              <p:spPr>
                <a:xfrm>
                  <a:off x="7159241" y="2703634"/>
                  <a:ext cx="335069" cy="438263"/>
                </a:xfrm>
                <a:custGeom>
                  <a:rect b="b" l="l" r="r" t="t"/>
                  <a:pathLst>
                    <a:path extrusionOk="0" h="5228" w="3997">
                      <a:moveTo>
                        <a:pt x="1345" y="0"/>
                      </a:moveTo>
                      <a:lnTo>
                        <a:pt x="1" y="818"/>
                      </a:lnTo>
                      <a:cubicBezTo>
                        <a:pt x="309" y="2489"/>
                        <a:pt x="1236" y="3978"/>
                        <a:pt x="2580" y="5032"/>
                      </a:cubicBezTo>
                      <a:cubicBezTo>
                        <a:pt x="2722" y="5163"/>
                        <a:pt x="2902" y="5228"/>
                        <a:pt x="3087" y="5228"/>
                      </a:cubicBezTo>
                      <a:cubicBezTo>
                        <a:pt x="3211" y="5228"/>
                        <a:pt x="3335" y="5199"/>
                        <a:pt x="3452" y="5141"/>
                      </a:cubicBezTo>
                      <a:cubicBezTo>
                        <a:pt x="3815" y="4977"/>
                        <a:pt x="3997" y="4578"/>
                        <a:pt x="3906" y="4196"/>
                      </a:cubicBezTo>
                      <a:lnTo>
                        <a:pt x="1345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43"/>
                <p:cNvSpPr/>
                <p:nvPr/>
              </p:nvSpPr>
              <p:spPr>
                <a:xfrm>
                  <a:off x="7611501" y="2326736"/>
                  <a:ext cx="210162" cy="163804"/>
                </a:xfrm>
                <a:custGeom>
                  <a:rect b="b" l="l" r="r" t="t"/>
                  <a:pathLst>
                    <a:path extrusionOk="0" h="1954" w="2507">
                      <a:moveTo>
                        <a:pt x="789" y="1"/>
                      </a:moveTo>
                      <a:cubicBezTo>
                        <a:pt x="565" y="1"/>
                        <a:pt x="358" y="44"/>
                        <a:pt x="200" y="192"/>
                      </a:cubicBezTo>
                      <a:cubicBezTo>
                        <a:pt x="73" y="319"/>
                        <a:pt x="0" y="500"/>
                        <a:pt x="0" y="664"/>
                      </a:cubicBezTo>
                      <a:cubicBezTo>
                        <a:pt x="310" y="959"/>
                        <a:pt x="524" y="1038"/>
                        <a:pt x="681" y="1038"/>
                      </a:cubicBezTo>
                      <a:cubicBezTo>
                        <a:pt x="717" y="1038"/>
                        <a:pt x="751" y="1034"/>
                        <a:pt x="781" y="1027"/>
                      </a:cubicBezTo>
                      <a:cubicBezTo>
                        <a:pt x="908" y="1009"/>
                        <a:pt x="1036" y="991"/>
                        <a:pt x="1181" y="991"/>
                      </a:cubicBezTo>
                      <a:cubicBezTo>
                        <a:pt x="1290" y="991"/>
                        <a:pt x="1399" y="1009"/>
                        <a:pt x="1508" y="1064"/>
                      </a:cubicBezTo>
                      <a:cubicBezTo>
                        <a:pt x="1708" y="1191"/>
                        <a:pt x="1871" y="1372"/>
                        <a:pt x="1980" y="1590"/>
                      </a:cubicBezTo>
                      <a:cubicBezTo>
                        <a:pt x="2125" y="1826"/>
                        <a:pt x="2144" y="1954"/>
                        <a:pt x="2216" y="1954"/>
                      </a:cubicBezTo>
                      <a:cubicBezTo>
                        <a:pt x="2271" y="1954"/>
                        <a:pt x="2343" y="1772"/>
                        <a:pt x="2398" y="1645"/>
                      </a:cubicBezTo>
                      <a:cubicBezTo>
                        <a:pt x="2470" y="1481"/>
                        <a:pt x="2507" y="1318"/>
                        <a:pt x="2507" y="1136"/>
                      </a:cubicBezTo>
                      <a:cubicBezTo>
                        <a:pt x="2507" y="809"/>
                        <a:pt x="2361" y="519"/>
                        <a:pt x="2125" y="301"/>
                      </a:cubicBezTo>
                      <a:cubicBezTo>
                        <a:pt x="1871" y="174"/>
                        <a:pt x="1580" y="101"/>
                        <a:pt x="1290" y="46"/>
                      </a:cubicBezTo>
                      <a:cubicBezTo>
                        <a:pt x="1122" y="23"/>
                        <a:pt x="951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43"/>
                <p:cNvSpPr/>
                <p:nvPr/>
              </p:nvSpPr>
              <p:spPr>
                <a:xfrm>
                  <a:off x="7775890" y="2443175"/>
                  <a:ext cx="48454" cy="41161"/>
                </a:xfrm>
                <a:custGeom>
                  <a:rect b="b" l="l" r="r" t="t"/>
                  <a:pathLst>
                    <a:path extrusionOk="0" h="491" w="578">
                      <a:moveTo>
                        <a:pt x="277" y="1"/>
                      </a:moveTo>
                      <a:cubicBezTo>
                        <a:pt x="270" y="1"/>
                        <a:pt x="263" y="1"/>
                        <a:pt x="255" y="1"/>
                      </a:cubicBezTo>
                      <a:cubicBezTo>
                        <a:pt x="110" y="1"/>
                        <a:pt x="1" y="129"/>
                        <a:pt x="19" y="274"/>
                      </a:cubicBezTo>
                      <a:cubicBezTo>
                        <a:pt x="42" y="411"/>
                        <a:pt x="150" y="490"/>
                        <a:pt x="259" y="490"/>
                      </a:cubicBezTo>
                      <a:cubicBezTo>
                        <a:pt x="324" y="490"/>
                        <a:pt x="389" y="462"/>
                        <a:pt x="437" y="401"/>
                      </a:cubicBezTo>
                      <a:cubicBezTo>
                        <a:pt x="577" y="243"/>
                        <a:pt x="480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43"/>
                <p:cNvSpPr/>
                <p:nvPr/>
              </p:nvSpPr>
              <p:spPr>
                <a:xfrm>
                  <a:off x="7745460" y="3337049"/>
                  <a:ext cx="13832" cy="143182"/>
                </a:xfrm>
                <a:custGeom>
                  <a:rect b="b" l="l" r="r" t="t"/>
                  <a:pathLst>
                    <a:path extrusionOk="0" h="1708" w="165">
                      <a:moveTo>
                        <a:pt x="146" y="0"/>
                      </a:moveTo>
                      <a:cubicBezTo>
                        <a:pt x="128" y="0"/>
                        <a:pt x="110" y="0"/>
                        <a:pt x="110" y="19"/>
                      </a:cubicBezTo>
                      <a:lnTo>
                        <a:pt x="1" y="1672"/>
                      </a:lnTo>
                      <a:cubicBezTo>
                        <a:pt x="1" y="1690"/>
                        <a:pt x="1" y="1708"/>
                        <a:pt x="19" y="1708"/>
                      </a:cubicBezTo>
                      <a:cubicBezTo>
                        <a:pt x="37" y="1708"/>
                        <a:pt x="55" y="1690"/>
                        <a:pt x="55" y="1690"/>
                      </a:cubicBezTo>
                      <a:lnTo>
                        <a:pt x="164" y="19"/>
                      </a:lnTo>
                      <a:cubicBezTo>
                        <a:pt x="164" y="19"/>
                        <a:pt x="146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43"/>
                <p:cNvSpPr/>
                <p:nvPr/>
              </p:nvSpPr>
              <p:spPr>
                <a:xfrm>
                  <a:off x="7745460" y="3480565"/>
                  <a:ext cx="39652" cy="28586"/>
                </a:xfrm>
                <a:custGeom>
                  <a:rect b="b" l="l" r="r" t="t"/>
                  <a:pathLst>
                    <a:path extrusionOk="0" h="341" w="473">
                      <a:moveTo>
                        <a:pt x="26" y="0"/>
                      </a:moveTo>
                      <a:cubicBezTo>
                        <a:pt x="19" y="0"/>
                        <a:pt x="10" y="5"/>
                        <a:pt x="1" y="14"/>
                      </a:cubicBezTo>
                      <a:cubicBezTo>
                        <a:pt x="1" y="14"/>
                        <a:pt x="1" y="32"/>
                        <a:pt x="1" y="50"/>
                      </a:cubicBezTo>
                      <a:lnTo>
                        <a:pt x="437" y="341"/>
                      </a:lnTo>
                      <a:lnTo>
                        <a:pt x="473" y="341"/>
                      </a:lnTo>
                      <a:cubicBezTo>
                        <a:pt x="473" y="323"/>
                        <a:pt x="473" y="305"/>
                        <a:pt x="473" y="305"/>
                      </a:cubicBezTo>
                      <a:lnTo>
                        <a:pt x="37" y="14"/>
                      </a:lnTo>
                      <a:cubicBezTo>
                        <a:pt x="37" y="5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43"/>
                <p:cNvSpPr/>
                <p:nvPr/>
              </p:nvSpPr>
              <p:spPr>
                <a:xfrm>
                  <a:off x="7766753" y="3504541"/>
                  <a:ext cx="18359" cy="56418"/>
                </a:xfrm>
                <a:custGeom>
                  <a:rect b="b" l="l" r="r" t="t"/>
                  <a:pathLst>
                    <a:path extrusionOk="0" h="673" w="219">
                      <a:moveTo>
                        <a:pt x="201" y="0"/>
                      </a:moveTo>
                      <a:cubicBezTo>
                        <a:pt x="183" y="0"/>
                        <a:pt x="164" y="0"/>
                        <a:pt x="164" y="19"/>
                      </a:cubicBezTo>
                      <a:lnTo>
                        <a:pt x="1" y="636"/>
                      </a:lnTo>
                      <a:cubicBezTo>
                        <a:pt x="1" y="654"/>
                        <a:pt x="19" y="673"/>
                        <a:pt x="37" y="673"/>
                      </a:cubicBezTo>
                      <a:cubicBezTo>
                        <a:pt x="37" y="673"/>
                        <a:pt x="55" y="654"/>
                        <a:pt x="55" y="654"/>
                      </a:cubicBezTo>
                      <a:lnTo>
                        <a:pt x="219" y="37"/>
                      </a:lnTo>
                      <a:cubicBezTo>
                        <a:pt x="219" y="19"/>
                        <a:pt x="219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43"/>
                <p:cNvSpPr/>
                <p:nvPr/>
              </p:nvSpPr>
              <p:spPr>
                <a:xfrm>
                  <a:off x="7797267" y="3346187"/>
                  <a:ext cx="16766" cy="124907"/>
                </a:xfrm>
                <a:custGeom>
                  <a:rect b="b" l="l" r="r" t="t"/>
                  <a:pathLst>
                    <a:path extrusionOk="0" h="1490" w="200">
                      <a:moveTo>
                        <a:pt x="182" y="0"/>
                      </a:moveTo>
                      <a:cubicBezTo>
                        <a:pt x="164" y="0"/>
                        <a:pt x="145" y="19"/>
                        <a:pt x="145" y="37"/>
                      </a:cubicBezTo>
                      <a:lnTo>
                        <a:pt x="0" y="1454"/>
                      </a:lnTo>
                      <a:cubicBezTo>
                        <a:pt x="0" y="1472"/>
                        <a:pt x="18" y="1490"/>
                        <a:pt x="37" y="1490"/>
                      </a:cubicBezTo>
                      <a:cubicBezTo>
                        <a:pt x="55" y="1490"/>
                        <a:pt x="55" y="1472"/>
                        <a:pt x="55" y="1472"/>
                      </a:cubicBezTo>
                      <a:lnTo>
                        <a:pt x="200" y="37"/>
                      </a:lnTo>
                      <a:cubicBezTo>
                        <a:pt x="200" y="19"/>
                        <a:pt x="200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43"/>
                <p:cNvSpPr/>
                <p:nvPr/>
              </p:nvSpPr>
              <p:spPr>
                <a:xfrm>
                  <a:off x="7757615" y="4250623"/>
                  <a:ext cx="272699" cy="12239"/>
                </a:xfrm>
                <a:custGeom>
                  <a:rect b="b" l="l" r="r" t="t"/>
                  <a:pathLst>
                    <a:path extrusionOk="0" h="146" w="3253">
                      <a:moveTo>
                        <a:pt x="3234" y="1"/>
                      </a:moveTo>
                      <a:lnTo>
                        <a:pt x="37" y="91"/>
                      </a:lnTo>
                      <a:cubicBezTo>
                        <a:pt x="19" y="91"/>
                        <a:pt x="1" y="91"/>
                        <a:pt x="1" y="110"/>
                      </a:cubicBezTo>
                      <a:cubicBezTo>
                        <a:pt x="1" y="128"/>
                        <a:pt x="19" y="146"/>
                        <a:pt x="37" y="146"/>
                      </a:cubicBezTo>
                      <a:lnTo>
                        <a:pt x="3234" y="73"/>
                      </a:lnTo>
                      <a:cubicBezTo>
                        <a:pt x="3252" y="73"/>
                        <a:pt x="3252" y="55"/>
                        <a:pt x="3252" y="37"/>
                      </a:cubicBezTo>
                      <a:cubicBezTo>
                        <a:pt x="3252" y="19"/>
                        <a:pt x="3252" y="1"/>
                        <a:pt x="32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43"/>
                <p:cNvSpPr/>
                <p:nvPr/>
              </p:nvSpPr>
              <p:spPr>
                <a:xfrm>
                  <a:off x="7281045" y="4206445"/>
                  <a:ext cx="255933" cy="89950"/>
                </a:xfrm>
                <a:custGeom>
                  <a:rect b="b" l="l" r="r" t="t"/>
                  <a:pathLst>
                    <a:path extrusionOk="0" h="1073" w="3053">
                      <a:moveTo>
                        <a:pt x="37" y="1"/>
                      </a:moveTo>
                      <a:cubicBezTo>
                        <a:pt x="37" y="1"/>
                        <a:pt x="19" y="1"/>
                        <a:pt x="19" y="19"/>
                      </a:cubicBezTo>
                      <a:cubicBezTo>
                        <a:pt x="1" y="37"/>
                        <a:pt x="19" y="55"/>
                        <a:pt x="19" y="55"/>
                      </a:cubicBezTo>
                      <a:lnTo>
                        <a:pt x="3016" y="1072"/>
                      </a:lnTo>
                      <a:cubicBezTo>
                        <a:pt x="3034" y="1072"/>
                        <a:pt x="3034" y="1072"/>
                        <a:pt x="3052" y="1054"/>
                      </a:cubicBezTo>
                      <a:cubicBezTo>
                        <a:pt x="3052" y="1036"/>
                        <a:pt x="3052" y="1018"/>
                        <a:pt x="3034" y="1018"/>
                      </a:cubicBez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43"/>
                <p:cNvSpPr/>
                <p:nvPr/>
              </p:nvSpPr>
              <p:spPr>
                <a:xfrm>
                  <a:off x="7648050" y="2805654"/>
                  <a:ext cx="140164" cy="228437"/>
                </a:xfrm>
                <a:custGeom>
                  <a:rect b="b" l="l" r="r" t="t"/>
                  <a:pathLst>
                    <a:path extrusionOk="0" h="2725" w="1672">
                      <a:moveTo>
                        <a:pt x="236" y="0"/>
                      </a:moveTo>
                      <a:cubicBezTo>
                        <a:pt x="109" y="0"/>
                        <a:pt x="0" y="109"/>
                        <a:pt x="0" y="237"/>
                      </a:cubicBezTo>
                      <a:lnTo>
                        <a:pt x="0" y="2489"/>
                      </a:lnTo>
                      <a:cubicBezTo>
                        <a:pt x="0" y="2616"/>
                        <a:pt x="109" y="2725"/>
                        <a:pt x="236" y="2725"/>
                      </a:cubicBezTo>
                      <a:lnTo>
                        <a:pt x="1417" y="2725"/>
                      </a:lnTo>
                      <a:cubicBezTo>
                        <a:pt x="1562" y="2725"/>
                        <a:pt x="1671" y="2616"/>
                        <a:pt x="1671" y="2489"/>
                      </a:cubicBezTo>
                      <a:lnTo>
                        <a:pt x="1671" y="237"/>
                      </a:lnTo>
                      <a:cubicBezTo>
                        <a:pt x="1671" y="109"/>
                        <a:pt x="1562" y="0"/>
                        <a:pt x="1417" y="0"/>
                      </a:cubicBezTo>
                      <a:close/>
                    </a:path>
                  </a:pathLst>
                </a:custGeom>
                <a:solidFill>
                  <a:srgbClr val="FF24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43"/>
                <p:cNvSpPr/>
                <p:nvPr/>
              </p:nvSpPr>
              <p:spPr>
                <a:xfrm>
                  <a:off x="7666325" y="2823929"/>
                  <a:ext cx="30514" cy="29005"/>
                </a:xfrm>
                <a:custGeom>
                  <a:rect b="b" l="l" r="r" t="t"/>
                  <a:pathLst>
                    <a:path extrusionOk="0" h="346" w="364">
                      <a:moveTo>
                        <a:pt x="182" y="0"/>
                      </a:moveTo>
                      <a:cubicBezTo>
                        <a:pt x="91" y="0"/>
                        <a:pt x="0" y="73"/>
                        <a:pt x="0" y="164"/>
                      </a:cubicBezTo>
                      <a:cubicBezTo>
                        <a:pt x="0" y="273"/>
                        <a:pt x="91" y="345"/>
                        <a:pt x="182" y="345"/>
                      </a:cubicBezTo>
                      <a:cubicBezTo>
                        <a:pt x="291" y="345"/>
                        <a:pt x="363" y="273"/>
                        <a:pt x="363" y="164"/>
                      </a:cubicBezTo>
                      <a:cubicBezTo>
                        <a:pt x="363" y="73"/>
                        <a:pt x="29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0" name="Google Shape;2010;p43"/>
                <p:cNvSpPr/>
                <p:nvPr/>
              </p:nvSpPr>
              <p:spPr>
                <a:xfrm>
                  <a:off x="7718048" y="2892418"/>
                  <a:ext cx="473640" cy="208401"/>
                </a:xfrm>
                <a:custGeom>
                  <a:rect b="b" l="l" r="r" t="t"/>
                  <a:pathLst>
                    <a:path extrusionOk="0" h="2486" w="5650">
                      <a:moveTo>
                        <a:pt x="273" y="1"/>
                      </a:moveTo>
                      <a:lnTo>
                        <a:pt x="1" y="1545"/>
                      </a:lnTo>
                      <a:cubicBezTo>
                        <a:pt x="1066" y="2163"/>
                        <a:pt x="2275" y="2486"/>
                        <a:pt x="3495" y="2486"/>
                      </a:cubicBezTo>
                      <a:cubicBezTo>
                        <a:pt x="3960" y="2486"/>
                        <a:pt x="4426" y="2439"/>
                        <a:pt x="4887" y="2344"/>
                      </a:cubicBezTo>
                      <a:cubicBezTo>
                        <a:pt x="5195" y="2307"/>
                        <a:pt x="5450" y="2071"/>
                        <a:pt x="5522" y="1763"/>
                      </a:cubicBezTo>
                      <a:cubicBezTo>
                        <a:pt x="5650" y="1381"/>
                        <a:pt x="5468" y="963"/>
                        <a:pt x="5105" y="800"/>
                      </a:cubicBez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1" name="Google Shape;2011;p43"/>
                <p:cNvSpPr/>
                <p:nvPr/>
              </p:nvSpPr>
              <p:spPr>
                <a:xfrm>
                  <a:off x="7757615" y="2612260"/>
                  <a:ext cx="450838" cy="508932"/>
                </a:xfrm>
                <a:custGeom>
                  <a:rect b="b" l="l" r="r" t="t"/>
                  <a:pathLst>
                    <a:path extrusionOk="0" h="6071" w="5378">
                      <a:moveTo>
                        <a:pt x="691" y="1"/>
                      </a:moveTo>
                      <a:lnTo>
                        <a:pt x="1" y="182"/>
                      </a:lnTo>
                      <a:cubicBezTo>
                        <a:pt x="746" y="1327"/>
                        <a:pt x="1490" y="2471"/>
                        <a:pt x="2235" y="3615"/>
                      </a:cubicBezTo>
                      <a:lnTo>
                        <a:pt x="219" y="3252"/>
                      </a:lnTo>
                      <a:cubicBezTo>
                        <a:pt x="146" y="3978"/>
                        <a:pt x="74" y="4687"/>
                        <a:pt x="1" y="5413"/>
                      </a:cubicBezTo>
                      <a:lnTo>
                        <a:pt x="2362" y="5867"/>
                      </a:lnTo>
                      <a:cubicBezTo>
                        <a:pt x="2814" y="6009"/>
                        <a:pt x="3238" y="6071"/>
                        <a:pt x="3615" y="6071"/>
                      </a:cubicBezTo>
                      <a:cubicBezTo>
                        <a:pt x="4449" y="6071"/>
                        <a:pt x="5051" y="5766"/>
                        <a:pt x="5214" y="5341"/>
                      </a:cubicBezTo>
                      <a:cubicBezTo>
                        <a:pt x="5250" y="5268"/>
                        <a:pt x="5377" y="4887"/>
                        <a:pt x="4996" y="4287"/>
                      </a:cubicBezTo>
                      <a:cubicBezTo>
                        <a:pt x="4397" y="2870"/>
                        <a:pt x="3434" y="1654"/>
                        <a:pt x="2181" y="782"/>
                      </a:cubicBezTo>
                      <a:cubicBezTo>
                        <a:pt x="1708" y="455"/>
                        <a:pt x="1200" y="200"/>
                        <a:pt x="6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2" name="Google Shape;2012;p43"/>
                <p:cNvSpPr/>
                <p:nvPr/>
              </p:nvSpPr>
              <p:spPr>
                <a:xfrm>
                  <a:off x="7772872" y="2889400"/>
                  <a:ext cx="193480" cy="35125"/>
                </a:xfrm>
                <a:custGeom>
                  <a:rect b="b" l="l" r="r" t="t"/>
                  <a:pathLst>
                    <a:path extrusionOk="0" h="419" w="2308">
                      <a:moveTo>
                        <a:pt x="37" y="0"/>
                      </a:moveTo>
                      <a:cubicBezTo>
                        <a:pt x="19" y="0"/>
                        <a:pt x="1" y="19"/>
                        <a:pt x="1" y="37"/>
                      </a:cubicBezTo>
                      <a:cubicBezTo>
                        <a:pt x="1" y="37"/>
                        <a:pt x="19" y="55"/>
                        <a:pt x="37" y="55"/>
                      </a:cubicBezTo>
                      <a:lnTo>
                        <a:pt x="2271" y="418"/>
                      </a:lnTo>
                      <a:cubicBezTo>
                        <a:pt x="2289" y="418"/>
                        <a:pt x="2289" y="400"/>
                        <a:pt x="2289" y="382"/>
                      </a:cubicBezTo>
                      <a:cubicBezTo>
                        <a:pt x="2307" y="364"/>
                        <a:pt x="2289" y="364"/>
                        <a:pt x="2271" y="345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3" name="Google Shape;2013;p43"/>
                <p:cNvSpPr/>
                <p:nvPr/>
              </p:nvSpPr>
              <p:spPr>
                <a:xfrm>
                  <a:off x="7960147" y="2915303"/>
                  <a:ext cx="54909" cy="9221"/>
                </a:xfrm>
                <a:custGeom>
                  <a:rect b="b" l="l" r="r" t="t"/>
                  <a:pathLst>
                    <a:path extrusionOk="0" h="110" w="655">
                      <a:moveTo>
                        <a:pt x="618" y="0"/>
                      </a:moveTo>
                      <a:lnTo>
                        <a:pt x="37" y="36"/>
                      </a:lnTo>
                      <a:cubicBezTo>
                        <a:pt x="19" y="36"/>
                        <a:pt x="1" y="55"/>
                        <a:pt x="1" y="73"/>
                      </a:cubicBezTo>
                      <a:cubicBezTo>
                        <a:pt x="1" y="91"/>
                        <a:pt x="19" y="109"/>
                        <a:pt x="37" y="109"/>
                      </a:cubicBezTo>
                      <a:lnTo>
                        <a:pt x="636" y="55"/>
                      </a:lnTo>
                      <a:cubicBezTo>
                        <a:pt x="636" y="55"/>
                        <a:pt x="655" y="55"/>
                        <a:pt x="655" y="36"/>
                      </a:cubicBezTo>
                      <a:cubicBezTo>
                        <a:pt x="655" y="18"/>
                        <a:pt x="636" y="0"/>
                        <a:pt x="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43"/>
                <p:cNvSpPr/>
                <p:nvPr/>
              </p:nvSpPr>
              <p:spPr>
                <a:xfrm>
                  <a:off x="7884030" y="2765416"/>
                  <a:ext cx="82321" cy="159109"/>
                </a:xfrm>
                <a:custGeom>
                  <a:rect b="b" l="l" r="r" t="t"/>
                  <a:pathLst>
                    <a:path extrusionOk="0" h="1898" w="982">
                      <a:moveTo>
                        <a:pt x="36" y="0"/>
                      </a:moveTo>
                      <a:cubicBezTo>
                        <a:pt x="31" y="0"/>
                        <a:pt x="25" y="2"/>
                        <a:pt x="19" y="8"/>
                      </a:cubicBezTo>
                      <a:cubicBezTo>
                        <a:pt x="1" y="8"/>
                        <a:pt x="1" y="26"/>
                        <a:pt x="19" y="44"/>
                      </a:cubicBezTo>
                      <a:lnTo>
                        <a:pt x="927" y="1879"/>
                      </a:lnTo>
                      <a:cubicBezTo>
                        <a:pt x="927" y="1879"/>
                        <a:pt x="927" y="1897"/>
                        <a:pt x="945" y="1897"/>
                      </a:cubicBezTo>
                      <a:lnTo>
                        <a:pt x="963" y="1879"/>
                      </a:lnTo>
                      <a:cubicBezTo>
                        <a:pt x="981" y="1879"/>
                        <a:pt x="981" y="1861"/>
                        <a:pt x="981" y="1843"/>
                      </a:cubicBezTo>
                      <a:lnTo>
                        <a:pt x="55" y="8"/>
                      </a:lnTo>
                      <a:cubicBezTo>
                        <a:pt x="55" y="8"/>
                        <a:pt x="47" y="0"/>
                        <a:pt x="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43"/>
                <p:cNvSpPr/>
                <p:nvPr/>
              </p:nvSpPr>
              <p:spPr>
                <a:xfrm>
                  <a:off x="7756107" y="3044736"/>
                  <a:ext cx="237658" cy="70082"/>
                </a:xfrm>
                <a:custGeom>
                  <a:rect b="b" l="l" r="r" t="t"/>
                  <a:pathLst>
                    <a:path extrusionOk="0" h="836" w="2835">
                      <a:moveTo>
                        <a:pt x="19" y="0"/>
                      </a:moveTo>
                      <a:cubicBezTo>
                        <a:pt x="1" y="18"/>
                        <a:pt x="1" y="36"/>
                        <a:pt x="19" y="55"/>
                      </a:cubicBezTo>
                      <a:cubicBezTo>
                        <a:pt x="564" y="363"/>
                        <a:pt x="1145" y="599"/>
                        <a:pt x="1763" y="727"/>
                      </a:cubicBezTo>
                      <a:cubicBezTo>
                        <a:pt x="2090" y="799"/>
                        <a:pt x="2453" y="836"/>
                        <a:pt x="2798" y="836"/>
                      </a:cubicBezTo>
                      <a:cubicBezTo>
                        <a:pt x="2816" y="836"/>
                        <a:pt x="2816" y="836"/>
                        <a:pt x="2834" y="817"/>
                      </a:cubicBezTo>
                      <a:cubicBezTo>
                        <a:pt x="2834" y="799"/>
                        <a:pt x="2816" y="799"/>
                        <a:pt x="2798" y="799"/>
                      </a:cubicBezTo>
                      <a:cubicBezTo>
                        <a:pt x="2453" y="781"/>
                        <a:pt x="2108" y="763"/>
                        <a:pt x="1781" y="690"/>
                      </a:cubicBezTo>
                      <a:cubicBezTo>
                        <a:pt x="1163" y="563"/>
                        <a:pt x="582" y="327"/>
                        <a:pt x="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43"/>
                <p:cNvSpPr/>
                <p:nvPr/>
              </p:nvSpPr>
              <p:spPr>
                <a:xfrm>
                  <a:off x="7634302" y="2829126"/>
                  <a:ext cx="158439" cy="192809"/>
                </a:xfrm>
                <a:custGeom>
                  <a:rect b="b" l="l" r="r" t="t"/>
                  <a:pathLst>
                    <a:path extrusionOk="0" h="2300" w="1890">
                      <a:moveTo>
                        <a:pt x="1829" y="1"/>
                      </a:moveTo>
                      <a:cubicBezTo>
                        <a:pt x="1706" y="1"/>
                        <a:pt x="1427" y="174"/>
                        <a:pt x="982" y="556"/>
                      </a:cubicBezTo>
                      <a:lnTo>
                        <a:pt x="55" y="392"/>
                      </a:lnTo>
                      <a:cubicBezTo>
                        <a:pt x="19" y="647"/>
                        <a:pt x="1" y="901"/>
                        <a:pt x="1" y="1155"/>
                      </a:cubicBezTo>
                      <a:cubicBezTo>
                        <a:pt x="1" y="1482"/>
                        <a:pt x="19" y="1791"/>
                        <a:pt x="73" y="2100"/>
                      </a:cubicBezTo>
                      <a:lnTo>
                        <a:pt x="1000" y="2300"/>
                      </a:lnTo>
                      <a:lnTo>
                        <a:pt x="1599" y="810"/>
                      </a:lnTo>
                      <a:lnTo>
                        <a:pt x="1872" y="211"/>
                      </a:lnTo>
                      <a:cubicBezTo>
                        <a:pt x="1890" y="102"/>
                        <a:pt x="1890" y="47"/>
                        <a:pt x="1872" y="11"/>
                      </a:cubicBezTo>
                      <a:cubicBezTo>
                        <a:pt x="1860" y="4"/>
                        <a:pt x="1846" y="1"/>
                        <a:pt x="182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43"/>
                <p:cNvSpPr/>
                <p:nvPr/>
              </p:nvSpPr>
              <p:spPr>
                <a:xfrm>
                  <a:off x="7815542" y="4471430"/>
                  <a:ext cx="36634" cy="36634"/>
                </a:xfrm>
                <a:custGeom>
                  <a:rect b="b" l="l" r="r" t="t"/>
                  <a:pathLst>
                    <a:path extrusionOk="0" h="437" w="437">
                      <a:moveTo>
                        <a:pt x="218" y="0"/>
                      </a:moveTo>
                      <a:cubicBezTo>
                        <a:pt x="91" y="0"/>
                        <a:pt x="0" y="109"/>
                        <a:pt x="0" y="218"/>
                      </a:cubicBezTo>
                      <a:cubicBezTo>
                        <a:pt x="0" y="345"/>
                        <a:pt x="91" y="436"/>
                        <a:pt x="218" y="436"/>
                      </a:cubicBezTo>
                      <a:cubicBezTo>
                        <a:pt x="327" y="436"/>
                        <a:pt x="436" y="345"/>
                        <a:pt x="436" y="218"/>
                      </a:cubicBezTo>
                      <a:cubicBezTo>
                        <a:pt x="436" y="109"/>
                        <a:pt x="327" y="0"/>
                        <a:pt x="218" y="0"/>
                      </a:cubicBezTo>
                      <a:close/>
                    </a:path>
                  </a:pathLst>
                </a:custGeom>
                <a:solidFill>
                  <a:srgbClr val="082C7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43"/>
                <p:cNvSpPr/>
                <p:nvPr/>
              </p:nvSpPr>
              <p:spPr>
                <a:xfrm>
                  <a:off x="7418609" y="4471430"/>
                  <a:ext cx="45268" cy="39149"/>
                </a:xfrm>
                <a:custGeom>
                  <a:rect b="b" l="l" r="r" t="t"/>
                  <a:pathLst>
                    <a:path extrusionOk="0" h="467" w="540">
                      <a:moveTo>
                        <a:pt x="231" y="0"/>
                      </a:moveTo>
                      <a:cubicBezTo>
                        <a:pt x="103" y="0"/>
                        <a:pt x="13" y="91"/>
                        <a:pt x="13" y="218"/>
                      </a:cubicBezTo>
                      <a:cubicBezTo>
                        <a:pt x="0" y="368"/>
                        <a:pt x="116" y="466"/>
                        <a:pt x="237" y="466"/>
                      </a:cubicBezTo>
                      <a:cubicBezTo>
                        <a:pt x="292" y="466"/>
                        <a:pt x="348" y="445"/>
                        <a:pt x="394" y="400"/>
                      </a:cubicBezTo>
                      <a:cubicBezTo>
                        <a:pt x="539" y="255"/>
                        <a:pt x="43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082C7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43"/>
                <p:cNvSpPr/>
                <p:nvPr/>
              </p:nvSpPr>
              <p:spPr>
                <a:xfrm>
                  <a:off x="7136440" y="2513257"/>
                  <a:ext cx="135553" cy="258951"/>
                </a:xfrm>
                <a:custGeom>
                  <a:rect b="b" l="l" r="r" t="t"/>
                  <a:pathLst>
                    <a:path extrusionOk="0" h="3089" w="1617">
                      <a:moveTo>
                        <a:pt x="210" y="0"/>
                      </a:moveTo>
                      <a:cubicBezTo>
                        <a:pt x="207" y="0"/>
                        <a:pt x="203" y="0"/>
                        <a:pt x="200" y="1"/>
                      </a:cubicBezTo>
                      <a:cubicBezTo>
                        <a:pt x="0" y="55"/>
                        <a:pt x="55" y="964"/>
                        <a:pt x="73" y="1109"/>
                      </a:cubicBezTo>
                      <a:cubicBezTo>
                        <a:pt x="145" y="1763"/>
                        <a:pt x="200" y="2435"/>
                        <a:pt x="273" y="3089"/>
                      </a:cubicBezTo>
                      <a:lnTo>
                        <a:pt x="1617" y="2271"/>
                      </a:lnTo>
                      <a:lnTo>
                        <a:pt x="836" y="1073"/>
                      </a:lnTo>
                      <a:cubicBezTo>
                        <a:pt x="782" y="966"/>
                        <a:pt x="396" y="0"/>
                        <a:pt x="210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43"/>
                <p:cNvSpPr/>
                <p:nvPr/>
              </p:nvSpPr>
              <p:spPr>
                <a:xfrm>
                  <a:off x="7113554" y="2605972"/>
                  <a:ext cx="71675" cy="166235"/>
                </a:xfrm>
                <a:custGeom>
                  <a:rect b="b" l="l" r="r" t="t"/>
                  <a:pathLst>
                    <a:path extrusionOk="0" h="1983" w="855">
                      <a:moveTo>
                        <a:pt x="87" y="0"/>
                      </a:moveTo>
                      <a:cubicBezTo>
                        <a:pt x="82" y="0"/>
                        <a:pt x="78" y="1"/>
                        <a:pt x="73" y="3"/>
                      </a:cubicBezTo>
                      <a:cubicBezTo>
                        <a:pt x="19" y="21"/>
                        <a:pt x="19" y="112"/>
                        <a:pt x="19" y="185"/>
                      </a:cubicBezTo>
                      <a:cubicBezTo>
                        <a:pt x="1" y="530"/>
                        <a:pt x="1" y="857"/>
                        <a:pt x="19" y="1184"/>
                      </a:cubicBezTo>
                      <a:cubicBezTo>
                        <a:pt x="1" y="1383"/>
                        <a:pt x="55" y="1583"/>
                        <a:pt x="182" y="1729"/>
                      </a:cubicBezTo>
                      <a:cubicBezTo>
                        <a:pt x="273" y="1856"/>
                        <a:pt x="400" y="1946"/>
                        <a:pt x="546" y="1983"/>
                      </a:cubicBezTo>
                      <a:lnTo>
                        <a:pt x="854" y="1038"/>
                      </a:lnTo>
                      <a:cubicBezTo>
                        <a:pt x="727" y="893"/>
                        <a:pt x="600" y="748"/>
                        <a:pt x="473" y="602"/>
                      </a:cubicBezTo>
                      <a:cubicBezTo>
                        <a:pt x="335" y="326"/>
                        <a:pt x="180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43"/>
                <p:cNvSpPr/>
                <p:nvPr/>
              </p:nvSpPr>
              <p:spPr>
                <a:xfrm>
                  <a:off x="7165361" y="2633552"/>
                  <a:ext cx="501052" cy="523938"/>
                </a:xfrm>
                <a:custGeom>
                  <a:rect b="b" l="l" r="r" t="t"/>
                  <a:pathLst>
                    <a:path extrusionOk="0" h="6250" w="5977">
                      <a:moveTo>
                        <a:pt x="5976" y="1"/>
                      </a:moveTo>
                      <a:cubicBezTo>
                        <a:pt x="5831" y="37"/>
                        <a:pt x="5685" y="92"/>
                        <a:pt x="5558" y="146"/>
                      </a:cubicBezTo>
                      <a:cubicBezTo>
                        <a:pt x="5304" y="255"/>
                        <a:pt x="4650" y="600"/>
                        <a:pt x="3688" y="2108"/>
                      </a:cubicBezTo>
                      <a:cubicBezTo>
                        <a:pt x="3397" y="2544"/>
                        <a:pt x="3143" y="3016"/>
                        <a:pt x="2906" y="3488"/>
                      </a:cubicBezTo>
                      <a:lnTo>
                        <a:pt x="1217" y="564"/>
                      </a:lnTo>
                      <a:lnTo>
                        <a:pt x="0" y="2017"/>
                      </a:lnTo>
                      <a:cubicBezTo>
                        <a:pt x="473" y="4578"/>
                        <a:pt x="1653" y="6249"/>
                        <a:pt x="2779" y="6249"/>
                      </a:cubicBezTo>
                      <a:cubicBezTo>
                        <a:pt x="3161" y="6213"/>
                        <a:pt x="3524" y="6049"/>
                        <a:pt x="3796" y="5795"/>
                      </a:cubicBezTo>
                      <a:cubicBezTo>
                        <a:pt x="4251" y="5087"/>
                        <a:pt x="4705" y="4378"/>
                        <a:pt x="5177" y="3670"/>
                      </a:cubicBezTo>
                      <a:cubicBezTo>
                        <a:pt x="5431" y="2453"/>
                        <a:pt x="5704" y="1218"/>
                        <a:pt x="59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43"/>
                <p:cNvSpPr/>
                <p:nvPr/>
              </p:nvSpPr>
              <p:spPr>
                <a:xfrm>
                  <a:off x="7576460" y="2863496"/>
                  <a:ext cx="10730" cy="86848"/>
                </a:xfrm>
                <a:custGeom>
                  <a:rect b="b" l="l" r="r" t="t"/>
                  <a:pathLst>
                    <a:path extrusionOk="0" h="1036" w="128">
                      <a:moveTo>
                        <a:pt x="37" y="1"/>
                      </a:moveTo>
                      <a:cubicBezTo>
                        <a:pt x="19" y="1"/>
                        <a:pt x="0" y="1"/>
                        <a:pt x="19" y="19"/>
                      </a:cubicBezTo>
                      <a:lnTo>
                        <a:pt x="73" y="1000"/>
                      </a:lnTo>
                      <a:cubicBezTo>
                        <a:pt x="73" y="1018"/>
                        <a:pt x="91" y="1036"/>
                        <a:pt x="91" y="1036"/>
                      </a:cubicBezTo>
                      <a:lnTo>
                        <a:pt x="109" y="1036"/>
                      </a:lnTo>
                      <a:cubicBezTo>
                        <a:pt x="109" y="1036"/>
                        <a:pt x="128" y="1018"/>
                        <a:pt x="128" y="1000"/>
                      </a:cubicBezTo>
                      <a:lnTo>
                        <a:pt x="73" y="19"/>
                      </a:lnTo>
                      <a:cubicBezTo>
                        <a:pt x="73" y="1"/>
                        <a:pt x="55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44"/>
          <p:cNvSpPr txBox="1"/>
          <p:nvPr>
            <p:ph type="title"/>
          </p:nvPr>
        </p:nvSpPr>
        <p:spPr>
          <a:xfrm>
            <a:off x="352500" y="2487275"/>
            <a:ext cx="4941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Connect</a:t>
            </a:r>
            <a:endParaRPr/>
          </a:p>
        </p:txBody>
      </p:sp>
      <p:sp>
        <p:nvSpPr>
          <p:cNvPr id="2028" name="Google Shape;2028;p44"/>
          <p:cNvSpPr txBox="1"/>
          <p:nvPr>
            <p:ph idx="2" type="title"/>
          </p:nvPr>
        </p:nvSpPr>
        <p:spPr>
          <a:xfrm>
            <a:off x="1263786" y="11021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029" name="Google Shape;2029;p44"/>
          <p:cNvGrpSpPr/>
          <p:nvPr/>
        </p:nvGrpSpPr>
        <p:grpSpPr>
          <a:xfrm>
            <a:off x="5446398" y="1165215"/>
            <a:ext cx="2643445" cy="2804536"/>
            <a:chOff x="5446398" y="1165215"/>
            <a:chExt cx="2643445" cy="2804536"/>
          </a:xfrm>
        </p:grpSpPr>
        <p:grpSp>
          <p:nvGrpSpPr>
            <p:cNvPr id="2030" name="Google Shape;2030;p44"/>
            <p:cNvGrpSpPr/>
            <p:nvPr/>
          </p:nvGrpSpPr>
          <p:grpSpPr>
            <a:xfrm>
              <a:off x="5476874" y="1165215"/>
              <a:ext cx="2418762" cy="1988846"/>
              <a:chOff x="5553074" y="1241415"/>
              <a:chExt cx="2418762" cy="1988846"/>
            </a:xfrm>
          </p:grpSpPr>
          <p:sp>
            <p:nvSpPr>
              <p:cNvPr id="2031" name="Google Shape;2031;p44"/>
              <p:cNvSpPr/>
              <p:nvPr/>
            </p:nvSpPr>
            <p:spPr>
              <a:xfrm>
                <a:off x="5769392" y="15701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7841067" y="2613222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6245899" y="1241415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6838192" y="30994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7225717" y="1455397"/>
                <a:ext cx="130770" cy="130764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5553074" y="2581765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5675599" y="2245165"/>
                <a:ext cx="93798" cy="97549"/>
              </a:xfrm>
              <a:custGeom>
                <a:rect b="b" l="l" r="r" t="t"/>
                <a:pathLst>
                  <a:path extrusionOk="0" h="2253" w="2253">
                    <a:moveTo>
                      <a:pt x="1126" y="0"/>
                    </a:moveTo>
                    <a:lnTo>
                      <a:pt x="727" y="727"/>
                    </a:lnTo>
                    <a:lnTo>
                      <a:pt x="0" y="1126"/>
                    </a:lnTo>
                    <a:lnTo>
                      <a:pt x="727" y="1526"/>
                    </a:lnTo>
                    <a:lnTo>
                      <a:pt x="1126" y="2252"/>
                    </a:lnTo>
                    <a:lnTo>
                      <a:pt x="1526" y="1526"/>
                    </a:lnTo>
                    <a:lnTo>
                      <a:pt x="2252" y="1126"/>
                    </a:lnTo>
                    <a:lnTo>
                      <a:pt x="1526" y="727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8" name="Google Shape;2038;p44"/>
            <p:cNvGrpSpPr/>
            <p:nvPr/>
          </p:nvGrpSpPr>
          <p:grpSpPr>
            <a:xfrm>
              <a:off x="5446398" y="1326148"/>
              <a:ext cx="2643445" cy="2643603"/>
              <a:chOff x="5599948" y="1976800"/>
              <a:chExt cx="2643445" cy="2643603"/>
            </a:xfrm>
          </p:grpSpPr>
          <p:grpSp>
            <p:nvGrpSpPr>
              <p:cNvPr id="2039" name="Google Shape;2039;p44"/>
              <p:cNvGrpSpPr/>
              <p:nvPr/>
            </p:nvGrpSpPr>
            <p:grpSpPr>
              <a:xfrm>
                <a:off x="5599948" y="1976800"/>
                <a:ext cx="2643445" cy="2643603"/>
                <a:chOff x="5599948" y="1976800"/>
                <a:chExt cx="2643445" cy="2643603"/>
              </a:xfrm>
            </p:grpSpPr>
            <p:sp>
              <p:nvSpPr>
                <p:cNvPr id="2040" name="Google Shape;2040;p44"/>
                <p:cNvSpPr/>
                <p:nvPr/>
              </p:nvSpPr>
              <p:spPr>
                <a:xfrm>
                  <a:off x="8085966" y="4604273"/>
                  <a:ext cx="51647" cy="9390"/>
                </a:xfrm>
                <a:custGeom>
                  <a:rect b="b" l="l" r="r" t="t"/>
                  <a:pathLst>
                    <a:path extrusionOk="0" h="170" w="935">
                      <a:moveTo>
                        <a:pt x="86" y="0"/>
                      </a:moveTo>
                      <a:cubicBezTo>
                        <a:pt x="37" y="0"/>
                        <a:pt x="1" y="37"/>
                        <a:pt x="1" y="85"/>
                      </a:cubicBezTo>
                      <a:cubicBezTo>
                        <a:pt x="1" y="134"/>
                        <a:pt x="37" y="170"/>
                        <a:pt x="86" y="170"/>
                      </a:cubicBezTo>
                      <a:lnTo>
                        <a:pt x="837" y="170"/>
                      </a:lnTo>
                      <a:cubicBezTo>
                        <a:pt x="886" y="170"/>
                        <a:pt x="922" y="134"/>
                        <a:pt x="934" y="85"/>
                      </a:cubicBezTo>
                      <a:cubicBezTo>
                        <a:pt x="934" y="37"/>
                        <a:pt x="886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44"/>
                <p:cNvSpPr/>
                <p:nvPr/>
              </p:nvSpPr>
              <p:spPr>
                <a:xfrm>
                  <a:off x="6709393" y="2063964"/>
                  <a:ext cx="60982" cy="131962"/>
                </a:xfrm>
                <a:custGeom>
                  <a:rect b="b" l="l" r="r" t="t"/>
                  <a:pathLst>
                    <a:path extrusionOk="0" h="2389" w="1104">
                      <a:moveTo>
                        <a:pt x="449" y="1"/>
                      </a:moveTo>
                      <a:cubicBezTo>
                        <a:pt x="303" y="801"/>
                        <a:pt x="146" y="1589"/>
                        <a:pt x="0" y="2389"/>
                      </a:cubicBezTo>
                      <a:lnTo>
                        <a:pt x="1103" y="2389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44"/>
                <p:cNvSpPr/>
                <p:nvPr/>
              </p:nvSpPr>
              <p:spPr>
                <a:xfrm>
                  <a:off x="6709393" y="2195871"/>
                  <a:ext cx="60982" cy="131962"/>
                </a:xfrm>
                <a:custGeom>
                  <a:rect b="b" l="l" r="r" t="t"/>
                  <a:pathLst>
                    <a:path extrusionOk="0" h="2389" w="1104">
                      <a:moveTo>
                        <a:pt x="0" y="1"/>
                      </a:moveTo>
                      <a:cubicBezTo>
                        <a:pt x="146" y="801"/>
                        <a:pt x="303" y="1601"/>
                        <a:pt x="449" y="2388"/>
                      </a:cubicBezTo>
                      <a:lnTo>
                        <a:pt x="11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44"/>
                <p:cNvSpPr/>
                <p:nvPr/>
              </p:nvSpPr>
              <p:spPr>
                <a:xfrm>
                  <a:off x="6635043" y="2165049"/>
                  <a:ext cx="99151" cy="60982"/>
                </a:xfrm>
                <a:custGeom>
                  <a:rect b="b" l="l" r="r" t="t"/>
                  <a:pathLst>
                    <a:path extrusionOk="0" h="1104" w="1795">
                      <a:moveTo>
                        <a:pt x="1795" y="1"/>
                      </a:moveTo>
                      <a:lnTo>
                        <a:pt x="1" y="655"/>
                      </a:lnTo>
                      <a:lnTo>
                        <a:pt x="1795" y="1104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44"/>
                <p:cNvSpPr/>
                <p:nvPr/>
              </p:nvSpPr>
              <p:spPr>
                <a:xfrm>
                  <a:off x="6734139" y="2165049"/>
                  <a:ext cx="99151" cy="60982"/>
                </a:xfrm>
                <a:custGeom>
                  <a:rect b="b" l="l" r="r" t="t"/>
                  <a:pathLst>
                    <a:path extrusionOk="0" h="1104" w="1795">
                      <a:moveTo>
                        <a:pt x="1" y="1"/>
                      </a:moveTo>
                      <a:lnTo>
                        <a:pt x="1" y="1104"/>
                      </a:lnTo>
                      <a:lnTo>
                        <a:pt x="1795" y="65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44"/>
                <p:cNvSpPr/>
                <p:nvPr/>
              </p:nvSpPr>
              <p:spPr>
                <a:xfrm>
                  <a:off x="6091396" y="3008357"/>
                  <a:ext cx="371638" cy="376720"/>
                </a:xfrm>
                <a:custGeom>
                  <a:rect b="b" l="l" r="r" t="t"/>
                  <a:pathLst>
                    <a:path extrusionOk="0" h="6820" w="6728">
                      <a:moveTo>
                        <a:pt x="1291" y="0"/>
                      </a:moveTo>
                      <a:cubicBezTo>
                        <a:pt x="879" y="0"/>
                        <a:pt x="498" y="212"/>
                        <a:pt x="267" y="564"/>
                      </a:cubicBezTo>
                      <a:cubicBezTo>
                        <a:pt x="37" y="880"/>
                        <a:pt x="0" y="1304"/>
                        <a:pt x="158" y="1668"/>
                      </a:cubicBezTo>
                      <a:cubicBezTo>
                        <a:pt x="182" y="1716"/>
                        <a:pt x="218" y="1765"/>
                        <a:pt x="255" y="1813"/>
                      </a:cubicBezTo>
                      <a:cubicBezTo>
                        <a:pt x="255" y="1837"/>
                        <a:pt x="267" y="1849"/>
                        <a:pt x="279" y="1861"/>
                      </a:cubicBezTo>
                      <a:cubicBezTo>
                        <a:pt x="764" y="2831"/>
                        <a:pt x="1467" y="3680"/>
                        <a:pt x="2315" y="4346"/>
                      </a:cubicBezTo>
                      <a:cubicBezTo>
                        <a:pt x="2812" y="4734"/>
                        <a:pt x="3527" y="5280"/>
                        <a:pt x="4679" y="5522"/>
                      </a:cubicBezTo>
                      <a:cubicBezTo>
                        <a:pt x="5043" y="5583"/>
                        <a:pt x="5406" y="5619"/>
                        <a:pt x="5782" y="5631"/>
                      </a:cubicBezTo>
                      <a:cubicBezTo>
                        <a:pt x="5858" y="5544"/>
                        <a:pt x="5974" y="5496"/>
                        <a:pt x="6084" y="5496"/>
                      </a:cubicBezTo>
                      <a:cubicBezTo>
                        <a:pt x="6097" y="5496"/>
                        <a:pt x="6109" y="5497"/>
                        <a:pt x="6121" y="5498"/>
                      </a:cubicBezTo>
                      <a:cubicBezTo>
                        <a:pt x="6363" y="5526"/>
                        <a:pt x="6583" y="5838"/>
                        <a:pt x="6678" y="6327"/>
                      </a:cubicBezTo>
                      <a:lnTo>
                        <a:pt x="6678" y="6327"/>
                      </a:lnTo>
                      <a:cubicBezTo>
                        <a:pt x="6633" y="5880"/>
                        <a:pt x="6587" y="5428"/>
                        <a:pt x="6534" y="4977"/>
                      </a:cubicBezTo>
                      <a:cubicBezTo>
                        <a:pt x="5212" y="3098"/>
                        <a:pt x="3576" y="1437"/>
                        <a:pt x="1709" y="92"/>
                      </a:cubicBezTo>
                      <a:cubicBezTo>
                        <a:pt x="1624" y="43"/>
                        <a:pt x="1527" y="19"/>
                        <a:pt x="1418" y="7"/>
                      </a:cubicBezTo>
                      <a:cubicBezTo>
                        <a:pt x="1376" y="2"/>
                        <a:pt x="1333" y="0"/>
                        <a:pt x="1291" y="0"/>
                      </a:cubicBezTo>
                      <a:close/>
                      <a:moveTo>
                        <a:pt x="6678" y="6327"/>
                      </a:moveTo>
                      <a:cubicBezTo>
                        <a:pt x="6695" y="6491"/>
                        <a:pt x="6711" y="6656"/>
                        <a:pt x="6728" y="6819"/>
                      </a:cubicBezTo>
                      <a:cubicBezTo>
                        <a:pt x="6725" y="6641"/>
                        <a:pt x="6707" y="6475"/>
                        <a:pt x="6678" y="63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44"/>
                <p:cNvSpPr/>
                <p:nvPr/>
              </p:nvSpPr>
              <p:spPr>
                <a:xfrm>
                  <a:off x="6081343" y="2635394"/>
                  <a:ext cx="257517" cy="480511"/>
                </a:xfrm>
                <a:custGeom>
                  <a:rect b="b" l="l" r="r" t="t"/>
                  <a:pathLst>
                    <a:path extrusionOk="0" h="8699" w="4662">
                      <a:moveTo>
                        <a:pt x="3734" y="1"/>
                      </a:moveTo>
                      <a:cubicBezTo>
                        <a:pt x="3710" y="1"/>
                        <a:pt x="3686" y="3"/>
                        <a:pt x="3661" y="7"/>
                      </a:cubicBezTo>
                      <a:cubicBezTo>
                        <a:pt x="2897" y="128"/>
                        <a:pt x="2243" y="880"/>
                        <a:pt x="2073" y="1850"/>
                      </a:cubicBezTo>
                      <a:cubicBezTo>
                        <a:pt x="2000" y="2080"/>
                        <a:pt x="1903" y="2310"/>
                        <a:pt x="1806" y="2565"/>
                      </a:cubicBezTo>
                      <a:cubicBezTo>
                        <a:pt x="1794" y="2589"/>
                        <a:pt x="1782" y="2613"/>
                        <a:pt x="1782" y="2638"/>
                      </a:cubicBezTo>
                      <a:cubicBezTo>
                        <a:pt x="1709" y="2807"/>
                        <a:pt x="1661" y="2941"/>
                        <a:pt x="1600" y="3110"/>
                      </a:cubicBezTo>
                      <a:cubicBezTo>
                        <a:pt x="1564" y="3195"/>
                        <a:pt x="1528" y="3280"/>
                        <a:pt x="1491" y="3377"/>
                      </a:cubicBezTo>
                      <a:cubicBezTo>
                        <a:pt x="1443" y="3474"/>
                        <a:pt x="1406" y="3583"/>
                        <a:pt x="1382" y="3680"/>
                      </a:cubicBezTo>
                      <a:cubicBezTo>
                        <a:pt x="1261" y="3947"/>
                        <a:pt x="1164" y="4213"/>
                        <a:pt x="1055" y="4492"/>
                      </a:cubicBezTo>
                      <a:cubicBezTo>
                        <a:pt x="994" y="4638"/>
                        <a:pt x="934" y="4783"/>
                        <a:pt x="873" y="4965"/>
                      </a:cubicBezTo>
                      <a:cubicBezTo>
                        <a:pt x="837" y="5038"/>
                        <a:pt x="800" y="5135"/>
                        <a:pt x="776" y="5219"/>
                      </a:cubicBezTo>
                      <a:cubicBezTo>
                        <a:pt x="752" y="5292"/>
                        <a:pt x="715" y="5377"/>
                        <a:pt x="679" y="5462"/>
                      </a:cubicBezTo>
                      <a:cubicBezTo>
                        <a:pt x="667" y="5486"/>
                        <a:pt x="655" y="5535"/>
                        <a:pt x="631" y="5583"/>
                      </a:cubicBezTo>
                      <a:cubicBezTo>
                        <a:pt x="570" y="5729"/>
                        <a:pt x="522" y="5886"/>
                        <a:pt x="449" y="6032"/>
                      </a:cubicBezTo>
                      <a:cubicBezTo>
                        <a:pt x="340" y="6274"/>
                        <a:pt x="231" y="6529"/>
                        <a:pt x="146" y="6795"/>
                      </a:cubicBezTo>
                      <a:cubicBezTo>
                        <a:pt x="25" y="7147"/>
                        <a:pt x="0" y="7535"/>
                        <a:pt x="85" y="7910"/>
                      </a:cubicBezTo>
                      <a:cubicBezTo>
                        <a:pt x="134" y="8141"/>
                        <a:pt x="243" y="8371"/>
                        <a:pt x="388" y="8565"/>
                      </a:cubicBezTo>
                      <a:lnTo>
                        <a:pt x="425" y="8589"/>
                      </a:lnTo>
                      <a:cubicBezTo>
                        <a:pt x="473" y="8638"/>
                        <a:pt x="522" y="8674"/>
                        <a:pt x="582" y="8698"/>
                      </a:cubicBezTo>
                      <a:cubicBezTo>
                        <a:pt x="425" y="8129"/>
                        <a:pt x="715" y="7523"/>
                        <a:pt x="1152" y="7341"/>
                      </a:cubicBezTo>
                      <a:cubicBezTo>
                        <a:pt x="1248" y="7306"/>
                        <a:pt x="1347" y="7289"/>
                        <a:pt x="1445" y="7289"/>
                      </a:cubicBezTo>
                      <a:cubicBezTo>
                        <a:pt x="1754" y="7289"/>
                        <a:pt x="2050" y="7455"/>
                        <a:pt x="2206" y="7741"/>
                      </a:cubicBezTo>
                      <a:lnTo>
                        <a:pt x="2316" y="7535"/>
                      </a:lnTo>
                      <a:cubicBezTo>
                        <a:pt x="2437" y="7292"/>
                        <a:pt x="2558" y="7050"/>
                        <a:pt x="2679" y="6807"/>
                      </a:cubicBezTo>
                      <a:lnTo>
                        <a:pt x="3031" y="6068"/>
                      </a:lnTo>
                      <a:cubicBezTo>
                        <a:pt x="3091" y="5910"/>
                        <a:pt x="3164" y="5777"/>
                        <a:pt x="3249" y="5607"/>
                      </a:cubicBezTo>
                      <a:cubicBezTo>
                        <a:pt x="3455" y="5159"/>
                        <a:pt x="3637" y="4771"/>
                        <a:pt x="3770" y="4432"/>
                      </a:cubicBezTo>
                      <a:cubicBezTo>
                        <a:pt x="3843" y="4274"/>
                        <a:pt x="3903" y="4153"/>
                        <a:pt x="3952" y="4007"/>
                      </a:cubicBezTo>
                      <a:cubicBezTo>
                        <a:pt x="4364" y="3050"/>
                        <a:pt x="4485" y="2674"/>
                        <a:pt x="4485" y="2674"/>
                      </a:cubicBezTo>
                      <a:cubicBezTo>
                        <a:pt x="4662" y="2180"/>
                        <a:pt x="4485" y="1"/>
                        <a:pt x="37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44"/>
                <p:cNvSpPr/>
                <p:nvPr/>
              </p:nvSpPr>
              <p:spPr>
                <a:xfrm>
                  <a:off x="6149616" y="2636554"/>
                  <a:ext cx="247133" cy="680195"/>
                </a:xfrm>
                <a:custGeom>
                  <a:rect b="b" l="l" r="r" t="t"/>
                  <a:pathLst>
                    <a:path extrusionOk="0" h="12314" w="4474">
                      <a:moveTo>
                        <a:pt x="2970" y="1"/>
                      </a:moveTo>
                      <a:cubicBezTo>
                        <a:pt x="2569" y="1"/>
                        <a:pt x="2175" y="87"/>
                        <a:pt x="1819" y="265"/>
                      </a:cubicBezTo>
                      <a:lnTo>
                        <a:pt x="1758" y="301"/>
                      </a:lnTo>
                      <a:cubicBezTo>
                        <a:pt x="1395" y="1720"/>
                        <a:pt x="1055" y="3259"/>
                        <a:pt x="789" y="4908"/>
                      </a:cubicBezTo>
                      <a:cubicBezTo>
                        <a:pt x="364" y="7356"/>
                        <a:pt x="98" y="9829"/>
                        <a:pt x="1" y="12314"/>
                      </a:cubicBezTo>
                      <a:lnTo>
                        <a:pt x="4474" y="11926"/>
                      </a:lnTo>
                      <a:lnTo>
                        <a:pt x="3407" y="35"/>
                      </a:lnTo>
                      <a:cubicBezTo>
                        <a:pt x="3261" y="12"/>
                        <a:pt x="3115" y="1"/>
                        <a:pt x="29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8" name="Google Shape;2048;p44"/>
                <p:cNvSpPr/>
                <p:nvPr/>
              </p:nvSpPr>
              <p:spPr>
                <a:xfrm>
                  <a:off x="6246724" y="2480454"/>
                  <a:ext cx="94456" cy="209405"/>
                </a:xfrm>
                <a:custGeom>
                  <a:rect b="b" l="l" r="r" t="t"/>
                  <a:pathLst>
                    <a:path extrusionOk="0" h="3791" w="1710">
                      <a:moveTo>
                        <a:pt x="594" y="0"/>
                      </a:moveTo>
                      <a:cubicBezTo>
                        <a:pt x="594" y="12"/>
                        <a:pt x="582" y="24"/>
                        <a:pt x="582" y="36"/>
                      </a:cubicBezTo>
                      <a:cubicBezTo>
                        <a:pt x="558" y="109"/>
                        <a:pt x="522" y="182"/>
                        <a:pt x="497" y="291"/>
                      </a:cubicBezTo>
                      <a:cubicBezTo>
                        <a:pt x="485" y="400"/>
                        <a:pt x="461" y="521"/>
                        <a:pt x="437" y="630"/>
                      </a:cubicBezTo>
                      <a:cubicBezTo>
                        <a:pt x="388" y="873"/>
                        <a:pt x="352" y="1115"/>
                        <a:pt x="303" y="1358"/>
                      </a:cubicBezTo>
                      <a:cubicBezTo>
                        <a:pt x="279" y="1455"/>
                        <a:pt x="267" y="1552"/>
                        <a:pt x="255" y="1661"/>
                      </a:cubicBezTo>
                      <a:cubicBezTo>
                        <a:pt x="182" y="2049"/>
                        <a:pt x="109" y="2424"/>
                        <a:pt x="37" y="2824"/>
                      </a:cubicBezTo>
                      <a:cubicBezTo>
                        <a:pt x="25" y="2946"/>
                        <a:pt x="0" y="3055"/>
                        <a:pt x="0" y="3176"/>
                      </a:cubicBezTo>
                      <a:cubicBezTo>
                        <a:pt x="429" y="3597"/>
                        <a:pt x="848" y="3791"/>
                        <a:pt x="1157" y="3791"/>
                      </a:cubicBezTo>
                      <a:cubicBezTo>
                        <a:pt x="1337" y="3791"/>
                        <a:pt x="1479" y="3725"/>
                        <a:pt x="1564" y="3600"/>
                      </a:cubicBezTo>
                      <a:cubicBezTo>
                        <a:pt x="1600" y="3552"/>
                        <a:pt x="1709" y="3370"/>
                        <a:pt x="1637" y="2885"/>
                      </a:cubicBezTo>
                      <a:cubicBezTo>
                        <a:pt x="1612" y="2812"/>
                        <a:pt x="1600" y="2740"/>
                        <a:pt x="1600" y="2667"/>
                      </a:cubicBezTo>
                      <a:cubicBezTo>
                        <a:pt x="1600" y="2655"/>
                        <a:pt x="1588" y="2582"/>
                        <a:pt x="1576" y="2449"/>
                      </a:cubicBezTo>
                      <a:lnTo>
                        <a:pt x="1576" y="2412"/>
                      </a:lnTo>
                      <a:cubicBezTo>
                        <a:pt x="1564" y="2243"/>
                        <a:pt x="1540" y="2037"/>
                        <a:pt x="1515" y="1794"/>
                      </a:cubicBezTo>
                      <a:cubicBezTo>
                        <a:pt x="1503" y="1709"/>
                        <a:pt x="1503" y="1612"/>
                        <a:pt x="1491" y="1552"/>
                      </a:cubicBezTo>
                      <a:cubicBezTo>
                        <a:pt x="1491" y="1491"/>
                        <a:pt x="1479" y="1418"/>
                        <a:pt x="1479" y="1358"/>
                      </a:cubicBezTo>
                      <a:cubicBezTo>
                        <a:pt x="1443" y="1079"/>
                        <a:pt x="1406" y="812"/>
                        <a:pt x="1382" y="594"/>
                      </a:cubicBezTo>
                      <a:cubicBezTo>
                        <a:pt x="1382" y="570"/>
                        <a:pt x="1382" y="558"/>
                        <a:pt x="1382" y="533"/>
                      </a:cubicBezTo>
                      <a:cubicBezTo>
                        <a:pt x="1382" y="461"/>
                        <a:pt x="1370" y="400"/>
                        <a:pt x="1358" y="327"/>
                      </a:cubicBezTo>
                      <a:lnTo>
                        <a:pt x="897" y="121"/>
                      </a:lnTo>
                      <a:lnTo>
                        <a:pt x="59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9" name="Google Shape;2049;p44"/>
                <p:cNvSpPr/>
                <p:nvPr/>
              </p:nvSpPr>
              <p:spPr>
                <a:xfrm>
                  <a:off x="6166353" y="3884476"/>
                  <a:ext cx="223712" cy="590544"/>
                </a:xfrm>
                <a:custGeom>
                  <a:rect b="b" l="l" r="r" t="t"/>
                  <a:pathLst>
                    <a:path extrusionOk="0" h="10691" w="4050">
                      <a:moveTo>
                        <a:pt x="1" y="1"/>
                      </a:moveTo>
                      <a:lnTo>
                        <a:pt x="1" y="170"/>
                      </a:lnTo>
                      <a:lnTo>
                        <a:pt x="1" y="1225"/>
                      </a:lnTo>
                      <a:lnTo>
                        <a:pt x="1" y="1310"/>
                      </a:lnTo>
                      <a:lnTo>
                        <a:pt x="1" y="1746"/>
                      </a:lnTo>
                      <a:lnTo>
                        <a:pt x="1" y="3904"/>
                      </a:lnTo>
                      <a:lnTo>
                        <a:pt x="1" y="4340"/>
                      </a:lnTo>
                      <a:lnTo>
                        <a:pt x="1" y="5177"/>
                      </a:lnTo>
                      <a:lnTo>
                        <a:pt x="1" y="5492"/>
                      </a:lnTo>
                      <a:lnTo>
                        <a:pt x="1" y="7480"/>
                      </a:lnTo>
                      <a:lnTo>
                        <a:pt x="1" y="7516"/>
                      </a:lnTo>
                      <a:lnTo>
                        <a:pt x="1" y="7892"/>
                      </a:lnTo>
                      <a:lnTo>
                        <a:pt x="1" y="8364"/>
                      </a:lnTo>
                      <a:lnTo>
                        <a:pt x="1" y="8583"/>
                      </a:lnTo>
                      <a:lnTo>
                        <a:pt x="1" y="10134"/>
                      </a:lnTo>
                      <a:cubicBezTo>
                        <a:pt x="510" y="10437"/>
                        <a:pt x="1092" y="10631"/>
                        <a:pt x="1698" y="10680"/>
                      </a:cubicBezTo>
                      <a:cubicBezTo>
                        <a:pt x="1795" y="10687"/>
                        <a:pt x="1893" y="10691"/>
                        <a:pt x="1991" y="10691"/>
                      </a:cubicBezTo>
                      <a:cubicBezTo>
                        <a:pt x="2706" y="10691"/>
                        <a:pt x="3420" y="10497"/>
                        <a:pt x="4049" y="10134"/>
                      </a:cubicBezTo>
                      <a:lnTo>
                        <a:pt x="4049" y="9225"/>
                      </a:lnTo>
                      <a:lnTo>
                        <a:pt x="40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44"/>
                <p:cNvSpPr/>
                <p:nvPr/>
              </p:nvSpPr>
              <p:spPr>
                <a:xfrm>
                  <a:off x="6105426" y="4438893"/>
                  <a:ext cx="552430" cy="181510"/>
                </a:xfrm>
                <a:custGeom>
                  <a:rect b="b" l="l" r="r" t="t"/>
                  <a:pathLst>
                    <a:path extrusionOk="0" h="3286" w="10001">
                      <a:moveTo>
                        <a:pt x="1140" y="0"/>
                      </a:moveTo>
                      <a:cubicBezTo>
                        <a:pt x="1092" y="37"/>
                        <a:pt x="1080" y="85"/>
                        <a:pt x="1080" y="146"/>
                      </a:cubicBezTo>
                      <a:cubicBezTo>
                        <a:pt x="1067" y="170"/>
                        <a:pt x="1055" y="194"/>
                        <a:pt x="1055" y="206"/>
                      </a:cubicBezTo>
                      <a:cubicBezTo>
                        <a:pt x="1019" y="352"/>
                        <a:pt x="995" y="485"/>
                        <a:pt x="958" y="582"/>
                      </a:cubicBezTo>
                      <a:cubicBezTo>
                        <a:pt x="958" y="594"/>
                        <a:pt x="958" y="618"/>
                        <a:pt x="958" y="643"/>
                      </a:cubicBezTo>
                      <a:cubicBezTo>
                        <a:pt x="958" y="643"/>
                        <a:pt x="873" y="982"/>
                        <a:pt x="776" y="1334"/>
                      </a:cubicBezTo>
                      <a:cubicBezTo>
                        <a:pt x="764" y="1394"/>
                        <a:pt x="740" y="1467"/>
                        <a:pt x="728" y="1540"/>
                      </a:cubicBezTo>
                      <a:cubicBezTo>
                        <a:pt x="716" y="1588"/>
                        <a:pt x="704" y="1624"/>
                        <a:pt x="692" y="1673"/>
                      </a:cubicBezTo>
                      <a:cubicBezTo>
                        <a:pt x="655" y="1782"/>
                        <a:pt x="607" y="1891"/>
                        <a:pt x="558" y="2000"/>
                      </a:cubicBezTo>
                      <a:cubicBezTo>
                        <a:pt x="546" y="2024"/>
                        <a:pt x="534" y="2049"/>
                        <a:pt x="522" y="2073"/>
                      </a:cubicBezTo>
                      <a:cubicBezTo>
                        <a:pt x="510" y="2109"/>
                        <a:pt x="486" y="2134"/>
                        <a:pt x="461" y="2170"/>
                      </a:cubicBezTo>
                      <a:cubicBezTo>
                        <a:pt x="425" y="2231"/>
                        <a:pt x="364" y="2303"/>
                        <a:pt x="316" y="2364"/>
                      </a:cubicBezTo>
                      <a:cubicBezTo>
                        <a:pt x="231" y="2424"/>
                        <a:pt x="1" y="2655"/>
                        <a:pt x="25" y="2921"/>
                      </a:cubicBezTo>
                      <a:cubicBezTo>
                        <a:pt x="37" y="2994"/>
                        <a:pt x="73" y="3067"/>
                        <a:pt x="122" y="3128"/>
                      </a:cubicBezTo>
                      <a:cubicBezTo>
                        <a:pt x="170" y="3188"/>
                        <a:pt x="219" y="3237"/>
                        <a:pt x="267" y="3285"/>
                      </a:cubicBezTo>
                      <a:cubicBezTo>
                        <a:pt x="3467" y="3249"/>
                        <a:pt x="6655" y="3212"/>
                        <a:pt x="9855" y="3164"/>
                      </a:cubicBezTo>
                      <a:cubicBezTo>
                        <a:pt x="9989" y="2764"/>
                        <a:pt x="10001" y="2328"/>
                        <a:pt x="9880" y="1928"/>
                      </a:cubicBezTo>
                      <a:cubicBezTo>
                        <a:pt x="9507" y="785"/>
                        <a:pt x="7917" y="24"/>
                        <a:pt x="5820" y="24"/>
                      </a:cubicBezTo>
                      <a:cubicBezTo>
                        <a:pt x="5804" y="24"/>
                        <a:pt x="5787" y="24"/>
                        <a:pt x="5770" y="24"/>
                      </a:cubicBezTo>
                      <a:lnTo>
                        <a:pt x="5661" y="24"/>
                      </a:lnTo>
                      <a:cubicBezTo>
                        <a:pt x="5480" y="24"/>
                        <a:pt x="5310" y="37"/>
                        <a:pt x="5128" y="49"/>
                      </a:cubicBezTo>
                      <a:lnTo>
                        <a:pt x="5055" y="49"/>
                      </a:lnTo>
                      <a:cubicBezTo>
                        <a:pt x="4922" y="49"/>
                        <a:pt x="4813" y="73"/>
                        <a:pt x="4704" y="73"/>
                      </a:cubicBezTo>
                      <a:cubicBezTo>
                        <a:pt x="4425" y="97"/>
                        <a:pt x="4255" y="109"/>
                        <a:pt x="4207" y="109"/>
                      </a:cubicBezTo>
                      <a:cubicBezTo>
                        <a:pt x="3993" y="126"/>
                        <a:pt x="3615" y="144"/>
                        <a:pt x="2936" y="144"/>
                      </a:cubicBezTo>
                      <a:cubicBezTo>
                        <a:pt x="2655" y="144"/>
                        <a:pt x="2322" y="141"/>
                        <a:pt x="1928" y="134"/>
                      </a:cubicBezTo>
                      <a:cubicBezTo>
                        <a:pt x="1880" y="140"/>
                        <a:pt x="1828" y="143"/>
                        <a:pt x="1775" y="143"/>
                      </a:cubicBezTo>
                      <a:cubicBezTo>
                        <a:pt x="1722" y="143"/>
                        <a:pt x="1667" y="140"/>
                        <a:pt x="1613" y="134"/>
                      </a:cubicBezTo>
                      <a:cubicBezTo>
                        <a:pt x="1443" y="109"/>
                        <a:pt x="1286" y="73"/>
                        <a:pt x="11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44"/>
                <p:cNvSpPr/>
                <p:nvPr/>
              </p:nvSpPr>
              <p:spPr>
                <a:xfrm>
                  <a:off x="6106752" y="4431436"/>
                  <a:ext cx="551105" cy="188967"/>
                </a:xfrm>
                <a:custGeom>
                  <a:rect b="b" l="l" r="r" t="t"/>
                  <a:pathLst>
                    <a:path extrusionOk="0" h="3421" w="9977">
                      <a:moveTo>
                        <a:pt x="5350" y="0"/>
                      </a:moveTo>
                      <a:cubicBezTo>
                        <a:pt x="5337" y="0"/>
                        <a:pt x="5323" y="1"/>
                        <a:pt x="5310" y="2"/>
                      </a:cubicBezTo>
                      <a:cubicBezTo>
                        <a:pt x="4898" y="99"/>
                        <a:pt x="4934" y="1020"/>
                        <a:pt x="4607" y="1517"/>
                      </a:cubicBezTo>
                      <a:cubicBezTo>
                        <a:pt x="4390" y="1835"/>
                        <a:pt x="3935" y="2103"/>
                        <a:pt x="2935" y="2103"/>
                      </a:cubicBezTo>
                      <a:cubicBezTo>
                        <a:pt x="2371" y="2103"/>
                        <a:pt x="1634" y="2018"/>
                        <a:pt x="668" y="1808"/>
                      </a:cubicBezTo>
                      <a:cubicBezTo>
                        <a:pt x="631" y="1929"/>
                        <a:pt x="595" y="2038"/>
                        <a:pt x="534" y="2147"/>
                      </a:cubicBezTo>
                      <a:cubicBezTo>
                        <a:pt x="534" y="2172"/>
                        <a:pt x="522" y="2196"/>
                        <a:pt x="510" y="2220"/>
                      </a:cubicBezTo>
                      <a:cubicBezTo>
                        <a:pt x="486" y="2244"/>
                        <a:pt x="462" y="2281"/>
                        <a:pt x="449" y="2305"/>
                      </a:cubicBezTo>
                      <a:cubicBezTo>
                        <a:pt x="401" y="2378"/>
                        <a:pt x="352" y="2438"/>
                        <a:pt x="292" y="2499"/>
                      </a:cubicBezTo>
                      <a:cubicBezTo>
                        <a:pt x="207" y="2584"/>
                        <a:pt x="134" y="2681"/>
                        <a:pt x="74" y="2790"/>
                      </a:cubicBezTo>
                      <a:cubicBezTo>
                        <a:pt x="25" y="2863"/>
                        <a:pt x="1" y="2959"/>
                        <a:pt x="1" y="3056"/>
                      </a:cubicBezTo>
                      <a:cubicBezTo>
                        <a:pt x="13" y="3129"/>
                        <a:pt x="49" y="3202"/>
                        <a:pt x="98" y="3263"/>
                      </a:cubicBezTo>
                      <a:cubicBezTo>
                        <a:pt x="146" y="3323"/>
                        <a:pt x="195" y="3372"/>
                        <a:pt x="243" y="3420"/>
                      </a:cubicBezTo>
                      <a:cubicBezTo>
                        <a:pt x="3443" y="3384"/>
                        <a:pt x="6631" y="3347"/>
                        <a:pt x="9831" y="3299"/>
                      </a:cubicBezTo>
                      <a:cubicBezTo>
                        <a:pt x="9965" y="2899"/>
                        <a:pt x="9977" y="2463"/>
                        <a:pt x="9856" y="2063"/>
                      </a:cubicBezTo>
                      <a:cubicBezTo>
                        <a:pt x="9650" y="1444"/>
                        <a:pt x="9104" y="947"/>
                        <a:pt x="8316" y="608"/>
                      </a:cubicBezTo>
                      <a:cubicBezTo>
                        <a:pt x="7551" y="304"/>
                        <a:pt x="6743" y="157"/>
                        <a:pt x="5933" y="157"/>
                      </a:cubicBezTo>
                      <a:cubicBezTo>
                        <a:pt x="5871" y="157"/>
                        <a:pt x="5809" y="158"/>
                        <a:pt x="5746" y="159"/>
                      </a:cubicBezTo>
                      <a:cubicBezTo>
                        <a:pt x="5636" y="60"/>
                        <a:pt x="5494" y="0"/>
                        <a:pt x="53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44"/>
                <p:cNvSpPr/>
                <p:nvPr/>
              </p:nvSpPr>
              <p:spPr>
                <a:xfrm>
                  <a:off x="5755276" y="3750581"/>
                  <a:ext cx="547735" cy="559114"/>
                </a:xfrm>
                <a:custGeom>
                  <a:rect b="b" l="l" r="r" t="t"/>
                  <a:pathLst>
                    <a:path extrusionOk="0" h="10122" w="9916">
                      <a:moveTo>
                        <a:pt x="6982" y="0"/>
                      </a:moveTo>
                      <a:lnTo>
                        <a:pt x="6873" y="122"/>
                      </a:lnTo>
                      <a:lnTo>
                        <a:pt x="6146" y="873"/>
                      </a:lnTo>
                      <a:lnTo>
                        <a:pt x="6085" y="946"/>
                      </a:lnTo>
                      <a:lnTo>
                        <a:pt x="5782" y="1261"/>
                      </a:lnTo>
                      <a:lnTo>
                        <a:pt x="4352" y="2764"/>
                      </a:lnTo>
                      <a:lnTo>
                        <a:pt x="4291" y="2825"/>
                      </a:lnTo>
                      <a:lnTo>
                        <a:pt x="3988" y="3140"/>
                      </a:lnTo>
                      <a:lnTo>
                        <a:pt x="3685" y="3467"/>
                      </a:lnTo>
                      <a:lnTo>
                        <a:pt x="3418" y="3746"/>
                      </a:lnTo>
                      <a:lnTo>
                        <a:pt x="3200" y="3976"/>
                      </a:lnTo>
                      <a:lnTo>
                        <a:pt x="1843" y="5407"/>
                      </a:lnTo>
                      <a:lnTo>
                        <a:pt x="1806" y="5443"/>
                      </a:lnTo>
                      <a:lnTo>
                        <a:pt x="1552" y="5710"/>
                      </a:lnTo>
                      <a:lnTo>
                        <a:pt x="1224" y="6049"/>
                      </a:lnTo>
                      <a:lnTo>
                        <a:pt x="1067" y="6207"/>
                      </a:lnTo>
                      <a:lnTo>
                        <a:pt x="921" y="6364"/>
                      </a:lnTo>
                      <a:lnTo>
                        <a:pt x="218" y="7104"/>
                      </a:lnTo>
                      <a:lnTo>
                        <a:pt x="0" y="7322"/>
                      </a:lnTo>
                      <a:cubicBezTo>
                        <a:pt x="158" y="7904"/>
                        <a:pt x="449" y="8437"/>
                        <a:pt x="849" y="8873"/>
                      </a:cubicBezTo>
                      <a:cubicBezTo>
                        <a:pt x="1394" y="9504"/>
                        <a:pt x="2121" y="9928"/>
                        <a:pt x="2921" y="10122"/>
                      </a:cubicBezTo>
                      <a:lnTo>
                        <a:pt x="3552" y="9467"/>
                      </a:lnTo>
                      <a:lnTo>
                        <a:pt x="4509" y="8449"/>
                      </a:lnTo>
                      <a:lnTo>
                        <a:pt x="9685" y="3031"/>
                      </a:lnTo>
                      <a:lnTo>
                        <a:pt x="9916" y="2800"/>
                      </a:lnTo>
                      <a:cubicBezTo>
                        <a:pt x="9916" y="2788"/>
                        <a:pt x="8158" y="1116"/>
                        <a:pt x="8158" y="1116"/>
                      </a:cubicBezTo>
                      <a:lnTo>
                        <a:pt x="7806" y="776"/>
                      </a:lnTo>
                      <a:lnTo>
                        <a:pt x="7055" y="61"/>
                      </a:lnTo>
                      <a:lnTo>
                        <a:pt x="698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44"/>
                <p:cNvSpPr/>
                <p:nvPr/>
              </p:nvSpPr>
              <p:spPr>
                <a:xfrm>
                  <a:off x="5599948" y="4152984"/>
                  <a:ext cx="464050" cy="458692"/>
                </a:xfrm>
                <a:custGeom>
                  <a:rect b="b" l="l" r="r" t="t"/>
                  <a:pathLst>
                    <a:path extrusionOk="0" h="8304" w="8401">
                      <a:moveTo>
                        <a:pt x="2897" y="0"/>
                      </a:moveTo>
                      <a:cubicBezTo>
                        <a:pt x="2836" y="0"/>
                        <a:pt x="2788" y="25"/>
                        <a:pt x="2752" y="61"/>
                      </a:cubicBezTo>
                      <a:cubicBezTo>
                        <a:pt x="2727" y="73"/>
                        <a:pt x="2703" y="85"/>
                        <a:pt x="2691" y="97"/>
                      </a:cubicBezTo>
                      <a:cubicBezTo>
                        <a:pt x="2558" y="170"/>
                        <a:pt x="2449" y="243"/>
                        <a:pt x="2364" y="291"/>
                      </a:cubicBezTo>
                      <a:cubicBezTo>
                        <a:pt x="2352" y="316"/>
                        <a:pt x="2339" y="328"/>
                        <a:pt x="2315" y="340"/>
                      </a:cubicBezTo>
                      <a:cubicBezTo>
                        <a:pt x="2315" y="340"/>
                        <a:pt x="2012" y="534"/>
                        <a:pt x="1709" y="703"/>
                      </a:cubicBezTo>
                      <a:cubicBezTo>
                        <a:pt x="1661" y="740"/>
                        <a:pt x="1588" y="788"/>
                        <a:pt x="1527" y="825"/>
                      </a:cubicBezTo>
                      <a:cubicBezTo>
                        <a:pt x="1479" y="849"/>
                        <a:pt x="1442" y="873"/>
                        <a:pt x="1406" y="897"/>
                      </a:cubicBezTo>
                      <a:cubicBezTo>
                        <a:pt x="1309" y="946"/>
                        <a:pt x="1200" y="1006"/>
                        <a:pt x="1091" y="1043"/>
                      </a:cubicBezTo>
                      <a:cubicBezTo>
                        <a:pt x="1067" y="1055"/>
                        <a:pt x="1042" y="1067"/>
                        <a:pt x="1018" y="1079"/>
                      </a:cubicBezTo>
                      <a:cubicBezTo>
                        <a:pt x="982" y="1079"/>
                        <a:pt x="946" y="1091"/>
                        <a:pt x="909" y="1103"/>
                      </a:cubicBezTo>
                      <a:cubicBezTo>
                        <a:pt x="824" y="1116"/>
                        <a:pt x="739" y="1128"/>
                        <a:pt x="667" y="1128"/>
                      </a:cubicBezTo>
                      <a:cubicBezTo>
                        <a:pt x="558" y="1128"/>
                        <a:pt x="242" y="1128"/>
                        <a:pt x="73" y="1346"/>
                      </a:cubicBezTo>
                      <a:cubicBezTo>
                        <a:pt x="36" y="1406"/>
                        <a:pt x="0" y="1479"/>
                        <a:pt x="0" y="1552"/>
                      </a:cubicBezTo>
                      <a:lnTo>
                        <a:pt x="0" y="1770"/>
                      </a:lnTo>
                      <a:cubicBezTo>
                        <a:pt x="2327" y="3952"/>
                        <a:pt x="4667" y="6134"/>
                        <a:pt x="7018" y="8304"/>
                      </a:cubicBezTo>
                      <a:cubicBezTo>
                        <a:pt x="7382" y="8110"/>
                        <a:pt x="7685" y="7807"/>
                        <a:pt x="7879" y="7431"/>
                      </a:cubicBezTo>
                      <a:cubicBezTo>
                        <a:pt x="8400" y="6340"/>
                        <a:pt x="7770" y="4667"/>
                        <a:pt x="6230" y="3213"/>
                      </a:cubicBezTo>
                      <a:lnTo>
                        <a:pt x="6146" y="3128"/>
                      </a:lnTo>
                      <a:cubicBezTo>
                        <a:pt x="6024" y="3019"/>
                        <a:pt x="5879" y="2897"/>
                        <a:pt x="5746" y="2788"/>
                      </a:cubicBezTo>
                      <a:cubicBezTo>
                        <a:pt x="5721" y="2764"/>
                        <a:pt x="5697" y="2764"/>
                        <a:pt x="5685" y="2740"/>
                      </a:cubicBezTo>
                      <a:cubicBezTo>
                        <a:pt x="5588" y="2655"/>
                        <a:pt x="5491" y="2594"/>
                        <a:pt x="5418" y="2522"/>
                      </a:cubicBezTo>
                      <a:cubicBezTo>
                        <a:pt x="5200" y="2352"/>
                        <a:pt x="5067" y="2231"/>
                        <a:pt x="5030" y="2206"/>
                      </a:cubicBezTo>
                      <a:cubicBezTo>
                        <a:pt x="4800" y="2000"/>
                        <a:pt x="4327" y="1588"/>
                        <a:pt x="3382" y="655"/>
                      </a:cubicBezTo>
                      <a:cubicBezTo>
                        <a:pt x="3297" y="582"/>
                        <a:pt x="3224" y="509"/>
                        <a:pt x="3152" y="425"/>
                      </a:cubicBezTo>
                      <a:cubicBezTo>
                        <a:pt x="3043" y="303"/>
                        <a:pt x="2958" y="158"/>
                        <a:pt x="28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44"/>
                <p:cNvSpPr/>
                <p:nvPr/>
              </p:nvSpPr>
              <p:spPr>
                <a:xfrm>
                  <a:off x="5599948" y="4201869"/>
                  <a:ext cx="450628" cy="409807"/>
                </a:xfrm>
                <a:custGeom>
                  <a:rect b="b" l="l" r="r" t="t"/>
                  <a:pathLst>
                    <a:path extrusionOk="0" h="7419" w="8158">
                      <a:moveTo>
                        <a:pt x="1418" y="0"/>
                      </a:moveTo>
                      <a:cubicBezTo>
                        <a:pt x="1309" y="61"/>
                        <a:pt x="1200" y="109"/>
                        <a:pt x="1091" y="158"/>
                      </a:cubicBezTo>
                      <a:cubicBezTo>
                        <a:pt x="1067" y="170"/>
                        <a:pt x="1042" y="182"/>
                        <a:pt x="1018" y="182"/>
                      </a:cubicBezTo>
                      <a:cubicBezTo>
                        <a:pt x="982" y="194"/>
                        <a:pt x="946" y="206"/>
                        <a:pt x="909" y="218"/>
                      </a:cubicBezTo>
                      <a:cubicBezTo>
                        <a:pt x="824" y="231"/>
                        <a:pt x="752" y="243"/>
                        <a:pt x="667" y="243"/>
                      </a:cubicBezTo>
                      <a:cubicBezTo>
                        <a:pt x="546" y="243"/>
                        <a:pt x="424" y="267"/>
                        <a:pt x="315" y="303"/>
                      </a:cubicBezTo>
                      <a:cubicBezTo>
                        <a:pt x="218" y="328"/>
                        <a:pt x="133" y="376"/>
                        <a:pt x="73" y="461"/>
                      </a:cubicBezTo>
                      <a:cubicBezTo>
                        <a:pt x="36" y="521"/>
                        <a:pt x="0" y="594"/>
                        <a:pt x="0" y="667"/>
                      </a:cubicBezTo>
                      <a:lnTo>
                        <a:pt x="0" y="885"/>
                      </a:lnTo>
                      <a:cubicBezTo>
                        <a:pt x="2327" y="3067"/>
                        <a:pt x="4667" y="5249"/>
                        <a:pt x="7018" y="7419"/>
                      </a:cubicBezTo>
                      <a:cubicBezTo>
                        <a:pt x="7382" y="7225"/>
                        <a:pt x="7685" y="6922"/>
                        <a:pt x="7879" y="6546"/>
                      </a:cubicBezTo>
                      <a:cubicBezTo>
                        <a:pt x="8158" y="5952"/>
                        <a:pt x="8109" y="5225"/>
                        <a:pt x="7770" y="4425"/>
                      </a:cubicBezTo>
                      <a:cubicBezTo>
                        <a:pt x="7406" y="3625"/>
                        <a:pt x="6873" y="2909"/>
                        <a:pt x="6230" y="2328"/>
                      </a:cubicBezTo>
                      <a:cubicBezTo>
                        <a:pt x="6170" y="2073"/>
                        <a:pt x="6012" y="1843"/>
                        <a:pt x="5806" y="1685"/>
                      </a:cubicBezTo>
                      <a:cubicBezTo>
                        <a:pt x="5646" y="1578"/>
                        <a:pt x="5468" y="1541"/>
                        <a:pt x="5286" y="1541"/>
                      </a:cubicBezTo>
                      <a:cubicBezTo>
                        <a:pt x="4930" y="1541"/>
                        <a:pt x="4555" y="1681"/>
                        <a:pt x="4243" y="1721"/>
                      </a:cubicBezTo>
                      <a:cubicBezTo>
                        <a:pt x="4177" y="1730"/>
                        <a:pt x="4109" y="1735"/>
                        <a:pt x="4037" y="1735"/>
                      </a:cubicBezTo>
                      <a:cubicBezTo>
                        <a:pt x="3418" y="1735"/>
                        <a:pt x="2559" y="1369"/>
                        <a:pt x="14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44"/>
                <p:cNvSpPr/>
                <p:nvPr/>
              </p:nvSpPr>
              <p:spPr>
                <a:xfrm>
                  <a:off x="6157681" y="3252451"/>
                  <a:ext cx="245752" cy="599934"/>
                </a:xfrm>
                <a:custGeom>
                  <a:rect b="b" l="l" r="r" t="t"/>
                  <a:pathLst>
                    <a:path extrusionOk="0" h="10861" w="4449">
                      <a:moveTo>
                        <a:pt x="194" y="0"/>
                      </a:moveTo>
                      <a:lnTo>
                        <a:pt x="97" y="5685"/>
                      </a:lnTo>
                      <a:lnTo>
                        <a:pt x="61" y="7709"/>
                      </a:lnTo>
                      <a:lnTo>
                        <a:pt x="37" y="8849"/>
                      </a:lnTo>
                      <a:lnTo>
                        <a:pt x="12" y="10206"/>
                      </a:lnTo>
                      <a:lnTo>
                        <a:pt x="0" y="10703"/>
                      </a:lnTo>
                      <a:lnTo>
                        <a:pt x="0" y="10776"/>
                      </a:lnTo>
                      <a:cubicBezTo>
                        <a:pt x="0" y="10788"/>
                        <a:pt x="1831" y="10812"/>
                        <a:pt x="1831" y="10812"/>
                      </a:cubicBezTo>
                      <a:lnTo>
                        <a:pt x="4303" y="10861"/>
                      </a:lnTo>
                      <a:lnTo>
                        <a:pt x="4315" y="10109"/>
                      </a:lnTo>
                      <a:lnTo>
                        <a:pt x="4376" y="6582"/>
                      </a:lnTo>
                      <a:lnTo>
                        <a:pt x="4400" y="4994"/>
                      </a:lnTo>
                      <a:lnTo>
                        <a:pt x="4449" y="2182"/>
                      </a:lnTo>
                      <a:cubicBezTo>
                        <a:pt x="4388" y="1479"/>
                        <a:pt x="4315" y="776"/>
                        <a:pt x="4255" y="73"/>
                      </a:cubicBezTo>
                      <a:lnTo>
                        <a:pt x="1079" y="12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44"/>
                <p:cNvSpPr/>
                <p:nvPr/>
              </p:nvSpPr>
              <p:spPr>
                <a:xfrm>
                  <a:off x="6142270" y="3701530"/>
                  <a:ext cx="258511" cy="260279"/>
                </a:xfrm>
                <a:custGeom>
                  <a:rect b="b" l="l" r="r" t="t"/>
                  <a:pathLst>
                    <a:path extrusionOk="0" h="4712" w="4680">
                      <a:moveTo>
                        <a:pt x="2305" y="1"/>
                      </a:moveTo>
                      <a:cubicBezTo>
                        <a:pt x="2082" y="1"/>
                        <a:pt x="1861" y="34"/>
                        <a:pt x="1649" y="101"/>
                      </a:cubicBezTo>
                      <a:cubicBezTo>
                        <a:pt x="1588" y="113"/>
                        <a:pt x="1528" y="137"/>
                        <a:pt x="1467" y="161"/>
                      </a:cubicBezTo>
                      <a:cubicBezTo>
                        <a:pt x="1225" y="270"/>
                        <a:pt x="1006" y="416"/>
                        <a:pt x="813" y="597"/>
                      </a:cubicBezTo>
                      <a:cubicBezTo>
                        <a:pt x="740" y="670"/>
                        <a:pt x="667" y="755"/>
                        <a:pt x="606" y="828"/>
                      </a:cubicBezTo>
                      <a:cubicBezTo>
                        <a:pt x="461" y="1022"/>
                        <a:pt x="352" y="1228"/>
                        <a:pt x="279" y="1446"/>
                      </a:cubicBezTo>
                      <a:cubicBezTo>
                        <a:pt x="267" y="1458"/>
                        <a:pt x="267" y="1470"/>
                        <a:pt x="267" y="1482"/>
                      </a:cubicBezTo>
                      <a:lnTo>
                        <a:pt x="219" y="1652"/>
                      </a:lnTo>
                      <a:lnTo>
                        <a:pt x="182" y="1798"/>
                      </a:lnTo>
                      <a:cubicBezTo>
                        <a:pt x="0" y="2670"/>
                        <a:pt x="328" y="3579"/>
                        <a:pt x="1019" y="4161"/>
                      </a:cubicBezTo>
                      <a:cubicBezTo>
                        <a:pt x="1454" y="4531"/>
                        <a:pt x="1978" y="4712"/>
                        <a:pt x="2491" y="4712"/>
                      </a:cubicBezTo>
                      <a:cubicBezTo>
                        <a:pt x="3106" y="4712"/>
                        <a:pt x="3705" y="4452"/>
                        <a:pt x="4122" y="3943"/>
                      </a:cubicBezTo>
                      <a:cubicBezTo>
                        <a:pt x="4146" y="3919"/>
                        <a:pt x="4170" y="3895"/>
                        <a:pt x="4194" y="3870"/>
                      </a:cubicBezTo>
                      <a:cubicBezTo>
                        <a:pt x="4243" y="3798"/>
                        <a:pt x="4291" y="3725"/>
                        <a:pt x="4340" y="3652"/>
                      </a:cubicBezTo>
                      <a:cubicBezTo>
                        <a:pt x="4400" y="3567"/>
                        <a:pt x="4437" y="3470"/>
                        <a:pt x="4485" y="3385"/>
                      </a:cubicBezTo>
                      <a:cubicBezTo>
                        <a:pt x="4558" y="3204"/>
                        <a:pt x="4619" y="3010"/>
                        <a:pt x="4643" y="2828"/>
                      </a:cubicBezTo>
                      <a:lnTo>
                        <a:pt x="4655" y="2755"/>
                      </a:lnTo>
                      <a:cubicBezTo>
                        <a:pt x="4667" y="2694"/>
                        <a:pt x="4667" y="2634"/>
                        <a:pt x="4667" y="2573"/>
                      </a:cubicBezTo>
                      <a:cubicBezTo>
                        <a:pt x="4679" y="2307"/>
                        <a:pt x="4655" y="2040"/>
                        <a:pt x="4570" y="1785"/>
                      </a:cubicBezTo>
                      <a:cubicBezTo>
                        <a:pt x="4522" y="1579"/>
                        <a:pt x="4437" y="1373"/>
                        <a:pt x="4328" y="1179"/>
                      </a:cubicBezTo>
                      <a:cubicBezTo>
                        <a:pt x="4182" y="937"/>
                        <a:pt x="4000" y="731"/>
                        <a:pt x="3794" y="549"/>
                      </a:cubicBezTo>
                      <a:cubicBezTo>
                        <a:pt x="3564" y="355"/>
                        <a:pt x="3297" y="197"/>
                        <a:pt x="3006" y="113"/>
                      </a:cubicBezTo>
                      <a:cubicBezTo>
                        <a:pt x="2994" y="101"/>
                        <a:pt x="2982" y="101"/>
                        <a:pt x="2970" y="101"/>
                      </a:cubicBezTo>
                      <a:cubicBezTo>
                        <a:pt x="2752" y="34"/>
                        <a:pt x="2528" y="1"/>
                        <a:pt x="23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44"/>
                <p:cNvSpPr/>
                <p:nvPr/>
              </p:nvSpPr>
              <p:spPr>
                <a:xfrm>
                  <a:off x="6113491" y="3214282"/>
                  <a:ext cx="271879" cy="612032"/>
                </a:xfrm>
                <a:custGeom>
                  <a:rect b="b" l="l" r="r" t="t"/>
                  <a:pathLst>
                    <a:path extrusionOk="0" h="11080" w="4922">
                      <a:moveTo>
                        <a:pt x="776" y="0"/>
                      </a:moveTo>
                      <a:lnTo>
                        <a:pt x="376" y="5673"/>
                      </a:lnTo>
                      <a:lnTo>
                        <a:pt x="230" y="7697"/>
                      </a:lnTo>
                      <a:lnTo>
                        <a:pt x="146" y="8837"/>
                      </a:lnTo>
                      <a:lnTo>
                        <a:pt x="37" y="10194"/>
                      </a:lnTo>
                      <a:lnTo>
                        <a:pt x="0" y="10679"/>
                      </a:lnTo>
                      <a:lnTo>
                        <a:pt x="0" y="10764"/>
                      </a:lnTo>
                      <a:cubicBezTo>
                        <a:pt x="0" y="10776"/>
                        <a:pt x="1818" y="10897"/>
                        <a:pt x="1818" y="10897"/>
                      </a:cubicBezTo>
                      <a:lnTo>
                        <a:pt x="4279" y="11079"/>
                      </a:lnTo>
                      <a:lnTo>
                        <a:pt x="4340" y="10328"/>
                      </a:lnTo>
                      <a:lnTo>
                        <a:pt x="4594" y="6800"/>
                      </a:lnTo>
                      <a:lnTo>
                        <a:pt x="4703" y="5212"/>
                      </a:lnTo>
                      <a:lnTo>
                        <a:pt x="4921" y="2412"/>
                      </a:lnTo>
                      <a:cubicBezTo>
                        <a:pt x="4897" y="1709"/>
                        <a:pt x="4873" y="1006"/>
                        <a:pt x="4849" y="303"/>
                      </a:cubicBezTo>
                      <a:lnTo>
                        <a:pt x="1673" y="73"/>
                      </a:lnTo>
                      <a:lnTo>
                        <a:pt x="77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44"/>
                <p:cNvSpPr/>
                <p:nvPr/>
              </p:nvSpPr>
              <p:spPr>
                <a:xfrm>
                  <a:off x="6106752" y="3669216"/>
                  <a:ext cx="250502" cy="260113"/>
                </a:xfrm>
                <a:custGeom>
                  <a:rect b="b" l="l" r="r" t="t"/>
                  <a:pathLst>
                    <a:path extrusionOk="0" h="4709" w="4535">
                      <a:moveTo>
                        <a:pt x="2157" y="0"/>
                      </a:moveTo>
                      <a:cubicBezTo>
                        <a:pt x="1974" y="0"/>
                        <a:pt x="1792" y="23"/>
                        <a:pt x="1613" y="67"/>
                      </a:cubicBezTo>
                      <a:cubicBezTo>
                        <a:pt x="1552" y="79"/>
                        <a:pt x="1492" y="104"/>
                        <a:pt x="1431" y="128"/>
                      </a:cubicBezTo>
                      <a:cubicBezTo>
                        <a:pt x="1189" y="213"/>
                        <a:pt x="959" y="358"/>
                        <a:pt x="752" y="528"/>
                      </a:cubicBezTo>
                      <a:cubicBezTo>
                        <a:pt x="668" y="601"/>
                        <a:pt x="595" y="673"/>
                        <a:pt x="534" y="746"/>
                      </a:cubicBezTo>
                      <a:cubicBezTo>
                        <a:pt x="377" y="928"/>
                        <a:pt x="255" y="1134"/>
                        <a:pt x="171" y="1352"/>
                      </a:cubicBezTo>
                      <a:cubicBezTo>
                        <a:pt x="159" y="1364"/>
                        <a:pt x="159" y="1376"/>
                        <a:pt x="159" y="1389"/>
                      </a:cubicBezTo>
                      <a:lnTo>
                        <a:pt x="98" y="1558"/>
                      </a:lnTo>
                      <a:lnTo>
                        <a:pt x="74" y="1667"/>
                      </a:lnTo>
                      <a:cubicBezTo>
                        <a:pt x="25" y="1861"/>
                        <a:pt x="1" y="2067"/>
                        <a:pt x="1" y="2273"/>
                      </a:cubicBezTo>
                      <a:cubicBezTo>
                        <a:pt x="1" y="2952"/>
                        <a:pt x="280" y="3607"/>
                        <a:pt x="777" y="4080"/>
                      </a:cubicBezTo>
                      <a:cubicBezTo>
                        <a:pt x="1226" y="4499"/>
                        <a:pt x="1785" y="4709"/>
                        <a:pt x="2334" y="4709"/>
                      </a:cubicBezTo>
                      <a:cubicBezTo>
                        <a:pt x="2911" y="4709"/>
                        <a:pt x="3476" y="4478"/>
                        <a:pt x="3892" y="4019"/>
                      </a:cubicBezTo>
                      <a:cubicBezTo>
                        <a:pt x="3916" y="4007"/>
                        <a:pt x="3940" y="3983"/>
                        <a:pt x="3965" y="3958"/>
                      </a:cubicBezTo>
                      <a:cubicBezTo>
                        <a:pt x="4025" y="3886"/>
                        <a:pt x="4074" y="3813"/>
                        <a:pt x="4122" y="3752"/>
                      </a:cubicBezTo>
                      <a:cubicBezTo>
                        <a:pt x="4171" y="3667"/>
                        <a:pt x="4231" y="3570"/>
                        <a:pt x="4268" y="3486"/>
                      </a:cubicBezTo>
                      <a:cubicBezTo>
                        <a:pt x="4353" y="3304"/>
                        <a:pt x="4425" y="3122"/>
                        <a:pt x="4462" y="2928"/>
                      </a:cubicBezTo>
                      <a:lnTo>
                        <a:pt x="4474" y="2867"/>
                      </a:lnTo>
                      <a:cubicBezTo>
                        <a:pt x="4486" y="2807"/>
                        <a:pt x="4498" y="2746"/>
                        <a:pt x="4498" y="2686"/>
                      </a:cubicBezTo>
                      <a:cubicBezTo>
                        <a:pt x="4534" y="2419"/>
                        <a:pt x="4510" y="2152"/>
                        <a:pt x="4449" y="1898"/>
                      </a:cubicBezTo>
                      <a:cubicBezTo>
                        <a:pt x="4401" y="1692"/>
                        <a:pt x="4328" y="1486"/>
                        <a:pt x="4231" y="1292"/>
                      </a:cubicBezTo>
                      <a:cubicBezTo>
                        <a:pt x="4110" y="1037"/>
                        <a:pt x="3940" y="819"/>
                        <a:pt x="3734" y="625"/>
                      </a:cubicBezTo>
                      <a:cubicBezTo>
                        <a:pt x="3516" y="419"/>
                        <a:pt x="3262" y="261"/>
                        <a:pt x="2971" y="152"/>
                      </a:cubicBezTo>
                      <a:cubicBezTo>
                        <a:pt x="2959" y="140"/>
                        <a:pt x="2946" y="140"/>
                        <a:pt x="2934" y="140"/>
                      </a:cubicBezTo>
                      <a:cubicBezTo>
                        <a:pt x="2684" y="47"/>
                        <a:pt x="2420" y="0"/>
                        <a:pt x="21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9" name="Google Shape;2059;p44"/>
                <p:cNvSpPr/>
                <p:nvPr/>
              </p:nvSpPr>
              <p:spPr>
                <a:xfrm>
                  <a:off x="6276828" y="2506139"/>
                  <a:ext cx="52310" cy="49990"/>
                </a:xfrm>
                <a:custGeom>
                  <a:rect b="b" l="l" r="r" t="t"/>
                  <a:pathLst>
                    <a:path extrusionOk="0" h="905" w="947">
                      <a:moveTo>
                        <a:pt x="454" y="1"/>
                      </a:moveTo>
                      <a:cubicBezTo>
                        <a:pt x="299" y="1"/>
                        <a:pt x="144" y="31"/>
                        <a:pt x="1" y="93"/>
                      </a:cubicBezTo>
                      <a:cubicBezTo>
                        <a:pt x="183" y="299"/>
                        <a:pt x="619" y="772"/>
                        <a:pt x="946" y="905"/>
                      </a:cubicBezTo>
                      <a:cubicBezTo>
                        <a:pt x="910" y="626"/>
                        <a:pt x="874" y="347"/>
                        <a:pt x="849" y="141"/>
                      </a:cubicBezTo>
                      <a:cubicBezTo>
                        <a:pt x="849" y="117"/>
                        <a:pt x="849" y="93"/>
                        <a:pt x="849" y="68"/>
                      </a:cubicBezTo>
                      <a:cubicBezTo>
                        <a:pt x="837" y="68"/>
                        <a:pt x="825" y="56"/>
                        <a:pt x="813" y="56"/>
                      </a:cubicBezTo>
                      <a:cubicBezTo>
                        <a:pt x="696" y="19"/>
                        <a:pt x="575" y="1"/>
                        <a:pt x="4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0" name="Google Shape;2060;p44"/>
                <p:cNvSpPr/>
                <p:nvPr/>
              </p:nvSpPr>
              <p:spPr>
                <a:xfrm>
                  <a:off x="6242691" y="2320376"/>
                  <a:ext cx="158753" cy="205207"/>
                </a:xfrm>
                <a:custGeom>
                  <a:rect b="b" l="l" r="r" t="t"/>
                  <a:pathLst>
                    <a:path extrusionOk="0" h="3715" w="2874">
                      <a:moveTo>
                        <a:pt x="1301" y="1"/>
                      </a:moveTo>
                      <a:cubicBezTo>
                        <a:pt x="1288" y="1"/>
                        <a:pt x="1275" y="1"/>
                        <a:pt x="1261" y="1"/>
                      </a:cubicBezTo>
                      <a:lnTo>
                        <a:pt x="1176" y="13"/>
                      </a:lnTo>
                      <a:cubicBezTo>
                        <a:pt x="510" y="122"/>
                        <a:pt x="13" y="837"/>
                        <a:pt x="1" y="1710"/>
                      </a:cubicBezTo>
                      <a:cubicBezTo>
                        <a:pt x="1" y="1795"/>
                        <a:pt x="1" y="1892"/>
                        <a:pt x="13" y="1977"/>
                      </a:cubicBezTo>
                      <a:cubicBezTo>
                        <a:pt x="94" y="2951"/>
                        <a:pt x="752" y="3715"/>
                        <a:pt x="1489" y="3715"/>
                      </a:cubicBezTo>
                      <a:cubicBezTo>
                        <a:pt x="1522" y="3715"/>
                        <a:pt x="1555" y="3713"/>
                        <a:pt x="1588" y="3710"/>
                      </a:cubicBezTo>
                      <a:cubicBezTo>
                        <a:pt x="2255" y="3650"/>
                        <a:pt x="2764" y="3007"/>
                        <a:pt x="2849" y="2207"/>
                      </a:cubicBezTo>
                      <a:cubicBezTo>
                        <a:pt x="2873" y="2050"/>
                        <a:pt x="2873" y="1892"/>
                        <a:pt x="2861" y="1734"/>
                      </a:cubicBezTo>
                      <a:cubicBezTo>
                        <a:pt x="2861" y="1734"/>
                        <a:pt x="2837" y="1565"/>
                        <a:pt x="2837" y="1565"/>
                      </a:cubicBezTo>
                      <a:cubicBezTo>
                        <a:pt x="2776" y="1165"/>
                        <a:pt x="2607" y="801"/>
                        <a:pt x="2352" y="498"/>
                      </a:cubicBezTo>
                      <a:cubicBezTo>
                        <a:pt x="2094" y="181"/>
                        <a:pt x="1710" y="1"/>
                        <a:pt x="13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1" name="Google Shape;2061;p44"/>
                <p:cNvSpPr/>
                <p:nvPr/>
              </p:nvSpPr>
              <p:spPr>
                <a:xfrm>
                  <a:off x="6374599" y="2430243"/>
                  <a:ext cx="40213" cy="48222"/>
                </a:xfrm>
                <a:custGeom>
                  <a:rect b="b" l="l" r="r" t="t"/>
                  <a:pathLst>
                    <a:path extrusionOk="0" h="873" w="728">
                      <a:moveTo>
                        <a:pt x="1" y="0"/>
                      </a:moveTo>
                      <a:lnTo>
                        <a:pt x="134" y="873"/>
                      </a:lnTo>
                      <a:lnTo>
                        <a:pt x="304" y="703"/>
                      </a:lnTo>
                      <a:lnTo>
                        <a:pt x="716" y="170"/>
                      </a:lnTo>
                      <a:cubicBezTo>
                        <a:pt x="728" y="133"/>
                        <a:pt x="716" y="97"/>
                        <a:pt x="691" y="73"/>
                      </a:cubicBezTo>
                      <a:cubicBezTo>
                        <a:pt x="671" y="39"/>
                        <a:pt x="632" y="32"/>
                        <a:pt x="595" y="32"/>
                      </a:cubicBezTo>
                      <a:cubicBezTo>
                        <a:pt x="566" y="32"/>
                        <a:pt x="538" y="36"/>
                        <a:pt x="522" y="36"/>
                      </a:cubicBezTo>
                      <a:cubicBezTo>
                        <a:pt x="476" y="39"/>
                        <a:pt x="432" y="41"/>
                        <a:pt x="387" y="41"/>
                      </a:cubicBezTo>
                      <a:cubicBezTo>
                        <a:pt x="255" y="41"/>
                        <a:pt x="128" y="27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44"/>
                <p:cNvSpPr/>
                <p:nvPr/>
              </p:nvSpPr>
              <p:spPr>
                <a:xfrm>
                  <a:off x="6342450" y="2467694"/>
                  <a:ext cx="33529" cy="30215"/>
                </a:xfrm>
                <a:custGeom>
                  <a:rect b="b" l="l" r="r" t="t"/>
                  <a:pathLst>
                    <a:path extrusionOk="0" h="547" w="607">
                      <a:moveTo>
                        <a:pt x="25" y="1"/>
                      </a:moveTo>
                      <a:cubicBezTo>
                        <a:pt x="1" y="316"/>
                        <a:pt x="195" y="546"/>
                        <a:pt x="352" y="546"/>
                      </a:cubicBezTo>
                      <a:cubicBezTo>
                        <a:pt x="510" y="546"/>
                        <a:pt x="595" y="352"/>
                        <a:pt x="607" y="340"/>
                      </a:cubicBezTo>
                      <a:cubicBezTo>
                        <a:pt x="498" y="304"/>
                        <a:pt x="401" y="267"/>
                        <a:pt x="304" y="207"/>
                      </a:cubicBezTo>
                      <a:cubicBezTo>
                        <a:pt x="207" y="158"/>
                        <a:pt x="110" y="86"/>
                        <a:pt x="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44"/>
                <p:cNvSpPr/>
                <p:nvPr/>
              </p:nvSpPr>
              <p:spPr>
                <a:xfrm>
                  <a:off x="6364545" y="2392516"/>
                  <a:ext cx="21487" cy="25023"/>
                </a:xfrm>
                <a:custGeom>
                  <a:rect b="b" l="l" r="r" t="t"/>
                  <a:pathLst>
                    <a:path extrusionOk="0" h="453" w="389">
                      <a:moveTo>
                        <a:pt x="291" y="0"/>
                      </a:moveTo>
                      <a:cubicBezTo>
                        <a:pt x="268" y="0"/>
                        <a:pt x="245" y="12"/>
                        <a:pt x="231" y="41"/>
                      </a:cubicBezTo>
                      <a:lnTo>
                        <a:pt x="37" y="319"/>
                      </a:lnTo>
                      <a:cubicBezTo>
                        <a:pt x="1" y="356"/>
                        <a:pt x="13" y="404"/>
                        <a:pt x="49" y="441"/>
                      </a:cubicBezTo>
                      <a:cubicBezTo>
                        <a:pt x="61" y="441"/>
                        <a:pt x="86" y="453"/>
                        <a:pt x="98" y="453"/>
                      </a:cubicBezTo>
                      <a:cubicBezTo>
                        <a:pt x="134" y="453"/>
                        <a:pt x="158" y="441"/>
                        <a:pt x="170" y="416"/>
                      </a:cubicBezTo>
                      <a:lnTo>
                        <a:pt x="364" y="138"/>
                      </a:lnTo>
                      <a:cubicBezTo>
                        <a:pt x="389" y="89"/>
                        <a:pt x="389" y="41"/>
                        <a:pt x="340" y="16"/>
                      </a:cubicBezTo>
                      <a:cubicBezTo>
                        <a:pt x="325" y="6"/>
                        <a:pt x="308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4" name="Google Shape;2064;p44"/>
                <p:cNvSpPr/>
                <p:nvPr/>
              </p:nvSpPr>
              <p:spPr>
                <a:xfrm>
                  <a:off x="6350515" y="2389312"/>
                  <a:ext cx="19499" cy="26238"/>
                </a:xfrm>
                <a:custGeom>
                  <a:rect b="b" l="l" r="r" t="t"/>
                  <a:pathLst>
                    <a:path extrusionOk="0" h="475" w="353">
                      <a:moveTo>
                        <a:pt x="240" y="1"/>
                      </a:moveTo>
                      <a:cubicBezTo>
                        <a:pt x="214" y="1"/>
                        <a:pt x="189" y="12"/>
                        <a:pt x="170" y="38"/>
                      </a:cubicBezTo>
                      <a:lnTo>
                        <a:pt x="24" y="341"/>
                      </a:lnTo>
                      <a:cubicBezTo>
                        <a:pt x="0" y="389"/>
                        <a:pt x="12" y="438"/>
                        <a:pt x="61" y="462"/>
                      </a:cubicBezTo>
                      <a:cubicBezTo>
                        <a:pt x="73" y="462"/>
                        <a:pt x="85" y="474"/>
                        <a:pt x="97" y="474"/>
                      </a:cubicBezTo>
                      <a:cubicBezTo>
                        <a:pt x="133" y="474"/>
                        <a:pt x="158" y="450"/>
                        <a:pt x="170" y="414"/>
                      </a:cubicBezTo>
                      <a:lnTo>
                        <a:pt x="327" y="123"/>
                      </a:lnTo>
                      <a:cubicBezTo>
                        <a:pt x="353" y="56"/>
                        <a:pt x="297" y="1"/>
                        <a:pt x="2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5" name="Google Shape;2065;p44"/>
                <p:cNvSpPr/>
                <p:nvPr/>
              </p:nvSpPr>
              <p:spPr>
                <a:xfrm>
                  <a:off x="6365484" y="2427757"/>
                  <a:ext cx="12539" cy="19278"/>
                </a:xfrm>
                <a:custGeom>
                  <a:rect b="b" l="l" r="r" t="t"/>
                  <a:pathLst>
                    <a:path extrusionOk="0" h="349" w="227">
                      <a:moveTo>
                        <a:pt x="104" y="1"/>
                      </a:moveTo>
                      <a:cubicBezTo>
                        <a:pt x="54" y="1"/>
                        <a:pt x="1" y="40"/>
                        <a:pt x="8" y="106"/>
                      </a:cubicBezTo>
                      <a:lnTo>
                        <a:pt x="56" y="275"/>
                      </a:lnTo>
                      <a:cubicBezTo>
                        <a:pt x="56" y="324"/>
                        <a:pt x="93" y="348"/>
                        <a:pt x="141" y="348"/>
                      </a:cubicBezTo>
                      <a:lnTo>
                        <a:pt x="153" y="348"/>
                      </a:lnTo>
                      <a:cubicBezTo>
                        <a:pt x="202" y="336"/>
                        <a:pt x="226" y="287"/>
                        <a:pt x="226" y="239"/>
                      </a:cubicBezTo>
                      <a:lnTo>
                        <a:pt x="178" y="57"/>
                      </a:lnTo>
                      <a:cubicBezTo>
                        <a:pt x="168" y="18"/>
                        <a:pt x="137" y="1"/>
                        <a:pt x="1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6" name="Google Shape;2066;p44"/>
                <p:cNvSpPr/>
                <p:nvPr/>
              </p:nvSpPr>
              <p:spPr>
                <a:xfrm>
                  <a:off x="6350515" y="2428752"/>
                  <a:ext cx="11434" cy="19609"/>
                </a:xfrm>
                <a:custGeom>
                  <a:rect b="b" l="l" r="r" t="t"/>
                  <a:pathLst>
                    <a:path extrusionOk="0" h="355" w="207">
                      <a:moveTo>
                        <a:pt x="102" y="0"/>
                      </a:moveTo>
                      <a:cubicBezTo>
                        <a:pt x="61" y="0"/>
                        <a:pt x="24" y="33"/>
                        <a:pt x="24" y="76"/>
                      </a:cubicBezTo>
                      <a:lnTo>
                        <a:pt x="12" y="257"/>
                      </a:lnTo>
                      <a:cubicBezTo>
                        <a:pt x="0" y="306"/>
                        <a:pt x="49" y="342"/>
                        <a:pt x="97" y="354"/>
                      </a:cubicBezTo>
                      <a:cubicBezTo>
                        <a:pt x="133" y="342"/>
                        <a:pt x="170" y="318"/>
                        <a:pt x="182" y="269"/>
                      </a:cubicBezTo>
                      <a:lnTo>
                        <a:pt x="206" y="100"/>
                      </a:lnTo>
                      <a:cubicBezTo>
                        <a:pt x="206" y="51"/>
                        <a:pt x="170" y="3"/>
                        <a:pt x="121" y="3"/>
                      </a:cubicBezTo>
                      <a:cubicBezTo>
                        <a:pt x="115" y="1"/>
                        <a:pt x="109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7" name="Google Shape;2067;p44"/>
                <p:cNvSpPr/>
                <p:nvPr/>
              </p:nvSpPr>
              <p:spPr>
                <a:xfrm>
                  <a:off x="6340462" y="2404282"/>
                  <a:ext cx="48278" cy="29994"/>
                </a:xfrm>
                <a:custGeom>
                  <a:rect b="b" l="l" r="r" t="t"/>
                  <a:pathLst>
                    <a:path extrusionOk="0" h="543" w="874">
                      <a:moveTo>
                        <a:pt x="394" y="0"/>
                      </a:moveTo>
                      <a:cubicBezTo>
                        <a:pt x="376" y="0"/>
                        <a:pt x="358" y="3"/>
                        <a:pt x="340" y="9"/>
                      </a:cubicBezTo>
                      <a:cubicBezTo>
                        <a:pt x="255" y="34"/>
                        <a:pt x="170" y="70"/>
                        <a:pt x="109" y="143"/>
                      </a:cubicBezTo>
                      <a:cubicBezTo>
                        <a:pt x="37" y="203"/>
                        <a:pt x="0" y="300"/>
                        <a:pt x="12" y="385"/>
                      </a:cubicBezTo>
                      <a:cubicBezTo>
                        <a:pt x="49" y="506"/>
                        <a:pt x="243" y="543"/>
                        <a:pt x="400" y="543"/>
                      </a:cubicBezTo>
                      <a:lnTo>
                        <a:pt x="461" y="543"/>
                      </a:lnTo>
                      <a:cubicBezTo>
                        <a:pt x="534" y="531"/>
                        <a:pt x="619" y="506"/>
                        <a:pt x="691" y="482"/>
                      </a:cubicBezTo>
                      <a:cubicBezTo>
                        <a:pt x="788" y="434"/>
                        <a:pt x="861" y="373"/>
                        <a:pt x="861" y="312"/>
                      </a:cubicBezTo>
                      <a:cubicBezTo>
                        <a:pt x="873" y="191"/>
                        <a:pt x="691" y="34"/>
                        <a:pt x="497" y="9"/>
                      </a:cubicBezTo>
                      <a:lnTo>
                        <a:pt x="449" y="9"/>
                      </a:lnTo>
                      <a:cubicBezTo>
                        <a:pt x="431" y="3"/>
                        <a:pt x="412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8" name="Google Shape;2068;p44"/>
                <p:cNvSpPr/>
                <p:nvPr/>
              </p:nvSpPr>
              <p:spPr>
                <a:xfrm>
                  <a:off x="6357862" y="2404116"/>
                  <a:ext cx="30878" cy="29497"/>
                </a:xfrm>
                <a:custGeom>
                  <a:rect b="b" l="l" r="r" t="t"/>
                  <a:pathLst>
                    <a:path extrusionOk="0" h="534" w="559">
                      <a:moveTo>
                        <a:pt x="134" y="0"/>
                      </a:moveTo>
                      <a:cubicBezTo>
                        <a:pt x="61" y="73"/>
                        <a:pt x="13" y="170"/>
                        <a:pt x="13" y="267"/>
                      </a:cubicBezTo>
                      <a:cubicBezTo>
                        <a:pt x="0" y="364"/>
                        <a:pt x="25" y="461"/>
                        <a:pt x="85" y="534"/>
                      </a:cubicBezTo>
                      <a:lnTo>
                        <a:pt x="146" y="534"/>
                      </a:lnTo>
                      <a:cubicBezTo>
                        <a:pt x="219" y="534"/>
                        <a:pt x="304" y="509"/>
                        <a:pt x="376" y="473"/>
                      </a:cubicBezTo>
                      <a:cubicBezTo>
                        <a:pt x="473" y="437"/>
                        <a:pt x="546" y="376"/>
                        <a:pt x="546" y="303"/>
                      </a:cubicBezTo>
                      <a:cubicBezTo>
                        <a:pt x="558" y="182"/>
                        <a:pt x="376" y="37"/>
                        <a:pt x="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9" name="Google Shape;2069;p44"/>
                <p:cNvSpPr/>
                <p:nvPr/>
              </p:nvSpPr>
              <p:spPr>
                <a:xfrm>
                  <a:off x="6293234" y="2428807"/>
                  <a:ext cx="47946" cy="40489"/>
                </a:xfrm>
                <a:custGeom>
                  <a:rect b="b" l="l" r="r" t="t"/>
                  <a:pathLst>
                    <a:path extrusionOk="0" h="733" w="868">
                      <a:moveTo>
                        <a:pt x="475" y="1"/>
                      </a:moveTo>
                      <a:cubicBezTo>
                        <a:pt x="166" y="1"/>
                        <a:pt x="1" y="373"/>
                        <a:pt x="201" y="608"/>
                      </a:cubicBezTo>
                      <a:cubicBezTo>
                        <a:pt x="278" y="693"/>
                        <a:pt x="379" y="732"/>
                        <a:pt x="478" y="732"/>
                      </a:cubicBezTo>
                      <a:cubicBezTo>
                        <a:pt x="661" y="732"/>
                        <a:pt x="840" y="602"/>
                        <a:pt x="855" y="390"/>
                      </a:cubicBezTo>
                      <a:cubicBezTo>
                        <a:pt x="867" y="184"/>
                        <a:pt x="710" y="14"/>
                        <a:pt x="504" y="2"/>
                      </a:cubicBezTo>
                      <a:cubicBezTo>
                        <a:pt x="494" y="1"/>
                        <a:pt x="48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0" name="Google Shape;2070;p44"/>
                <p:cNvSpPr/>
                <p:nvPr/>
              </p:nvSpPr>
              <p:spPr>
                <a:xfrm>
                  <a:off x="6118849" y="2909593"/>
                  <a:ext cx="67003" cy="27508"/>
                </a:xfrm>
                <a:custGeom>
                  <a:rect b="b" l="l" r="r" t="t"/>
                  <a:pathLst>
                    <a:path extrusionOk="0" h="498" w="1213">
                      <a:moveTo>
                        <a:pt x="194" y="1"/>
                      </a:moveTo>
                      <a:cubicBezTo>
                        <a:pt x="158" y="74"/>
                        <a:pt x="121" y="171"/>
                        <a:pt x="97" y="255"/>
                      </a:cubicBezTo>
                      <a:cubicBezTo>
                        <a:pt x="73" y="328"/>
                        <a:pt x="36" y="413"/>
                        <a:pt x="0" y="498"/>
                      </a:cubicBezTo>
                      <a:lnTo>
                        <a:pt x="1212" y="110"/>
                      </a:lnTo>
                      <a:cubicBezTo>
                        <a:pt x="873" y="62"/>
                        <a:pt x="533" y="25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1" name="Google Shape;2071;p44"/>
                <p:cNvSpPr/>
                <p:nvPr/>
              </p:nvSpPr>
              <p:spPr>
                <a:xfrm>
                  <a:off x="6106752" y="2627054"/>
                  <a:ext cx="405167" cy="976433"/>
                </a:xfrm>
                <a:custGeom>
                  <a:rect b="b" l="l" r="r" t="t"/>
                  <a:pathLst>
                    <a:path extrusionOk="0" h="17677" w="7335">
                      <a:moveTo>
                        <a:pt x="2571" y="1"/>
                      </a:moveTo>
                      <a:cubicBezTo>
                        <a:pt x="2207" y="1383"/>
                        <a:pt x="1880" y="2849"/>
                        <a:pt x="1565" y="4401"/>
                      </a:cubicBezTo>
                      <a:cubicBezTo>
                        <a:pt x="1468" y="4874"/>
                        <a:pt x="1371" y="5358"/>
                        <a:pt x="1286" y="5843"/>
                      </a:cubicBezTo>
                      <a:cubicBezTo>
                        <a:pt x="1165" y="6474"/>
                        <a:pt x="1056" y="7116"/>
                        <a:pt x="946" y="7771"/>
                      </a:cubicBezTo>
                      <a:cubicBezTo>
                        <a:pt x="886" y="8134"/>
                        <a:pt x="837" y="8498"/>
                        <a:pt x="777" y="8861"/>
                      </a:cubicBezTo>
                      <a:cubicBezTo>
                        <a:pt x="716" y="9334"/>
                        <a:pt x="643" y="9795"/>
                        <a:pt x="595" y="10268"/>
                      </a:cubicBezTo>
                      <a:cubicBezTo>
                        <a:pt x="316" y="12340"/>
                        <a:pt x="134" y="14316"/>
                        <a:pt x="25" y="16159"/>
                      </a:cubicBezTo>
                      <a:cubicBezTo>
                        <a:pt x="13" y="16365"/>
                        <a:pt x="13" y="16571"/>
                        <a:pt x="1" y="16765"/>
                      </a:cubicBezTo>
                      <a:cubicBezTo>
                        <a:pt x="122" y="16837"/>
                        <a:pt x="328" y="16946"/>
                        <a:pt x="595" y="17068"/>
                      </a:cubicBezTo>
                      <a:cubicBezTo>
                        <a:pt x="1465" y="17476"/>
                        <a:pt x="2394" y="17676"/>
                        <a:pt x="3319" y="17676"/>
                      </a:cubicBezTo>
                      <a:cubicBezTo>
                        <a:pt x="4751" y="17676"/>
                        <a:pt x="6170" y="17196"/>
                        <a:pt x="7334" y="16268"/>
                      </a:cubicBezTo>
                      <a:cubicBezTo>
                        <a:pt x="7153" y="15322"/>
                        <a:pt x="6971" y="14377"/>
                        <a:pt x="6789" y="13455"/>
                      </a:cubicBezTo>
                      <a:cubicBezTo>
                        <a:pt x="6740" y="13249"/>
                        <a:pt x="6704" y="13055"/>
                        <a:pt x="6668" y="12849"/>
                      </a:cubicBezTo>
                      <a:cubicBezTo>
                        <a:pt x="6013" y="9480"/>
                        <a:pt x="5346" y="6110"/>
                        <a:pt x="4692" y="2728"/>
                      </a:cubicBezTo>
                      <a:cubicBezTo>
                        <a:pt x="4595" y="2255"/>
                        <a:pt x="4498" y="1770"/>
                        <a:pt x="4401" y="1286"/>
                      </a:cubicBezTo>
                      <a:cubicBezTo>
                        <a:pt x="4353" y="995"/>
                        <a:pt x="4292" y="692"/>
                        <a:pt x="4231" y="401"/>
                      </a:cubicBezTo>
                      <a:cubicBezTo>
                        <a:pt x="3686" y="267"/>
                        <a:pt x="3128" y="134"/>
                        <a:pt x="25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2" name="Google Shape;2072;p44"/>
                <p:cNvSpPr/>
                <p:nvPr/>
              </p:nvSpPr>
              <p:spPr>
                <a:xfrm>
                  <a:off x="6109459" y="2643901"/>
                  <a:ext cx="191564" cy="282485"/>
                </a:xfrm>
                <a:custGeom>
                  <a:rect b="b" l="l" r="r" t="t"/>
                  <a:pathLst>
                    <a:path extrusionOk="0" h="5114" w="3468">
                      <a:moveTo>
                        <a:pt x="2767" y="0"/>
                      </a:moveTo>
                      <a:cubicBezTo>
                        <a:pt x="2679" y="0"/>
                        <a:pt x="2593" y="15"/>
                        <a:pt x="2510" y="47"/>
                      </a:cubicBezTo>
                      <a:cubicBezTo>
                        <a:pt x="1649" y="338"/>
                        <a:pt x="206" y="4496"/>
                        <a:pt x="0" y="5114"/>
                      </a:cubicBezTo>
                      <a:lnTo>
                        <a:pt x="2922" y="4678"/>
                      </a:lnTo>
                      <a:lnTo>
                        <a:pt x="3467" y="896"/>
                      </a:lnTo>
                      <a:cubicBezTo>
                        <a:pt x="3455" y="762"/>
                        <a:pt x="3382" y="205"/>
                        <a:pt x="3007" y="35"/>
                      </a:cubicBezTo>
                      <a:cubicBezTo>
                        <a:pt x="2926" y="12"/>
                        <a:pt x="2846" y="0"/>
                        <a:pt x="27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44"/>
                <p:cNvSpPr/>
                <p:nvPr/>
              </p:nvSpPr>
              <p:spPr>
                <a:xfrm>
                  <a:off x="6152986" y="3576362"/>
                  <a:ext cx="30823" cy="475595"/>
                </a:xfrm>
                <a:custGeom>
                  <a:rect b="b" l="l" r="r" t="t"/>
                  <a:pathLst>
                    <a:path extrusionOk="0" h="8610" w="558">
                      <a:moveTo>
                        <a:pt x="100" y="0"/>
                      </a:moveTo>
                      <a:cubicBezTo>
                        <a:pt x="95" y="0"/>
                        <a:pt x="90" y="1"/>
                        <a:pt x="85" y="3"/>
                      </a:cubicBezTo>
                      <a:cubicBezTo>
                        <a:pt x="37" y="3"/>
                        <a:pt x="0" y="39"/>
                        <a:pt x="0" y="88"/>
                      </a:cubicBezTo>
                      <a:lnTo>
                        <a:pt x="388" y="4682"/>
                      </a:lnTo>
                      <a:lnTo>
                        <a:pt x="158" y="8524"/>
                      </a:lnTo>
                      <a:cubicBezTo>
                        <a:pt x="158" y="8573"/>
                        <a:pt x="194" y="8609"/>
                        <a:pt x="243" y="8609"/>
                      </a:cubicBezTo>
                      <a:cubicBezTo>
                        <a:pt x="291" y="8609"/>
                        <a:pt x="328" y="8573"/>
                        <a:pt x="340" y="8524"/>
                      </a:cubicBezTo>
                      <a:lnTo>
                        <a:pt x="558" y="4682"/>
                      </a:lnTo>
                      <a:lnTo>
                        <a:pt x="170" y="76"/>
                      </a:lnTo>
                      <a:cubicBezTo>
                        <a:pt x="170" y="33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44"/>
                <p:cNvSpPr/>
                <p:nvPr/>
              </p:nvSpPr>
              <p:spPr>
                <a:xfrm>
                  <a:off x="6341787" y="3882763"/>
                  <a:ext cx="41539" cy="17842"/>
                </a:xfrm>
                <a:custGeom>
                  <a:rect b="b" l="l" r="r" t="t"/>
                  <a:pathLst>
                    <a:path extrusionOk="0" h="323" w="752">
                      <a:moveTo>
                        <a:pt x="128" y="1"/>
                      </a:moveTo>
                      <a:cubicBezTo>
                        <a:pt x="65" y="1"/>
                        <a:pt x="0" y="83"/>
                        <a:pt x="61" y="153"/>
                      </a:cubicBezTo>
                      <a:cubicBezTo>
                        <a:pt x="134" y="250"/>
                        <a:pt x="255" y="323"/>
                        <a:pt x="388" y="323"/>
                      </a:cubicBezTo>
                      <a:lnTo>
                        <a:pt x="437" y="310"/>
                      </a:lnTo>
                      <a:cubicBezTo>
                        <a:pt x="546" y="298"/>
                        <a:pt x="643" y="238"/>
                        <a:pt x="716" y="153"/>
                      </a:cubicBezTo>
                      <a:cubicBezTo>
                        <a:pt x="751" y="81"/>
                        <a:pt x="695" y="16"/>
                        <a:pt x="634" y="16"/>
                      </a:cubicBezTo>
                      <a:cubicBezTo>
                        <a:pt x="612" y="16"/>
                        <a:pt x="589" y="25"/>
                        <a:pt x="570" y="44"/>
                      </a:cubicBezTo>
                      <a:cubicBezTo>
                        <a:pt x="534" y="104"/>
                        <a:pt x="473" y="129"/>
                        <a:pt x="413" y="141"/>
                      </a:cubicBezTo>
                      <a:cubicBezTo>
                        <a:pt x="402" y="142"/>
                        <a:pt x="391" y="143"/>
                        <a:pt x="380" y="143"/>
                      </a:cubicBezTo>
                      <a:cubicBezTo>
                        <a:pt x="307" y="143"/>
                        <a:pt x="237" y="107"/>
                        <a:pt x="194" y="44"/>
                      </a:cubicBezTo>
                      <a:cubicBezTo>
                        <a:pt x="178" y="13"/>
                        <a:pt x="153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44"/>
                <p:cNvSpPr/>
                <p:nvPr/>
              </p:nvSpPr>
              <p:spPr>
                <a:xfrm>
                  <a:off x="6103327" y="3782453"/>
                  <a:ext cx="45019" cy="15025"/>
                </a:xfrm>
                <a:custGeom>
                  <a:rect b="b" l="l" r="r" t="t"/>
                  <a:pathLst>
                    <a:path extrusionOk="0" h="272" w="815">
                      <a:moveTo>
                        <a:pt x="107" y="1"/>
                      </a:moveTo>
                      <a:cubicBezTo>
                        <a:pt x="11" y="1"/>
                        <a:pt x="1" y="164"/>
                        <a:pt x="111" y="175"/>
                      </a:cubicBezTo>
                      <a:cubicBezTo>
                        <a:pt x="111" y="175"/>
                        <a:pt x="705" y="272"/>
                        <a:pt x="717" y="272"/>
                      </a:cubicBezTo>
                      <a:cubicBezTo>
                        <a:pt x="766" y="272"/>
                        <a:pt x="802" y="248"/>
                        <a:pt x="802" y="199"/>
                      </a:cubicBezTo>
                      <a:cubicBezTo>
                        <a:pt x="814" y="151"/>
                        <a:pt x="778" y="114"/>
                        <a:pt x="730" y="102"/>
                      </a:cubicBezTo>
                      <a:lnTo>
                        <a:pt x="136" y="5"/>
                      </a:lnTo>
                      <a:cubicBezTo>
                        <a:pt x="125" y="2"/>
                        <a:pt x="116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6" name="Google Shape;2076;p44"/>
                <p:cNvSpPr/>
                <p:nvPr/>
              </p:nvSpPr>
              <p:spPr>
                <a:xfrm>
                  <a:off x="6225954" y="2633075"/>
                  <a:ext cx="297343" cy="485482"/>
                </a:xfrm>
                <a:custGeom>
                  <a:rect b="b" l="l" r="r" t="t"/>
                  <a:pathLst>
                    <a:path extrusionOk="0" h="8789" w="5383">
                      <a:moveTo>
                        <a:pt x="1710" y="1"/>
                      </a:moveTo>
                      <a:cubicBezTo>
                        <a:pt x="1601" y="1"/>
                        <a:pt x="801" y="61"/>
                        <a:pt x="388" y="764"/>
                      </a:cubicBezTo>
                      <a:cubicBezTo>
                        <a:pt x="1" y="1443"/>
                        <a:pt x="146" y="2425"/>
                        <a:pt x="776" y="3177"/>
                      </a:cubicBezTo>
                      <a:cubicBezTo>
                        <a:pt x="910" y="3383"/>
                        <a:pt x="1019" y="3613"/>
                        <a:pt x="1152" y="3831"/>
                      </a:cubicBezTo>
                      <a:cubicBezTo>
                        <a:pt x="1176" y="3868"/>
                        <a:pt x="1188" y="3892"/>
                        <a:pt x="1201" y="3916"/>
                      </a:cubicBezTo>
                      <a:cubicBezTo>
                        <a:pt x="1285" y="4074"/>
                        <a:pt x="1358" y="4195"/>
                        <a:pt x="1443" y="4352"/>
                      </a:cubicBezTo>
                      <a:cubicBezTo>
                        <a:pt x="1491" y="4425"/>
                        <a:pt x="1528" y="4522"/>
                        <a:pt x="1576" y="4619"/>
                      </a:cubicBezTo>
                      <a:cubicBezTo>
                        <a:pt x="1625" y="4704"/>
                        <a:pt x="1685" y="4801"/>
                        <a:pt x="1746" y="4886"/>
                      </a:cubicBezTo>
                      <a:cubicBezTo>
                        <a:pt x="1867" y="5128"/>
                        <a:pt x="2013" y="5383"/>
                        <a:pt x="2146" y="5649"/>
                      </a:cubicBezTo>
                      <a:cubicBezTo>
                        <a:pt x="2195" y="5734"/>
                        <a:pt x="2243" y="5807"/>
                        <a:pt x="2279" y="5904"/>
                      </a:cubicBezTo>
                      <a:cubicBezTo>
                        <a:pt x="2316" y="5965"/>
                        <a:pt x="2352" y="6013"/>
                        <a:pt x="2388" y="6086"/>
                      </a:cubicBezTo>
                      <a:cubicBezTo>
                        <a:pt x="2437" y="6171"/>
                        <a:pt x="2473" y="6255"/>
                        <a:pt x="2522" y="6328"/>
                      </a:cubicBezTo>
                      <a:cubicBezTo>
                        <a:pt x="2582" y="6437"/>
                        <a:pt x="2631" y="6534"/>
                        <a:pt x="2704" y="6680"/>
                      </a:cubicBezTo>
                      <a:cubicBezTo>
                        <a:pt x="2788" y="6813"/>
                        <a:pt x="2873" y="6958"/>
                        <a:pt x="2946" y="7104"/>
                      </a:cubicBezTo>
                      <a:cubicBezTo>
                        <a:pt x="3067" y="7346"/>
                        <a:pt x="3201" y="7589"/>
                        <a:pt x="3334" y="7831"/>
                      </a:cubicBezTo>
                      <a:cubicBezTo>
                        <a:pt x="3540" y="8146"/>
                        <a:pt x="3819" y="8413"/>
                        <a:pt x="4146" y="8595"/>
                      </a:cubicBezTo>
                      <a:cubicBezTo>
                        <a:pt x="4364" y="8704"/>
                        <a:pt x="4607" y="8765"/>
                        <a:pt x="4849" y="8789"/>
                      </a:cubicBezTo>
                      <a:cubicBezTo>
                        <a:pt x="4861" y="8777"/>
                        <a:pt x="4885" y="8777"/>
                        <a:pt x="4898" y="8777"/>
                      </a:cubicBezTo>
                      <a:cubicBezTo>
                        <a:pt x="4958" y="8752"/>
                        <a:pt x="5019" y="8740"/>
                        <a:pt x="5079" y="8728"/>
                      </a:cubicBezTo>
                      <a:cubicBezTo>
                        <a:pt x="4546" y="8474"/>
                        <a:pt x="4267" y="7868"/>
                        <a:pt x="4401" y="7419"/>
                      </a:cubicBezTo>
                      <a:cubicBezTo>
                        <a:pt x="4536" y="7075"/>
                        <a:pt x="4861" y="6856"/>
                        <a:pt x="5211" y="6856"/>
                      </a:cubicBezTo>
                      <a:cubicBezTo>
                        <a:pt x="5268" y="6856"/>
                        <a:pt x="5325" y="6862"/>
                        <a:pt x="5382" y="6874"/>
                      </a:cubicBezTo>
                      <a:lnTo>
                        <a:pt x="5298" y="6655"/>
                      </a:lnTo>
                      <a:cubicBezTo>
                        <a:pt x="5189" y="6413"/>
                        <a:pt x="5079" y="6158"/>
                        <a:pt x="4970" y="5904"/>
                      </a:cubicBezTo>
                      <a:lnTo>
                        <a:pt x="4631" y="5165"/>
                      </a:lnTo>
                      <a:cubicBezTo>
                        <a:pt x="4558" y="5007"/>
                        <a:pt x="4485" y="4861"/>
                        <a:pt x="4413" y="4704"/>
                      </a:cubicBezTo>
                      <a:cubicBezTo>
                        <a:pt x="4292" y="4449"/>
                        <a:pt x="4182" y="4219"/>
                        <a:pt x="4073" y="3977"/>
                      </a:cubicBezTo>
                      <a:cubicBezTo>
                        <a:pt x="4001" y="3819"/>
                        <a:pt x="3928" y="3698"/>
                        <a:pt x="3855" y="3540"/>
                      </a:cubicBezTo>
                      <a:cubicBezTo>
                        <a:pt x="3782" y="3383"/>
                        <a:pt x="3722" y="3261"/>
                        <a:pt x="3637" y="3128"/>
                      </a:cubicBezTo>
                      <a:cubicBezTo>
                        <a:pt x="3176" y="2207"/>
                        <a:pt x="2958" y="1867"/>
                        <a:pt x="2958" y="1867"/>
                      </a:cubicBezTo>
                      <a:cubicBezTo>
                        <a:pt x="2582" y="1213"/>
                        <a:pt x="2170" y="595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7" name="Google Shape;2077;p44"/>
                <p:cNvSpPr/>
                <p:nvPr/>
              </p:nvSpPr>
              <p:spPr>
                <a:xfrm>
                  <a:off x="6352504" y="2852035"/>
                  <a:ext cx="99814" cy="148699"/>
                </a:xfrm>
                <a:custGeom>
                  <a:rect b="b" l="l" r="r" t="t"/>
                  <a:pathLst>
                    <a:path extrusionOk="0" h="2692" w="1807">
                      <a:moveTo>
                        <a:pt x="1807" y="0"/>
                      </a:moveTo>
                      <a:lnTo>
                        <a:pt x="1807" y="0"/>
                      </a:lnTo>
                      <a:cubicBezTo>
                        <a:pt x="1807" y="1"/>
                        <a:pt x="1794" y="13"/>
                        <a:pt x="1782" y="25"/>
                      </a:cubicBezTo>
                      <a:cubicBezTo>
                        <a:pt x="1188" y="304"/>
                        <a:pt x="594" y="582"/>
                        <a:pt x="0" y="873"/>
                      </a:cubicBezTo>
                      <a:lnTo>
                        <a:pt x="0" y="1940"/>
                      </a:lnTo>
                      <a:cubicBezTo>
                        <a:pt x="25" y="2001"/>
                        <a:pt x="61" y="2049"/>
                        <a:pt x="110" y="2122"/>
                      </a:cubicBezTo>
                      <a:cubicBezTo>
                        <a:pt x="146" y="2207"/>
                        <a:pt x="194" y="2291"/>
                        <a:pt x="231" y="2364"/>
                      </a:cubicBezTo>
                      <a:cubicBezTo>
                        <a:pt x="304" y="2473"/>
                        <a:pt x="352" y="2582"/>
                        <a:pt x="413" y="2691"/>
                      </a:cubicBezTo>
                      <a:cubicBezTo>
                        <a:pt x="873" y="1794"/>
                        <a:pt x="1334" y="922"/>
                        <a:pt x="18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8" name="Google Shape;2078;p44"/>
                <p:cNvSpPr/>
                <p:nvPr/>
              </p:nvSpPr>
              <p:spPr>
                <a:xfrm>
                  <a:off x="6207892" y="2635726"/>
                  <a:ext cx="249784" cy="327503"/>
                </a:xfrm>
                <a:custGeom>
                  <a:rect b="b" l="l" r="r" t="t"/>
                  <a:pathLst>
                    <a:path extrusionOk="0" h="5929" w="4522">
                      <a:moveTo>
                        <a:pt x="1539" y="0"/>
                      </a:moveTo>
                      <a:cubicBezTo>
                        <a:pt x="1434" y="0"/>
                        <a:pt x="1329" y="15"/>
                        <a:pt x="1225" y="50"/>
                      </a:cubicBezTo>
                      <a:cubicBezTo>
                        <a:pt x="509" y="292"/>
                        <a:pt x="0" y="1480"/>
                        <a:pt x="521" y="2777"/>
                      </a:cubicBezTo>
                      <a:cubicBezTo>
                        <a:pt x="1164" y="3832"/>
                        <a:pt x="1794" y="4874"/>
                        <a:pt x="2437" y="5929"/>
                      </a:cubicBezTo>
                      <a:lnTo>
                        <a:pt x="4522" y="3820"/>
                      </a:lnTo>
                      <a:lnTo>
                        <a:pt x="2667" y="474"/>
                      </a:lnTo>
                      <a:cubicBezTo>
                        <a:pt x="2606" y="413"/>
                        <a:pt x="2090" y="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9" name="Google Shape;2079;p44"/>
                <p:cNvSpPr/>
                <p:nvPr/>
              </p:nvSpPr>
              <p:spPr>
                <a:xfrm>
                  <a:off x="6420114" y="2769676"/>
                  <a:ext cx="354238" cy="355398"/>
                </a:xfrm>
                <a:custGeom>
                  <a:rect b="b" l="l" r="r" t="t"/>
                  <a:pathLst>
                    <a:path extrusionOk="0" h="6434" w="6413">
                      <a:moveTo>
                        <a:pt x="5637" y="1"/>
                      </a:moveTo>
                      <a:lnTo>
                        <a:pt x="2170" y="2958"/>
                      </a:lnTo>
                      <a:lnTo>
                        <a:pt x="255" y="4582"/>
                      </a:lnTo>
                      <a:cubicBezTo>
                        <a:pt x="195" y="4667"/>
                        <a:pt x="158" y="4764"/>
                        <a:pt x="134" y="4861"/>
                      </a:cubicBezTo>
                      <a:cubicBezTo>
                        <a:pt x="1" y="5310"/>
                        <a:pt x="134" y="5782"/>
                        <a:pt x="473" y="6098"/>
                      </a:cubicBezTo>
                      <a:cubicBezTo>
                        <a:pt x="679" y="6312"/>
                        <a:pt x="964" y="6434"/>
                        <a:pt x="1261" y="6434"/>
                      </a:cubicBezTo>
                      <a:cubicBezTo>
                        <a:pt x="1349" y="6434"/>
                        <a:pt x="1439" y="6423"/>
                        <a:pt x="1528" y="6401"/>
                      </a:cubicBezTo>
                      <a:cubicBezTo>
                        <a:pt x="1589" y="6389"/>
                        <a:pt x="1649" y="6364"/>
                        <a:pt x="1698" y="6340"/>
                      </a:cubicBezTo>
                      <a:cubicBezTo>
                        <a:pt x="1722" y="6328"/>
                        <a:pt x="1734" y="6328"/>
                        <a:pt x="1746" y="6316"/>
                      </a:cubicBezTo>
                      <a:cubicBezTo>
                        <a:pt x="3528" y="5213"/>
                        <a:pt x="5080" y="3770"/>
                        <a:pt x="6316" y="2073"/>
                      </a:cubicBezTo>
                      <a:cubicBezTo>
                        <a:pt x="6401" y="1795"/>
                        <a:pt x="6413" y="1491"/>
                        <a:pt x="6364" y="1201"/>
                      </a:cubicBezTo>
                      <a:cubicBezTo>
                        <a:pt x="6268" y="728"/>
                        <a:pt x="6013" y="304"/>
                        <a:pt x="56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44"/>
                <p:cNvSpPr/>
                <p:nvPr/>
              </p:nvSpPr>
              <p:spPr>
                <a:xfrm>
                  <a:off x="6695970" y="2690411"/>
                  <a:ext cx="212996" cy="194491"/>
                </a:xfrm>
                <a:custGeom>
                  <a:rect b="b" l="l" r="r" t="t"/>
                  <a:pathLst>
                    <a:path extrusionOk="0" h="3521" w="3856">
                      <a:moveTo>
                        <a:pt x="954" y="0"/>
                      </a:moveTo>
                      <a:cubicBezTo>
                        <a:pt x="855" y="0"/>
                        <a:pt x="702" y="161"/>
                        <a:pt x="558" y="381"/>
                      </a:cubicBezTo>
                      <a:cubicBezTo>
                        <a:pt x="377" y="975"/>
                        <a:pt x="183" y="1581"/>
                        <a:pt x="1" y="2187"/>
                      </a:cubicBezTo>
                      <a:lnTo>
                        <a:pt x="1322" y="3520"/>
                      </a:lnTo>
                      <a:lnTo>
                        <a:pt x="3286" y="1363"/>
                      </a:lnTo>
                      <a:cubicBezTo>
                        <a:pt x="3783" y="793"/>
                        <a:pt x="3855" y="575"/>
                        <a:pt x="3795" y="502"/>
                      </a:cubicBezTo>
                      <a:cubicBezTo>
                        <a:pt x="3773" y="475"/>
                        <a:pt x="3730" y="463"/>
                        <a:pt x="3670" y="463"/>
                      </a:cubicBezTo>
                      <a:cubicBezTo>
                        <a:pt x="3234" y="463"/>
                        <a:pt x="1912" y="1094"/>
                        <a:pt x="1341" y="1094"/>
                      </a:cubicBezTo>
                      <a:cubicBezTo>
                        <a:pt x="1255" y="1094"/>
                        <a:pt x="1187" y="1080"/>
                        <a:pt x="1140" y="1048"/>
                      </a:cubicBezTo>
                      <a:cubicBezTo>
                        <a:pt x="1055" y="999"/>
                        <a:pt x="995" y="926"/>
                        <a:pt x="970" y="829"/>
                      </a:cubicBezTo>
                      <a:cubicBezTo>
                        <a:pt x="958" y="733"/>
                        <a:pt x="1019" y="672"/>
                        <a:pt x="1055" y="563"/>
                      </a:cubicBezTo>
                      <a:cubicBezTo>
                        <a:pt x="1140" y="345"/>
                        <a:pt x="1080" y="42"/>
                        <a:pt x="983" y="5"/>
                      </a:cubicBezTo>
                      <a:cubicBezTo>
                        <a:pt x="974" y="2"/>
                        <a:pt x="964" y="0"/>
                        <a:pt x="9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44"/>
                <p:cNvSpPr/>
                <p:nvPr/>
              </p:nvSpPr>
              <p:spPr>
                <a:xfrm>
                  <a:off x="6026437" y="2309108"/>
                  <a:ext cx="363628" cy="251054"/>
                </a:xfrm>
                <a:custGeom>
                  <a:rect b="b" l="l" r="r" t="t"/>
                  <a:pathLst>
                    <a:path extrusionOk="0" h="4545" w="6583">
                      <a:moveTo>
                        <a:pt x="5094" y="0"/>
                      </a:moveTo>
                      <a:cubicBezTo>
                        <a:pt x="4898" y="0"/>
                        <a:pt x="4716" y="50"/>
                        <a:pt x="4607" y="84"/>
                      </a:cubicBezTo>
                      <a:cubicBezTo>
                        <a:pt x="3394" y="411"/>
                        <a:pt x="3225" y="2229"/>
                        <a:pt x="2219" y="2423"/>
                      </a:cubicBezTo>
                      <a:cubicBezTo>
                        <a:pt x="2025" y="2435"/>
                        <a:pt x="1843" y="2508"/>
                        <a:pt x="1685" y="2629"/>
                      </a:cubicBezTo>
                      <a:cubicBezTo>
                        <a:pt x="1431" y="2860"/>
                        <a:pt x="1503" y="3078"/>
                        <a:pt x="1273" y="3296"/>
                      </a:cubicBezTo>
                      <a:cubicBezTo>
                        <a:pt x="982" y="3587"/>
                        <a:pt x="655" y="3381"/>
                        <a:pt x="340" y="3611"/>
                      </a:cubicBezTo>
                      <a:cubicBezTo>
                        <a:pt x="182" y="3732"/>
                        <a:pt x="12" y="3975"/>
                        <a:pt x="0" y="4545"/>
                      </a:cubicBezTo>
                      <a:lnTo>
                        <a:pt x="485" y="4545"/>
                      </a:lnTo>
                      <a:cubicBezTo>
                        <a:pt x="461" y="4472"/>
                        <a:pt x="461" y="4399"/>
                        <a:pt x="449" y="4326"/>
                      </a:cubicBezTo>
                      <a:lnTo>
                        <a:pt x="449" y="4326"/>
                      </a:lnTo>
                      <a:cubicBezTo>
                        <a:pt x="497" y="4399"/>
                        <a:pt x="546" y="4484"/>
                        <a:pt x="594" y="4545"/>
                      </a:cubicBezTo>
                      <a:lnTo>
                        <a:pt x="1164" y="4545"/>
                      </a:lnTo>
                      <a:cubicBezTo>
                        <a:pt x="1152" y="4363"/>
                        <a:pt x="1140" y="4169"/>
                        <a:pt x="1140" y="3975"/>
                      </a:cubicBezTo>
                      <a:lnTo>
                        <a:pt x="1140" y="3975"/>
                      </a:lnTo>
                      <a:lnTo>
                        <a:pt x="1334" y="4545"/>
                      </a:lnTo>
                      <a:lnTo>
                        <a:pt x="3091" y="4545"/>
                      </a:lnTo>
                      <a:cubicBezTo>
                        <a:pt x="3067" y="4448"/>
                        <a:pt x="3043" y="4326"/>
                        <a:pt x="3019" y="4217"/>
                      </a:cubicBezTo>
                      <a:lnTo>
                        <a:pt x="3019" y="4217"/>
                      </a:lnTo>
                      <a:cubicBezTo>
                        <a:pt x="3091" y="4326"/>
                        <a:pt x="3164" y="4435"/>
                        <a:pt x="3237" y="4545"/>
                      </a:cubicBezTo>
                      <a:lnTo>
                        <a:pt x="4122" y="4545"/>
                      </a:lnTo>
                      <a:cubicBezTo>
                        <a:pt x="4764" y="4193"/>
                        <a:pt x="4922" y="3866"/>
                        <a:pt x="4958" y="3611"/>
                      </a:cubicBezTo>
                      <a:cubicBezTo>
                        <a:pt x="4982" y="3308"/>
                        <a:pt x="4788" y="3151"/>
                        <a:pt x="4740" y="2726"/>
                      </a:cubicBezTo>
                      <a:cubicBezTo>
                        <a:pt x="4691" y="2338"/>
                        <a:pt x="4752" y="1951"/>
                        <a:pt x="4910" y="1599"/>
                      </a:cubicBezTo>
                      <a:cubicBezTo>
                        <a:pt x="5140" y="1563"/>
                        <a:pt x="5358" y="1514"/>
                        <a:pt x="5564" y="1441"/>
                      </a:cubicBezTo>
                      <a:cubicBezTo>
                        <a:pt x="5891" y="1332"/>
                        <a:pt x="6207" y="1163"/>
                        <a:pt x="6485" y="957"/>
                      </a:cubicBezTo>
                      <a:cubicBezTo>
                        <a:pt x="6546" y="835"/>
                        <a:pt x="6582" y="654"/>
                        <a:pt x="6510" y="581"/>
                      </a:cubicBezTo>
                      <a:cubicBezTo>
                        <a:pt x="6425" y="508"/>
                        <a:pt x="6304" y="557"/>
                        <a:pt x="6122" y="520"/>
                      </a:cubicBezTo>
                      <a:cubicBezTo>
                        <a:pt x="5843" y="472"/>
                        <a:pt x="5770" y="254"/>
                        <a:pt x="5552" y="120"/>
                      </a:cubicBezTo>
                      <a:cubicBezTo>
                        <a:pt x="5409" y="30"/>
                        <a:pt x="5247" y="0"/>
                        <a:pt x="50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2" name="Google Shape;2082;p44"/>
                <p:cNvSpPr/>
                <p:nvPr/>
              </p:nvSpPr>
              <p:spPr>
                <a:xfrm>
                  <a:off x="6010363" y="2304357"/>
                  <a:ext cx="323471" cy="256468"/>
                </a:xfrm>
                <a:custGeom>
                  <a:rect b="b" l="l" r="r" t="t"/>
                  <a:pathLst>
                    <a:path extrusionOk="0" h="4643" w="5856">
                      <a:moveTo>
                        <a:pt x="4828" y="0"/>
                      </a:moveTo>
                      <a:cubicBezTo>
                        <a:pt x="4782" y="0"/>
                        <a:pt x="4736" y="4"/>
                        <a:pt x="4691" y="12"/>
                      </a:cubicBezTo>
                      <a:cubicBezTo>
                        <a:pt x="4170" y="85"/>
                        <a:pt x="3794" y="667"/>
                        <a:pt x="3455" y="1188"/>
                      </a:cubicBezTo>
                      <a:cubicBezTo>
                        <a:pt x="3116" y="1721"/>
                        <a:pt x="2776" y="2255"/>
                        <a:pt x="2279" y="2340"/>
                      </a:cubicBezTo>
                      <a:cubicBezTo>
                        <a:pt x="2073" y="2364"/>
                        <a:pt x="1891" y="2449"/>
                        <a:pt x="1734" y="2570"/>
                      </a:cubicBezTo>
                      <a:cubicBezTo>
                        <a:pt x="1613" y="2679"/>
                        <a:pt x="1528" y="2812"/>
                        <a:pt x="1479" y="2958"/>
                      </a:cubicBezTo>
                      <a:cubicBezTo>
                        <a:pt x="1443" y="3067"/>
                        <a:pt x="1394" y="3164"/>
                        <a:pt x="1310" y="3237"/>
                      </a:cubicBezTo>
                      <a:cubicBezTo>
                        <a:pt x="1199" y="3336"/>
                        <a:pt x="1057" y="3396"/>
                        <a:pt x="913" y="3396"/>
                      </a:cubicBezTo>
                      <a:cubicBezTo>
                        <a:pt x="900" y="3396"/>
                        <a:pt x="887" y="3395"/>
                        <a:pt x="873" y="3394"/>
                      </a:cubicBezTo>
                      <a:cubicBezTo>
                        <a:pt x="704" y="3406"/>
                        <a:pt x="534" y="3455"/>
                        <a:pt x="388" y="3552"/>
                      </a:cubicBezTo>
                      <a:cubicBezTo>
                        <a:pt x="146" y="3734"/>
                        <a:pt x="25" y="4073"/>
                        <a:pt x="13" y="4558"/>
                      </a:cubicBezTo>
                      <a:cubicBezTo>
                        <a:pt x="0" y="4606"/>
                        <a:pt x="49" y="4643"/>
                        <a:pt x="97" y="4643"/>
                      </a:cubicBezTo>
                      <a:cubicBezTo>
                        <a:pt x="146" y="4643"/>
                        <a:pt x="182" y="4606"/>
                        <a:pt x="182" y="4558"/>
                      </a:cubicBezTo>
                      <a:cubicBezTo>
                        <a:pt x="194" y="4134"/>
                        <a:pt x="291" y="3831"/>
                        <a:pt x="485" y="3685"/>
                      </a:cubicBezTo>
                      <a:cubicBezTo>
                        <a:pt x="594" y="3620"/>
                        <a:pt x="722" y="3574"/>
                        <a:pt x="844" y="3574"/>
                      </a:cubicBezTo>
                      <a:cubicBezTo>
                        <a:pt x="858" y="3574"/>
                        <a:pt x="872" y="3575"/>
                        <a:pt x="885" y="3576"/>
                      </a:cubicBezTo>
                      <a:cubicBezTo>
                        <a:pt x="1091" y="3576"/>
                        <a:pt x="1285" y="3491"/>
                        <a:pt x="1431" y="3358"/>
                      </a:cubicBezTo>
                      <a:cubicBezTo>
                        <a:pt x="1528" y="3261"/>
                        <a:pt x="1600" y="3152"/>
                        <a:pt x="1637" y="3018"/>
                      </a:cubicBezTo>
                      <a:cubicBezTo>
                        <a:pt x="1673" y="2897"/>
                        <a:pt x="1746" y="2788"/>
                        <a:pt x="1843" y="2703"/>
                      </a:cubicBezTo>
                      <a:cubicBezTo>
                        <a:pt x="1976" y="2594"/>
                        <a:pt x="2146" y="2521"/>
                        <a:pt x="2328" y="2509"/>
                      </a:cubicBezTo>
                      <a:cubicBezTo>
                        <a:pt x="2873" y="2412"/>
                        <a:pt x="3261" y="1818"/>
                        <a:pt x="3601" y="1285"/>
                      </a:cubicBezTo>
                      <a:cubicBezTo>
                        <a:pt x="3940" y="752"/>
                        <a:pt x="4267" y="243"/>
                        <a:pt x="4716" y="182"/>
                      </a:cubicBezTo>
                      <a:cubicBezTo>
                        <a:pt x="4750" y="176"/>
                        <a:pt x="4785" y="173"/>
                        <a:pt x="4821" y="173"/>
                      </a:cubicBezTo>
                      <a:cubicBezTo>
                        <a:pt x="5085" y="173"/>
                        <a:pt x="5377" y="331"/>
                        <a:pt x="5698" y="631"/>
                      </a:cubicBezTo>
                      <a:cubicBezTo>
                        <a:pt x="5716" y="649"/>
                        <a:pt x="5737" y="658"/>
                        <a:pt x="5758" y="658"/>
                      </a:cubicBezTo>
                      <a:cubicBezTo>
                        <a:pt x="5779" y="658"/>
                        <a:pt x="5801" y="649"/>
                        <a:pt x="5819" y="631"/>
                      </a:cubicBezTo>
                      <a:cubicBezTo>
                        <a:pt x="5855" y="594"/>
                        <a:pt x="5855" y="546"/>
                        <a:pt x="5819" y="509"/>
                      </a:cubicBezTo>
                      <a:cubicBezTo>
                        <a:pt x="5472" y="173"/>
                        <a:pt x="5133" y="0"/>
                        <a:pt x="48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3" name="Google Shape;2083;p44"/>
                <p:cNvSpPr/>
                <p:nvPr/>
              </p:nvSpPr>
              <p:spPr>
                <a:xfrm>
                  <a:off x="6273459" y="2831211"/>
                  <a:ext cx="77112" cy="136713"/>
                </a:xfrm>
                <a:custGeom>
                  <a:rect b="b" l="l" r="r" t="t"/>
                  <a:pathLst>
                    <a:path extrusionOk="0" h="2475" w="1396">
                      <a:moveTo>
                        <a:pt x="113" y="1"/>
                      </a:moveTo>
                      <a:cubicBezTo>
                        <a:pt x="56" y="1"/>
                        <a:pt x="0" y="56"/>
                        <a:pt x="25" y="123"/>
                      </a:cubicBezTo>
                      <a:lnTo>
                        <a:pt x="1225" y="2426"/>
                      </a:lnTo>
                      <a:cubicBezTo>
                        <a:pt x="1238" y="2462"/>
                        <a:pt x="1274" y="2474"/>
                        <a:pt x="1310" y="2474"/>
                      </a:cubicBezTo>
                      <a:cubicBezTo>
                        <a:pt x="1322" y="2474"/>
                        <a:pt x="1335" y="2474"/>
                        <a:pt x="1347" y="2462"/>
                      </a:cubicBezTo>
                      <a:cubicBezTo>
                        <a:pt x="1383" y="2450"/>
                        <a:pt x="1395" y="2390"/>
                        <a:pt x="1383" y="2353"/>
                      </a:cubicBezTo>
                      <a:lnTo>
                        <a:pt x="183" y="38"/>
                      </a:lnTo>
                      <a:cubicBezTo>
                        <a:pt x="164" y="12"/>
                        <a:pt x="138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44"/>
                <p:cNvSpPr/>
                <p:nvPr/>
              </p:nvSpPr>
              <p:spPr>
                <a:xfrm>
                  <a:off x="6179776" y="2650474"/>
                  <a:ext cx="67666" cy="263870"/>
                </a:xfrm>
                <a:custGeom>
                  <a:rect b="b" l="l" r="r" t="t"/>
                  <a:pathLst>
                    <a:path extrusionOk="0" h="4777" w="1225">
                      <a:moveTo>
                        <a:pt x="1152" y="1"/>
                      </a:moveTo>
                      <a:cubicBezTo>
                        <a:pt x="1103" y="1"/>
                        <a:pt x="1055" y="25"/>
                        <a:pt x="1043" y="74"/>
                      </a:cubicBezTo>
                      <a:lnTo>
                        <a:pt x="12" y="4668"/>
                      </a:lnTo>
                      <a:cubicBezTo>
                        <a:pt x="0" y="4716"/>
                        <a:pt x="24" y="4753"/>
                        <a:pt x="97" y="4777"/>
                      </a:cubicBezTo>
                      <a:cubicBezTo>
                        <a:pt x="134" y="4765"/>
                        <a:pt x="170" y="4740"/>
                        <a:pt x="182" y="4704"/>
                      </a:cubicBezTo>
                      <a:lnTo>
                        <a:pt x="1212" y="110"/>
                      </a:lnTo>
                      <a:cubicBezTo>
                        <a:pt x="1224" y="62"/>
                        <a:pt x="1188" y="13"/>
                        <a:pt x="1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44"/>
                <p:cNvSpPr/>
                <p:nvPr/>
              </p:nvSpPr>
              <p:spPr>
                <a:xfrm>
                  <a:off x="6260312" y="2416102"/>
                  <a:ext cx="46731" cy="40434"/>
                </a:xfrm>
                <a:custGeom>
                  <a:rect b="b" l="l" r="r" t="t"/>
                  <a:pathLst>
                    <a:path extrusionOk="0" h="732" w="846">
                      <a:moveTo>
                        <a:pt x="399" y="1"/>
                      </a:moveTo>
                      <a:cubicBezTo>
                        <a:pt x="201" y="1"/>
                        <a:pt x="21" y="154"/>
                        <a:pt x="9" y="353"/>
                      </a:cubicBezTo>
                      <a:cubicBezTo>
                        <a:pt x="0" y="575"/>
                        <a:pt x="179" y="732"/>
                        <a:pt x="370" y="732"/>
                      </a:cubicBezTo>
                      <a:cubicBezTo>
                        <a:pt x="450" y="732"/>
                        <a:pt x="532" y="704"/>
                        <a:pt x="603" y="644"/>
                      </a:cubicBezTo>
                      <a:cubicBezTo>
                        <a:pt x="845" y="438"/>
                        <a:pt x="736" y="50"/>
                        <a:pt x="421" y="1"/>
                      </a:cubicBezTo>
                      <a:cubicBezTo>
                        <a:pt x="414" y="1"/>
                        <a:pt x="406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44"/>
                <p:cNvSpPr/>
                <p:nvPr/>
              </p:nvSpPr>
              <p:spPr>
                <a:xfrm>
                  <a:off x="6460990" y="4431988"/>
                  <a:ext cx="28834" cy="78603"/>
                </a:xfrm>
                <a:custGeom>
                  <a:rect b="b" l="l" r="r" t="t"/>
                  <a:pathLst>
                    <a:path extrusionOk="0" h="1423" w="522">
                      <a:moveTo>
                        <a:pt x="261" y="1"/>
                      </a:moveTo>
                      <a:cubicBezTo>
                        <a:pt x="137" y="1"/>
                        <a:pt x="12" y="83"/>
                        <a:pt x="0" y="246"/>
                      </a:cubicBezTo>
                      <a:lnTo>
                        <a:pt x="0" y="1156"/>
                      </a:lnTo>
                      <a:cubicBezTo>
                        <a:pt x="0" y="1301"/>
                        <a:pt x="109" y="1422"/>
                        <a:pt x="255" y="1422"/>
                      </a:cubicBezTo>
                      <a:cubicBezTo>
                        <a:pt x="400" y="1422"/>
                        <a:pt x="521" y="1301"/>
                        <a:pt x="521" y="1156"/>
                      </a:cubicBezTo>
                      <a:lnTo>
                        <a:pt x="521" y="246"/>
                      </a:lnTo>
                      <a:cubicBezTo>
                        <a:pt x="509" y="83"/>
                        <a:pt x="385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44"/>
                <p:cNvSpPr/>
                <p:nvPr/>
              </p:nvSpPr>
              <p:spPr>
                <a:xfrm>
                  <a:off x="5910604" y="4335157"/>
                  <a:ext cx="83685" cy="47118"/>
                </a:xfrm>
                <a:custGeom>
                  <a:rect b="b" l="l" r="r" t="t"/>
                  <a:pathLst>
                    <a:path extrusionOk="0" h="853" w="1515">
                      <a:moveTo>
                        <a:pt x="1134" y="1"/>
                      </a:moveTo>
                      <a:cubicBezTo>
                        <a:pt x="1109" y="1"/>
                        <a:pt x="1082" y="4"/>
                        <a:pt x="1055" y="12"/>
                      </a:cubicBezTo>
                      <a:lnTo>
                        <a:pt x="194" y="351"/>
                      </a:lnTo>
                      <a:cubicBezTo>
                        <a:pt x="61" y="399"/>
                        <a:pt x="0" y="545"/>
                        <a:pt x="49" y="690"/>
                      </a:cubicBezTo>
                      <a:cubicBezTo>
                        <a:pt x="86" y="793"/>
                        <a:pt x="188" y="852"/>
                        <a:pt x="294" y="852"/>
                      </a:cubicBezTo>
                      <a:cubicBezTo>
                        <a:pt x="325" y="852"/>
                        <a:pt x="357" y="847"/>
                        <a:pt x="388" y="836"/>
                      </a:cubicBezTo>
                      <a:lnTo>
                        <a:pt x="1249" y="508"/>
                      </a:lnTo>
                      <a:cubicBezTo>
                        <a:pt x="1514" y="376"/>
                        <a:pt x="1396" y="1"/>
                        <a:pt x="11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44"/>
                <p:cNvSpPr/>
                <p:nvPr/>
              </p:nvSpPr>
              <p:spPr>
                <a:xfrm>
                  <a:off x="6989226" y="2453608"/>
                  <a:ext cx="214984" cy="315461"/>
                </a:xfrm>
                <a:custGeom>
                  <a:rect b="b" l="l" r="r" t="t"/>
                  <a:pathLst>
                    <a:path extrusionOk="0" h="5711" w="3892">
                      <a:moveTo>
                        <a:pt x="2042" y="1"/>
                      </a:moveTo>
                      <a:cubicBezTo>
                        <a:pt x="1911" y="1"/>
                        <a:pt x="1770" y="306"/>
                        <a:pt x="1734" y="389"/>
                      </a:cubicBezTo>
                      <a:cubicBezTo>
                        <a:pt x="1601" y="704"/>
                        <a:pt x="1577" y="1044"/>
                        <a:pt x="1649" y="1383"/>
                      </a:cubicBezTo>
                      <a:cubicBezTo>
                        <a:pt x="995" y="1480"/>
                        <a:pt x="425" y="1904"/>
                        <a:pt x="122" y="2498"/>
                      </a:cubicBezTo>
                      <a:lnTo>
                        <a:pt x="134" y="2498"/>
                      </a:lnTo>
                      <a:cubicBezTo>
                        <a:pt x="1" y="3226"/>
                        <a:pt x="13" y="3965"/>
                        <a:pt x="159" y="4692"/>
                      </a:cubicBezTo>
                      <a:cubicBezTo>
                        <a:pt x="219" y="5032"/>
                        <a:pt x="316" y="5383"/>
                        <a:pt x="462" y="5710"/>
                      </a:cubicBezTo>
                      <a:lnTo>
                        <a:pt x="2425" y="4438"/>
                      </a:lnTo>
                      <a:cubicBezTo>
                        <a:pt x="3443" y="3504"/>
                        <a:pt x="3892" y="2935"/>
                        <a:pt x="3771" y="2741"/>
                      </a:cubicBezTo>
                      <a:cubicBezTo>
                        <a:pt x="3738" y="2692"/>
                        <a:pt x="3670" y="2668"/>
                        <a:pt x="3564" y="2668"/>
                      </a:cubicBezTo>
                      <a:cubicBezTo>
                        <a:pt x="3353" y="2668"/>
                        <a:pt x="2995" y="2765"/>
                        <a:pt x="2486" y="2959"/>
                      </a:cubicBezTo>
                      <a:lnTo>
                        <a:pt x="2340" y="971"/>
                      </a:lnTo>
                      <a:cubicBezTo>
                        <a:pt x="2256" y="195"/>
                        <a:pt x="2146" y="13"/>
                        <a:pt x="2049" y="1"/>
                      </a:cubicBezTo>
                      <a:cubicBezTo>
                        <a:pt x="2047" y="1"/>
                        <a:pt x="2044" y="1"/>
                        <a:pt x="20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44"/>
                <p:cNvSpPr/>
                <p:nvPr/>
              </p:nvSpPr>
              <p:spPr>
                <a:xfrm>
                  <a:off x="7076280" y="2527129"/>
                  <a:ext cx="19499" cy="81254"/>
                </a:xfrm>
                <a:custGeom>
                  <a:rect b="b" l="l" r="r" t="t"/>
                  <a:pathLst>
                    <a:path extrusionOk="0" h="1471" w="353">
                      <a:moveTo>
                        <a:pt x="98" y="1"/>
                      </a:moveTo>
                      <a:cubicBezTo>
                        <a:pt x="90" y="1"/>
                        <a:pt x="82" y="2"/>
                        <a:pt x="73" y="4"/>
                      </a:cubicBezTo>
                      <a:cubicBezTo>
                        <a:pt x="25" y="16"/>
                        <a:pt x="1" y="64"/>
                        <a:pt x="13" y="113"/>
                      </a:cubicBezTo>
                      <a:cubicBezTo>
                        <a:pt x="86" y="392"/>
                        <a:pt x="134" y="682"/>
                        <a:pt x="158" y="961"/>
                      </a:cubicBezTo>
                      <a:cubicBezTo>
                        <a:pt x="170" y="1107"/>
                        <a:pt x="183" y="1240"/>
                        <a:pt x="183" y="1385"/>
                      </a:cubicBezTo>
                      <a:cubicBezTo>
                        <a:pt x="183" y="1434"/>
                        <a:pt x="219" y="1470"/>
                        <a:pt x="267" y="1470"/>
                      </a:cubicBezTo>
                      <a:cubicBezTo>
                        <a:pt x="316" y="1470"/>
                        <a:pt x="352" y="1422"/>
                        <a:pt x="352" y="1373"/>
                      </a:cubicBezTo>
                      <a:cubicBezTo>
                        <a:pt x="352" y="1228"/>
                        <a:pt x="340" y="1095"/>
                        <a:pt x="328" y="949"/>
                      </a:cubicBezTo>
                      <a:cubicBezTo>
                        <a:pt x="304" y="658"/>
                        <a:pt x="255" y="355"/>
                        <a:pt x="183" y="64"/>
                      </a:cubicBezTo>
                      <a:cubicBezTo>
                        <a:pt x="173" y="24"/>
                        <a:pt x="138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44"/>
                <p:cNvSpPr/>
                <p:nvPr/>
              </p:nvSpPr>
              <p:spPr>
                <a:xfrm>
                  <a:off x="6999279" y="2606505"/>
                  <a:ext cx="92799" cy="41373"/>
                </a:xfrm>
                <a:custGeom>
                  <a:rect b="b" l="l" r="r" t="t"/>
                  <a:pathLst>
                    <a:path extrusionOk="0" h="749" w="1680">
                      <a:moveTo>
                        <a:pt x="1564" y="0"/>
                      </a:moveTo>
                      <a:cubicBezTo>
                        <a:pt x="1531" y="0"/>
                        <a:pt x="1501" y="17"/>
                        <a:pt x="1492" y="58"/>
                      </a:cubicBezTo>
                      <a:cubicBezTo>
                        <a:pt x="1467" y="118"/>
                        <a:pt x="1419" y="155"/>
                        <a:pt x="1358" y="167"/>
                      </a:cubicBezTo>
                      <a:cubicBezTo>
                        <a:pt x="1348" y="169"/>
                        <a:pt x="1338" y="170"/>
                        <a:pt x="1327" y="170"/>
                      </a:cubicBezTo>
                      <a:cubicBezTo>
                        <a:pt x="1278" y="170"/>
                        <a:pt x="1231" y="146"/>
                        <a:pt x="1201" y="106"/>
                      </a:cubicBezTo>
                      <a:cubicBezTo>
                        <a:pt x="1185" y="83"/>
                        <a:pt x="1160" y="75"/>
                        <a:pt x="1135" y="75"/>
                      </a:cubicBezTo>
                      <a:cubicBezTo>
                        <a:pt x="1120" y="75"/>
                        <a:pt x="1105" y="77"/>
                        <a:pt x="1092" y="82"/>
                      </a:cubicBezTo>
                      <a:cubicBezTo>
                        <a:pt x="1055" y="94"/>
                        <a:pt x="1043" y="142"/>
                        <a:pt x="1043" y="179"/>
                      </a:cubicBezTo>
                      <a:cubicBezTo>
                        <a:pt x="1055" y="239"/>
                        <a:pt x="1043" y="300"/>
                        <a:pt x="1007" y="348"/>
                      </a:cubicBezTo>
                      <a:cubicBezTo>
                        <a:pt x="977" y="389"/>
                        <a:pt x="922" y="412"/>
                        <a:pt x="862" y="412"/>
                      </a:cubicBezTo>
                      <a:cubicBezTo>
                        <a:pt x="850" y="412"/>
                        <a:pt x="838" y="411"/>
                        <a:pt x="825" y="409"/>
                      </a:cubicBezTo>
                      <a:cubicBezTo>
                        <a:pt x="777" y="397"/>
                        <a:pt x="728" y="361"/>
                        <a:pt x="692" y="300"/>
                      </a:cubicBezTo>
                      <a:cubicBezTo>
                        <a:pt x="680" y="264"/>
                        <a:pt x="643" y="251"/>
                        <a:pt x="607" y="251"/>
                      </a:cubicBezTo>
                      <a:cubicBezTo>
                        <a:pt x="558" y="264"/>
                        <a:pt x="534" y="300"/>
                        <a:pt x="534" y="336"/>
                      </a:cubicBezTo>
                      <a:cubicBezTo>
                        <a:pt x="534" y="385"/>
                        <a:pt x="522" y="433"/>
                        <a:pt x="486" y="482"/>
                      </a:cubicBezTo>
                      <a:cubicBezTo>
                        <a:pt x="486" y="482"/>
                        <a:pt x="409" y="592"/>
                        <a:pt x="328" y="592"/>
                      </a:cubicBezTo>
                      <a:cubicBezTo>
                        <a:pt x="324" y="592"/>
                        <a:pt x="320" y="591"/>
                        <a:pt x="316" y="591"/>
                      </a:cubicBezTo>
                      <a:cubicBezTo>
                        <a:pt x="231" y="555"/>
                        <a:pt x="170" y="482"/>
                        <a:pt x="183" y="397"/>
                      </a:cubicBezTo>
                      <a:cubicBezTo>
                        <a:pt x="183" y="336"/>
                        <a:pt x="137" y="306"/>
                        <a:pt x="92" y="306"/>
                      </a:cubicBezTo>
                      <a:cubicBezTo>
                        <a:pt x="46" y="306"/>
                        <a:pt x="1" y="336"/>
                        <a:pt x="1" y="397"/>
                      </a:cubicBezTo>
                      <a:cubicBezTo>
                        <a:pt x="1" y="567"/>
                        <a:pt x="122" y="712"/>
                        <a:pt x="280" y="748"/>
                      </a:cubicBezTo>
                      <a:lnTo>
                        <a:pt x="328" y="748"/>
                      </a:lnTo>
                      <a:cubicBezTo>
                        <a:pt x="449" y="736"/>
                        <a:pt x="558" y="676"/>
                        <a:pt x="631" y="579"/>
                      </a:cubicBezTo>
                      <a:cubicBezTo>
                        <a:pt x="643" y="555"/>
                        <a:pt x="643" y="542"/>
                        <a:pt x="655" y="518"/>
                      </a:cubicBezTo>
                      <a:cubicBezTo>
                        <a:pt x="704" y="555"/>
                        <a:pt x="740" y="567"/>
                        <a:pt x="789" y="579"/>
                      </a:cubicBezTo>
                      <a:cubicBezTo>
                        <a:pt x="812" y="583"/>
                        <a:pt x="834" y="585"/>
                        <a:pt x="857" y="585"/>
                      </a:cubicBezTo>
                      <a:cubicBezTo>
                        <a:pt x="966" y="585"/>
                        <a:pt x="1070" y="538"/>
                        <a:pt x="1140" y="458"/>
                      </a:cubicBezTo>
                      <a:cubicBezTo>
                        <a:pt x="1177" y="409"/>
                        <a:pt x="1201" y="373"/>
                        <a:pt x="1213" y="324"/>
                      </a:cubicBezTo>
                      <a:cubicBezTo>
                        <a:pt x="1250" y="337"/>
                        <a:pt x="1288" y="344"/>
                        <a:pt x="1326" y="344"/>
                      </a:cubicBezTo>
                      <a:cubicBezTo>
                        <a:pt x="1465" y="344"/>
                        <a:pt x="1602" y="261"/>
                        <a:pt x="1649" y="118"/>
                      </a:cubicBezTo>
                      <a:cubicBezTo>
                        <a:pt x="1680" y="49"/>
                        <a:pt x="1619" y="0"/>
                        <a:pt x="15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44"/>
                <p:cNvSpPr/>
                <p:nvPr/>
              </p:nvSpPr>
              <p:spPr>
                <a:xfrm>
                  <a:off x="7040928" y="2543977"/>
                  <a:ext cx="25354" cy="63081"/>
                </a:xfrm>
                <a:custGeom>
                  <a:rect b="b" l="l" r="r" t="t"/>
                  <a:pathLst>
                    <a:path extrusionOk="0" h="1142" w="459">
                      <a:moveTo>
                        <a:pt x="108" y="1"/>
                      </a:moveTo>
                      <a:cubicBezTo>
                        <a:pt x="54" y="1"/>
                        <a:pt x="1" y="45"/>
                        <a:pt x="23" y="111"/>
                      </a:cubicBezTo>
                      <a:lnTo>
                        <a:pt x="277" y="1080"/>
                      </a:lnTo>
                      <a:cubicBezTo>
                        <a:pt x="289" y="1117"/>
                        <a:pt x="326" y="1141"/>
                        <a:pt x="362" y="1141"/>
                      </a:cubicBezTo>
                      <a:lnTo>
                        <a:pt x="386" y="1141"/>
                      </a:lnTo>
                      <a:cubicBezTo>
                        <a:pt x="435" y="1129"/>
                        <a:pt x="459" y="1080"/>
                        <a:pt x="447" y="1032"/>
                      </a:cubicBezTo>
                      <a:lnTo>
                        <a:pt x="192" y="62"/>
                      </a:lnTo>
                      <a:cubicBezTo>
                        <a:pt x="178" y="19"/>
                        <a:pt x="143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44"/>
                <p:cNvSpPr/>
                <p:nvPr/>
              </p:nvSpPr>
              <p:spPr>
                <a:xfrm>
                  <a:off x="7014138" y="2568115"/>
                  <a:ext cx="24691" cy="52973"/>
                </a:xfrm>
                <a:custGeom>
                  <a:rect b="b" l="l" r="r" t="t"/>
                  <a:pathLst>
                    <a:path extrusionOk="0" h="959" w="447">
                      <a:moveTo>
                        <a:pt x="100" y="0"/>
                      </a:moveTo>
                      <a:cubicBezTo>
                        <a:pt x="50" y="0"/>
                        <a:pt x="1" y="44"/>
                        <a:pt x="23" y="110"/>
                      </a:cubicBezTo>
                      <a:lnTo>
                        <a:pt x="265" y="898"/>
                      </a:lnTo>
                      <a:cubicBezTo>
                        <a:pt x="277" y="934"/>
                        <a:pt x="314" y="959"/>
                        <a:pt x="350" y="959"/>
                      </a:cubicBezTo>
                      <a:lnTo>
                        <a:pt x="374" y="959"/>
                      </a:lnTo>
                      <a:cubicBezTo>
                        <a:pt x="423" y="934"/>
                        <a:pt x="447" y="886"/>
                        <a:pt x="435" y="850"/>
                      </a:cubicBezTo>
                      <a:lnTo>
                        <a:pt x="180" y="62"/>
                      </a:lnTo>
                      <a:cubicBezTo>
                        <a:pt x="166" y="19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44"/>
                <p:cNvSpPr/>
                <p:nvPr/>
              </p:nvSpPr>
              <p:spPr>
                <a:xfrm>
                  <a:off x="7524201" y="3692305"/>
                  <a:ext cx="577895" cy="664286"/>
                </a:xfrm>
                <a:custGeom>
                  <a:rect b="b" l="l" r="r" t="t"/>
                  <a:pathLst>
                    <a:path extrusionOk="0" h="12026" w="10462">
                      <a:moveTo>
                        <a:pt x="3359" y="1"/>
                      </a:moveTo>
                      <a:cubicBezTo>
                        <a:pt x="2243" y="886"/>
                        <a:pt x="1116" y="1771"/>
                        <a:pt x="1" y="2643"/>
                      </a:cubicBezTo>
                      <a:cubicBezTo>
                        <a:pt x="280" y="2983"/>
                        <a:pt x="546" y="3310"/>
                        <a:pt x="825" y="3637"/>
                      </a:cubicBezTo>
                      <a:lnTo>
                        <a:pt x="1892" y="4849"/>
                      </a:lnTo>
                      <a:lnTo>
                        <a:pt x="1940" y="4910"/>
                      </a:lnTo>
                      <a:lnTo>
                        <a:pt x="2425" y="5468"/>
                      </a:lnTo>
                      <a:cubicBezTo>
                        <a:pt x="2462" y="5480"/>
                        <a:pt x="2486" y="5516"/>
                        <a:pt x="2498" y="5552"/>
                      </a:cubicBezTo>
                      <a:lnTo>
                        <a:pt x="2922" y="6049"/>
                      </a:lnTo>
                      <a:lnTo>
                        <a:pt x="3043" y="6183"/>
                      </a:lnTo>
                      <a:lnTo>
                        <a:pt x="3456" y="6643"/>
                      </a:lnTo>
                      <a:lnTo>
                        <a:pt x="3577" y="6789"/>
                      </a:lnTo>
                      <a:lnTo>
                        <a:pt x="3989" y="7249"/>
                      </a:lnTo>
                      <a:lnTo>
                        <a:pt x="4110" y="7395"/>
                      </a:lnTo>
                      <a:lnTo>
                        <a:pt x="4534" y="7880"/>
                      </a:lnTo>
                      <a:lnTo>
                        <a:pt x="4668" y="8037"/>
                      </a:lnTo>
                      <a:lnTo>
                        <a:pt x="5068" y="8498"/>
                      </a:lnTo>
                      <a:lnTo>
                        <a:pt x="5177" y="8619"/>
                      </a:lnTo>
                      <a:lnTo>
                        <a:pt x="5601" y="9104"/>
                      </a:lnTo>
                      <a:cubicBezTo>
                        <a:pt x="5662" y="9177"/>
                        <a:pt x="5722" y="9249"/>
                        <a:pt x="5795" y="9322"/>
                      </a:cubicBezTo>
                      <a:cubicBezTo>
                        <a:pt x="6268" y="9868"/>
                        <a:pt x="6740" y="10413"/>
                        <a:pt x="7213" y="10959"/>
                      </a:cubicBezTo>
                      <a:cubicBezTo>
                        <a:pt x="7650" y="11880"/>
                        <a:pt x="8037" y="12013"/>
                        <a:pt x="8256" y="12025"/>
                      </a:cubicBezTo>
                      <a:cubicBezTo>
                        <a:pt x="8264" y="12026"/>
                        <a:pt x="8272" y="12026"/>
                        <a:pt x="8280" y="12026"/>
                      </a:cubicBezTo>
                      <a:cubicBezTo>
                        <a:pt x="9420" y="12026"/>
                        <a:pt x="10317" y="8652"/>
                        <a:pt x="10462" y="8122"/>
                      </a:cubicBezTo>
                      <a:lnTo>
                        <a:pt x="3916" y="643"/>
                      </a:lnTo>
                      <a:lnTo>
                        <a:pt x="3456" y="122"/>
                      </a:lnTo>
                      <a:lnTo>
                        <a:pt x="335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44"/>
                <p:cNvSpPr/>
                <p:nvPr/>
              </p:nvSpPr>
              <p:spPr>
                <a:xfrm>
                  <a:off x="7472664" y="3617901"/>
                  <a:ext cx="265195" cy="240173"/>
                </a:xfrm>
                <a:custGeom>
                  <a:rect b="b" l="l" r="r" t="t"/>
                  <a:pathLst>
                    <a:path extrusionOk="0" h="4348" w="4801">
                      <a:moveTo>
                        <a:pt x="2355" y="1"/>
                      </a:moveTo>
                      <a:cubicBezTo>
                        <a:pt x="1334" y="1"/>
                        <a:pt x="428" y="659"/>
                        <a:pt x="110" y="1639"/>
                      </a:cubicBezTo>
                      <a:cubicBezTo>
                        <a:pt x="85" y="1687"/>
                        <a:pt x="73" y="1748"/>
                        <a:pt x="61" y="1808"/>
                      </a:cubicBezTo>
                      <a:cubicBezTo>
                        <a:pt x="13" y="2063"/>
                        <a:pt x="1" y="2318"/>
                        <a:pt x="49" y="2572"/>
                      </a:cubicBezTo>
                      <a:cubicBezTo>
                        <a:pt x="61" y="2669"/>
                        <a:pt x="85" y="2766"/>
                        <a:pt x="110" y="2863"/>
                      </a:cubicBezTo>
                      <a:cubicBezTo>
                        <a:pt x="182" y="3069"/>
                        <a:pt x="279" y="3275"/>
                        <a:pt x="413" y="3445"/>
                      </a:cubicBezTo>
                      <a:cubicBezTo>
                        <a:pt x="413" y="3457"/>
                        <a:pt x="425" y="3469"/>
                        <a:pt x="437" y="3481"/>
                      </a:cubicBezTo>
                      <a:lnTo>
                        <a:pt x="619" y="3687"/>
                      </a:lnTo>
                      <a:cubicBezTo>
                        <a:pt x="1059" y="4119"/>
                        <a:pt x="1640" y="4347"/>
                        <a:pt x="2231" y="4347"/>
                      </a:cubicBezTo>
                      <a:cubicBezTo>
                        <a:pt x="2471" y="4347"/>
                        <a:pt x="2712" y="4310"/>
                        <a:pt x="2946" y="4233"/>
                      </a:cubicBezTo>
                      <a:cubicBezTo>
                        <a:pt x="4122" y="3869"/>
                        <a:pt x="4801" y="2693"/>
                        <a:pt x="4498" y="1578"/>
                      </a:cubicBezTo>
                      <a:cubicBezTo>
                        <a:pt x="4486" y="1554"/>
                        <a:pt x="4486" y="1518"/>
                        <a:pt x="4473" y="1493"/>
                      </a:cubicBezTo>
                      <a:cubicBezTo>
                        <a:pt x="4413" y="1324"/>
                        <a:pt x="4340" y="1154"/>
                        <a:pt x="4243" y="1008"/>
                      </a:cubicBezTo>
                      <a:cubicBezTo>
                        <a:pt x="4146" y="851"/>
                        <a:pt x="4037" y="705"/>
                        <a:pt x="3904" y="584"/>
                      </a:cubicBezTo>
                      <a:cubicBezTo>
                        <a:pt x="3504" y="221"/>
                        <a:pt x="2982" y="14"/>
                        <a:pt x="2437" y="2"/>
                      </a:cubicBezTo>
                      <a:cubicBezTo>
                        <a:pt x="2410" y="1"/>
                        <a:pt x="2382" y="1"/>
                        <a:pt x="23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44"/>
                <p:cNvSpPr/>
                <p:nvPr/>
              </p:nvSpPr>
              <p:spPr>
                <a:xfrm>
                  <a:off x="7748520" y="4106088"/>
                  <a:ext cx="475429" cy="501557"/>
                </a:xfrm>
                <a:custGeom>
                  <a:rect b="b" l="l" r="r" t="t"/>
                  <a:pathLst>
                    <a:path extrusionOk="0" h="9080" w="8607">
                      <a:moveTo>
                        <a:pt x="5783" y="1"/>
                      </a:moveTo>
                      <a:lnTo>
                        <a:pt x="5492" y="280"/>
                      </a:lnTo>
                      <a:cubicBezTo>
                        <a:pt x="4801" y="946"/>
                        <a:pt x="4110" y="1625"/>
                        <a:pt x="3431" y="2280"/>
                      </a:cubicBezTo>
                      <a:cubicBezTo>
                        <a:pt x="3370" y="2328"/>
                        <a:pt x="3322" y="2389"/>
                        <a:pt x="3261" y="2449"/>
                      </a:cubicBezTo>
                      <a:lnTo>
                        <a:pt x="2716" y="2958"/>
                      </a:lnTo>
                      <a:cubicBezTo>
                        <a:pt x="2692" y="3007"/>
                        <a:pt x="2655" y="3031"/>
                        <a:pt x="2619" y="3068"/>
                      </a:cubicBezTo>
                      <a:lnTo>
                        <a:pt x="2158" y="3528"/>
                      </a:lnTo>
                      <a:cubicBezTo>
                        <a:pt x="570" y="5213"/>
                        <a:pt x="1" y="7080"/>
                        <a:pt x="655" y="8219"/>
                      </a:cubicBezTo>
                      <a:cubicBezTo>
                        <a:pt x="776" y="8437"/>
                        <a:pt x="934" y="8619"/>
                        <a:pt x="1128" y="8765"/>
                      </a:cubicBezTo>
                      <a:cubicBezTo>
                        <a:pt x="1298" y="8886"/>
                        <a:pt x="1467" y="8995"/>
                        <a:pt x="1649" y="9080"/>
                      </a:cubicBezTo>
                      <a:cubicBezTo>
                        <a:pt x="1989" y="8716"/>
                        <a:pt x="2340" y="8353"/>
                        <a:pt x="2679" y="7977"/>
                      </a:cubicBezTo>
                      <a:cubicBezTo>
                        <a:pt x="4643" y="5856"/>
                        <a:pt x="6619" y="3722"/>
                        <a:pt x="8583" y="1601"/>
                      </a:cubicBezTo>
                      <a:cubicBezTo>
                        <a:pt x="8607" y="1431"/>
                        <a:pt x="8558" y="1261"/>
                        <a:pt x="8461" y="1140"/>
                      </a:cubicBezTo>
                      <a:cubicBezTo>
                        <a:pt x="8425" y="1104"/>
                        <a:pt x="8389" y="1068"/>
                        <a:pt x="8340" y="1043"/>
                      </a:cubicBezTo>
                      <a:cubicBezTo>
                        <a:pt x="8206" y="986"/>
                        <a:pt x="8064" y="951"/>
                        <a:pt x="7921" y="951"/>
                      </a:cubicBezTo>
                      <a:cubicBezTo>
                        <a:pt x="7883" y="951"/>
                        <a:pt x="7845" y="953"/>
                        <a:pt x="7807" y="958"/>
                      </a:cubicBezTo>
                      <a:lnTo>
                        <a:pt x="7564" y="958"/>
                      </a:lnTo>
                      <a:lnTo>
                        <a:pt x="7443" y="934"/>
                      </a:lnTo>
                      <a:cubicBezTo>
                        <a:pt x="7407" y="922"/>
                        <a:pt x="7370" y="910"/>
                        <a:pt x="7346" y="910"/>
                      </a:cubicBezTo>
                      <a:cubicBezTo>
                        <a:pt x="7152" y="849"/>
                        <a:pt x="6983" y="777"/>
                        <a:pt x="6813" y="692"/>
                      </a:cubicBezTo>
                      <a:cubicBezTo>
                        <a:pt x="6510" y="534"/>
                        <a:pt x="6231" y="340"/>
                        <a:pt x="5964" y="134"/>
                      </a:cubicBezTo>
                      <a:cubicBezTo>
                        <a:pt x="5892" y="98"/>
                        <a:pt x="5831" y="49"/>
                        <a:pt x="57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44"/>
                <p:cNvSpPr/>
                <p:nvPr/>
              </p:nvSpPr>
              <p:spPr>
                <a:xfrm>
                  <a:off x="7748520" y="4144257"/>
                  <a:ext cx="475429" cy="463387"/>
                </a:xfrm>
                <a:custGeom>
                  <a:rect b="b" l="l" r="r" t="t"/>
                  <a:pathLst>
                    <a:path extrusionOk="0" h="8389" w="8607">
                      <a:moveTo>
                        <a:pt x="6813" y="1"/>
                      </a:moveTo>
                      <a:cubicBezTo>
                        <a:pt x="6158" y="595"/>
                        <a:pt x="5661" y="1867"/>
                        <a:pt x="4413" y="2267"/>
                      </a:cubicBezTo>
                      <a:cubicBezTo>
                        <a:pt x="4140" y="2352"/>
                        <a:pt x="3855" y="2395"/>
                        <a:pt x="3569" y="2395"/>
                      </a:cubicBezTo>
                      <a:cubicBezTo>
                        <a:pt x="3282" y="2395"/>
                        <a:pt x="2995" y="2352"/>
                        <a:pt x="2716" y="2267"/>
                      </a:cubicBezTo>
                      <a:cubicBezTo>
                        <a:pt x="2692" y="2316"/>
                        <a:pt x="2655" y="2340"/>
                        <a:pt x="2619" y="2377"/>
                      </a:cubicBezTo>
                      <a:lnTo>
                        <a:pt x="2158" y="2837"/>
                      </a:lnTo>
                      <a:cubicBezTo>
                        <a:pt x="570" y="4522"/>
                        <a:pt x="1" y="6389"/>
                        <a:pt x="655" y="7528"/>
                      </a:cubicBezTo>
                      <a:cubicBezTo>
                        <a:pt x="776" y="7746"/>
                        <a:pt x="934" y="7928"/>
                        <a:pt x="1128" y="8074"/>
                      </a:cubicBezTo>
                      <a:cubicBezTo>
                        <a:pt x="1298" y="8195"/>
                        <a:pt x="1467" y="8304"/>
                        <a:pt x="1649" y="8389"/>
                      </a:cubicBezTo>
                      <a:cubicBezTo>
                        <a:pt x="1989" y="8025"/>
                        <a:pt x="2340" y="7662"/>
                        <a:pt x="2679" y="7286"/>
                      </a:cubicBezTo>
                      <a:cubicBezTo>
                        <a:pt x="4643" y="5165"/>
                        <a:pt x="6619" y="3031"/>
                        <a:pt x="8583" y="910"/>
                      </a:cubicBezTo>
                      <a:cubicBezTo>
                        <a:pt x="8607" y="740"/>
                        <a:pt x="8558" y="570"/>
                        <a:pt x="8461" y="449"/>
                      </a:cubicBezTo>
                      <a:cubicBezTo>
                        <a:pt x="8425" y="413"/>
                        <a:pt x="8389" y="377"/>
                        <a:pt x="8340" y="352"/>
                      </a:cubicBezTo>
                      <a:cubicBezTo>
                        <a:pt x="8206" y="295"/>
                        <a:pt x="8064" y="260"/>
                        <a:pt x="7921" y="260"/>
                      </a:cubicBezTo>
                      <a:cubicBezTo>
                        <a:pt x="7883" y="260"/>
                        <a:pt x="7845" y="262"/>
                        <a:pt x="7807" y="267"/>
                      </a:cubicBezTo>
                      <a:cubicBezTo>
                        <a:pt x="7770" y="274"/>
                        <a:pt x="7731" y="277"/>
                        <a:pt x="7690" y="277"/>
                      </a:cubicBezTo>
                      <a:cubicBezTo>
                        <a:pt x="7649" y="277"/>
                        <a:pt x="7607" y="274"/>
                        <a:pt x="7564" y="267"/>
                      </a:cubicBezTo>
                      <a:lnTo>
                        <a:pt x="7443" y="243"/>
                      </a:lnTo>
                      <a:cubicBezTo>
                        <a:pt x="7407" y="231"/>
                        <a:pt x="7370" y="231"/>
                        <a:pt x="7346" y="219"/>
                      </a:cubicBezTo>
                      <a:cubicBezTo>
                        <a:pt x="7152" y="158"/>
                        <a:pt x="6983" y="86"/>
                        <a:pt x="68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44"/>
                <p:cNvSpPr/>
                <p:nvPr/>
              </p:nvSpPr>
              <p:spPr>
                <a:xfrm>
                  <a:off x="7777962" y="4220595"/>
                  <a:ext cx="150743" cy="114563"/>
                </a:xfrm>
                <a:custGeom>
                  <a:rect b="b" l="l" r="r" t="t"/>
                  <a:pathLst>
                    <a:path extrusionOk="0" h="2074" w="2729">
                      <a:moveTo>
                        <a:pt x="1310" y="1"/>
                      </a:moveTo>
                      <a:cubicBezTo>
                        <a:pt x="959" y="37"/>
                        <a:pt x="631" y="207"/>
                        <a:pt x="401" y="473"/>
                      </a:cubicBezTo>
                      <a:cubicBezTo>
                        <a:pt x="122" y="813"/>
                        <a:pt x="1" y="1261"/>
                        <a:pt x="98" y="1698"/>
                      </a:cubicBezTo>
                      <a:lnTo>
                        <a:pt x="1674" y="2073"/>
                      </a:lnTo>
                      <a:lnTo>
                        <a:pt x="2728" y="1164"/>
                      </a:lnTo>
                      <a:lnTo>
                        <a:pt x="131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44"/>
                <p:cNvSpPr/>
                <p:nvPr/>
              </p:nvSpPr>
              <p:spPr>
                <a:xfrm>
                  <a:off x="7808122" y="4170384"/>
                  <a:ext cx="435271" cy="438641"/>
                </a:xfrm>
                <a:custGeom>
                  <a:rect b="b" l="l" r="r" t="t"/>
                  <a:pathLst>
                    <a:path extrusionOk="0" h="7941" w="7880">
                      <a:moveTo>
                        <a:pt x="7407" y="1"/>
                      </a:moveTo>
                      <a:lnTo>
                        <a:pt x="170" y="7685"/>
                      </a:lnTo>
                      <a:lnTo>
                        <a:pt x="0" y="7867"/>
                      </a:lnTo>
                      <a:lnTo>
                        <a:pt x="85" y="7940"/>
                      </a:lnTo>
                      <a:lnTo>
                        <a:pt x="825" y="7940"/>
                      </a:lnTo>
                      <a:lnTo>
                        <a:pt x="7879" y="437"/>
                      </a:lnTo>
                      <a:lnTo>
                        <a:pt x="74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44"/>
                <p:cNvSpPr/>
                <p:nvPr/>
              </p:nvSpPr>
              <p:spPr>
                <a:xfrm>
                  <a:off x="7781994" y="4019089"/>
                  <a:ext cx="204931" cy="188194"/>
                </a:xfrm>
                <a:custGeom>
                  <a:rect b="b" l="l" r="r" t="t"/>
                  <a:pathLst>
                    <a:path extrusionOk="0" h="3407" w="3710">
                      <a:moveTo>
                        <a:pt x="3710" y="0"/>
                      </a:moveTo>
                      <a:lnTo>
                        <a:pt x="1" y="2121"/>
                      </a:lnTo>
                      <a:lnTo>
                        <a:pt x="401" y="2582"/>
                      </a:lnTo>
                      <a:lnTo>
                        <a:pt x="510" y="2703"/>
                      </a:lnTo>
                      <a:lnTo>
                        <a:pt x="934" y="3188"/>
                      </a:lnTo>
                      <a:cubicBezTo>
                        <a:pt x="995" y="3261"/>
                        <a:pt x="1067" y="3333"/>
                        <a:pt x="1128" y="3406"/>
                      </a:cubicBezTo>
                      <a:cubicBezTo>
                        <a:pt x="1989" y="2279"/>
                        <a:pt x="2849" y="1140"/>
                        <a:pt x="3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44"/>
                <p:cNvSpPr/>
                <p:nvPr/>
              </p:nvSpPr>
              <p:spPr>
                <a:xfrm>
                  <a:off x="7119145" y="3842330"/>
                  <a:ext cx="314743" cy="699804"/>
                </a:xfrm>
                <a:custGeom>
                  <a:rect b="b" l="l" r="r" t="t"/>
                  <a:pathLst>
                    <a:path extrusionOk="0" h="12669" w="5698">
                      <a:moveTo>
                        <a:pt x="1467" y="0"/>
                      </a:moveTo>
                      <a:cubicBezTo>
                        <a:pt x="1419" y="424"/>
                        <a:pt x="1370" y="849"/>
                        <a:pt x="1310" y="1273"/>
                      </a:cubicBezTo>
                      <a:lnTo>
                        <a:pt x="1164" y="2873"/>
                      </a:lnTo>
                      <a:lnTo>
                        <a:pt x="1152" y="2958"/>
                      </a:lnTo>
                      <a:lnTo>
                        <a:pt x="1079" y="3685"/>
                      </a:lnTo>
                      <a:cubicBezTo>
                        <a:pt x="1091" y="3733"/>
                        <a:pt x="1091" y="3770"/>
                        <a:pt x="1067" y="3806"/>
                      </a:cubicBezTo>
                      <a:lnTo>
                        <a:pt x="1007" y="4449"/>
                      </a:lnTo>
                      <a:lnTo>
                        <a:pt x="982" y="4643"/>
                      </a:lnTo>
                      <a:lnTo>
                        <a:pt x="922" y="5249"/>
                      </a:lnTo>
                      <a:lnTo>
                        <a:pt x="910" y="5430"/>
                      </a:lnTo>
                      <a:lnTo>
                        <a:pt x="849" y="6049"/>
                      </a:lnTo>
                      <a:lnTo>
                        <a:pt x="825" y="6230"/>
                      </a:lnTo>
                      <a:lnTo>
                        <a:pt x="764" y="6873"/>
                      </a:lnTo>
                      <a:lnTo>
                        <a:pt x="752" y="7067"/>
                      </a:lnTo>
                      <a:lnTo>
                        <a:pt x="728" y="7237"/>
                      </a:lnTo>
                      <a:lnTo>
                        <a:pt x="691" y="7697"/>
                      </a:lnTo>
                      <a:lnTo>
                        <a:pt x="667" y="7843"/>
                      </a:lnTo>
                      <a:lnTo>
                        <a:pt x="607" y="8497"/>
                      </a:lnTo>
                      <a:cubicBezTo>
                        <a:pt x="522" y="9309"/>
                        <a:pt x="449" y="10121"/>
                        <a:pt x="364" y="10934"/>
                      </a:cubicBezTo>
                      <a:cubicBezTo>
                        <a:pt x="1" y="11879"/>
                        <a:pt x="146" y="12255"/>
                        <a:pt x="304" y="12424"/>
                      </a:cubicBezTo>
                      <a:cubicBezTo>
                        <a:pt x="455" y="12598"/>
                        <a:pt x="702" y="12668"/>
                        <a:pt x="1005" y="12668"/>
                      </a:cubicBezTo>
                      <a:cubicBezTo>
                        <a:pt x="2203" y="12668"/>
                        <a:pt x="4266" y="11561"/>
                        <a:pt x="4643" y="11358"/>
                      </a:cubicBezTo>
                      <a:lnTo>
                        <a:pt x="4922" y="8558"/>
                      </a:lnTo>
                      <a:lnTo>
                        <a:pt x="5067" y="7091"/>
                      </a:lnTo>
                      <a:lnTo>
                        <a:pt x="5613" y="1467"/>
                      </a:lnTo>
                      <a:lnTo>
                        <a:pt x="5685" y="776"/>
                      </a:lnTo>
                      <a:lnTo>
                        <a:pt x="5698" y="618"/>
                      </a:lnTo>
                      <a:cubicBezTo>
                        <a:pt x="4291" y="412"/>
                        <a:pt x="2885" y="206"/>
                        <a:pt x="14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44"/>
                <p:cNvSpPr/>
                <p:nvPr/>
              </p:nvSpPr>
              <p:spPr>
                <a:xfrm>
                  <a:off x="7159302" y="4225290"/>
                  <a:ext cx="239786" cy="89761"/>
                </a:xfrm>
                <a:custGeom>
                  <a:rect b="b" l="l" r="r" t="t"/>
                  <a:pathLst>
                    <a:path extrusionOk="0" h="1625" w="4341">
                      <a:moveTo>
                        <a:pt x="3007" y="0"/>
                      </a:moveTo>
                      <a:cubicBezTo>
                        <a:pt x="2013" y="97"/>
                        <a:pt x="1007" y="207"/>
                        <a:pt x="1" y="304"/>
                      </a:cubicBezTo>
                      <a:cubicBezTo>
                        <a:pt x="1395" y="740"/>
                        <a:pt x="2801" y="1188"/>
                        <a:pt x="4195" y="1625"/>
                      </a:cubicBezTo>
                      <a:lnTo>
                        <a:pt x="4340" y="158"/>
                      </a:lnTo>
                      <a:lnTo>
                        <a:pt x="3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44"/>
                <p:cNvSpPr/>
                <p:nvPr/>
              </p:nvSpPr>
              <p:spPr>
                <a:xfrm>
                  <a:off x="7263756" y="2598275"/>
                  <a:ext cx="291985" cy="660917"/>
                </a:xfrm>
                <a:custGeom>
                  <a:rect b="b" l="l" r="r" t="t"/>
                  <a:pathLst>
                    <a:path extrusionOk="0" h="11965" w="5286">
                      <a:moveTo>
                        <a:pt x="3564" y="0"/>
                      </a:moveTo>
                      <a:lnTo>
                        <a:pt x="1322" y="134"/>
                      </a:lnTo>
                      <a:cubicBezTo>
                        <a:pt x="886" y="3831"/>
                        <a:pt x="437" y="7528"/>
                        <a:pt x="1" y="11237"/>
                      </a:cubicBezTo>
                      <a:cubicBezTo>
                        <a:pt x="316" y="11479"/>
                        <a:pt x="667" y="11673"/>
                        <a:pt x="1043" y="11795"/>
                      </a:cubicBezTo>
                      <a:cubicBezTo>
                        <a:pt x="1408" y="11915"/>
                        <a:pt x="1771" y="11965"/>
                        <a:pt x="2122" y="11965"/>
                      </a:cubicBezTo>
                      <a:cubicBezTo>
                        <a:pt x="3717" y="11965"/>
                        <a:pt x="5067" y="10931"/>
                        <a:pt x="5286" y="10752"/>
                      </a:cubicBezTo>
                      <a:cubicBezTo>
                        <a:pt x="5237" y="7976"/>
                        <a:pt x="4886" y="5225"/>
                        <a:pt x="4255" y="2522"/>
                      </a:cubicBezTo>
                      <a:cubicBezTo>
                        <a:pt x="4037" y="1649"/>
                        <a:pt x="3807" y="800"/>
                        <a:pt x="35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44"/>
                <p:cNvSpPr/>
                <p:nvPr/>
              </p:nvSpPr>
              <p:spPr>
                <a:xfrm>
                  <a:off x="7336062" y="2433557"/>
                  <a:ext cx="124616" cy="174827"/>
                </a:xfrm>
                <a:custGeom>
                  <a:rect b="b" l="l" r="r" t="t"/>
                  <a:pathLst>
                    <a:path extrusionOk="0" h="3165" w="2256">
                      <a:moveTo>
                        <a:pt x="1371" y="1"/>
                      </a:moveTo>
                      <a:cubicBezTo>
                        <a:pt x="1164" y="73"/>
                        <a:pt x="958" y="146"/>
                        <a:pt x="764" y="207"/>
                      </a:cubicBezTo>
                      <a:cubicBezTo>
                        <a:pt x="558" y="267"/>
                        <a:pt x="364" y="340"/>
                        <a:pt x="171" y="413"/>
                      </a:cubicBezTo>
                      <a:cubicBezTo>
                        <a:pt x="158" y="595"/>
                        <a:pt x="146" y="764"/>
                        <a:pt x="122" y="946"/>
                      </a:cubicBezTo>
                      <a:cubicBezTo>
                        <a:pt x="122" y="1055"/>
                        <a:pt x="122" y="1164"/>
                        <a:pt x="110" y="1273"/>
                      </a:cubicBezTo>
                      <a:cubicBezTo>
                        <a:pt x="98" y="1431"/>
                        <a:pt x="86" y="1601"/>
                        <a:pt x="86" y="1758"/>
                      </a:cubicBezTo>
                      <a:cubicBezTo>
                        <a:pt x="74" y="1795"/>
                        <a:pt x="74" y="1831"/>
                        <a:pt x="86" y="1855"/>
                      </a:cubicBezTo>
                      <a:cubicBezTo>
                        <a:pt x="61" y="2110"/>
                        <a:pt x="49" y="2364"/>
                        <a:pt x="25" y="2619"/>
                      </a:cubicBezTo>
                      <a:cubicBezTo>
                        <a:pt x="25" y="2789"/>
                        <a:pt x="13" y="2946"/>
                        <a:pt x="1" y="3128"/>
                      </a:cubicBezTo>
                      <a:cubicBezTo>
                        <a:pt x="1" y="3140"/>
                        <a:pt x="1" y="3152"/>
                        <a:pt x="1" y="3164"/>
                      </a:cubicBezTo>
                      <a:lnTo>
                        <a:pt x="37" y="3164"/>
                      </a:lnTo>
                      <a:cubicBezTo>
                        <a:pt x="280" y="3152"/>
                        <a:pt x="510" y="3140"/>
                        <a:pt x="740" y="3116"/>
                      </a:cubicBezTo>
                      <a:cubicBezTo>
                        <a:pt x="886" y="3116"/>
                        <a:pt x="1019" y="3092"/>
                        <a:pt x="1164" y="3092"/>
                      </a:cubicBezTo>
                      <a:cubicBezTo>
                        <a:pt x="1528" y="3067"/>
                        <a:pt x="1892" y="3043"/>
                        <a:pt x="2255" y="3031"/>
                      </a:cubicBezTo>
                      <a:cubicBezTo>
                        <a:pt x="2207" y="2837"/>
                        <a:pt x="2158" y="2655"/>
                        <a:pt x="2086" y="2486"/>
                      </a:cubicBezTo>
                      <a:cubicBezTo>
                        <a:pt x="2025" y="2255"/>
                        <a:pt x="1965" y="2037"/>
                        <a:pt x="1916" y="1819"/>
                      </a:cubicBezTo>
                      <a:cubicBezTo>
                        <a:pt x="1904" y="1795"/>
                        <a:pt x="1892" y="1770"/>
                        <a:pt x="1892" y="1746"/>
                      </a:cubicBezTo>
                      <a:cubicBezTo>
                        <a:pt x="1892" y="1746"/>
                        <a:pt x="1807" y="1419"/>
                        <a:pt x="1722" y="1128"/>
                      </a:cubicBezTo>
                      <a:cubicBezTo>
                        <a:pt x="1577" y="643"/>
                        <a:pt x="1383" y="49"/>
                        <a:pt x="13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44"/>
                <p:cNvSpPr/>
                <p:nvPr/>
              </p:nvSpPr>
              <p:spPr>
                <a:xfrm>
                  <a:off x="7393620" y="2392185"/>
                  <a:ext cx="48996" cy="41262"/>
                </a:xfrm>
                <a:custGeom>
                  <a:rect b="b" l="l" r="r" t="t"/>
                  <a:pathLst>
                    <a:path extrusionOk="0" h="747" w="887">
                      <a:moveTo>
                        <a:pt x="421" y="0"/>
                      </a:moveTo>
                      <a:cubicBezTo>
                        <a:pt x="238" y="0"/>
                        <a:pt x="79" y="125"/>
                        <a:pt x="38" y="313"/>
                      </a:cubicBezTo>
                      <a:cubicBezTo>
                        <a:pt x="0" y="555"/>
                        <a:pt x="198" y="746"/>
                        <a:pt x="418" y="746"/>
                      </a:cubicBezTo>
                      <a:cubicBezTo>
                        <a:pt x="485" y="746"/>
                        <a:pt x="554" y="729"/>
                        <a:pt x="619" y="689"/>
                      </a:cubicBezTo>
                      <a:cubicBezTo>
                        <a:pt x="886" y="507"/>
                        <a:pt x="826" y="83"/>
                        <a:pt x="510" y="10"/>
                      </a:cubicBezTo>
                      <a:cubicBezTo>
                        <a:pt x="480" y="4"/>
                        <a:pt x="450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44"/>
                <p:cNvSpPr/>
                <p:nvPr/>
              </p:nvSpPr>
              <p:spPr>
                <a:xfrm>
                  <a:off x="7243705" y="2588222"/>
                  <a:ext cx="185488" cy="434609"/>
                </a:xfrm>
                <a:custGeom>
                  <a:rect b="b" l="l" r="r" t="t"/>
                  <a:pathLst>
                    <a:path extrusionOk="0" h="7868" w="3358">
                      <a:moveTo>
                        <a:pt x="2133" y="1"/>
                      </a:moveTo>
                      <a:cubicBezTo>
                        <a:pt x="1552" y="522"/>
                        <a:pt x="1139" y="1225"/>
                        <a:pt x="994" y="2001"/>
                      </a:cubicBezTo>
                      <a:cubicBezTo>
                        <a:pt x="994" y="2001"/>
                        <a:pt x="836" y="2461"/>
                        <a:pt x="558" y="3770"/>
                      </a:cubicBezTo>
                      <a:cubicBezTo>
                        <a:pt x="497" y="4110"/>
                        <a:pt x="424" y="4510"/>
                        <a:pt x="327" y="4983"/>
                      </a:cubicBezTo>
                      <a:cubicBezTo>
                        <a:pt x="303" y="5140"/>
                        <a:pt x="279" y="5298"/>
                        <a:pt x="243" y="5455"/>
                      </a:cubicBezTo>
                      <a:lnTo>
                        <a:pt x="121" y="6219"/>
                      </a:lnTo>
                      <a:cubicBezTo>
                        <a:pt x="109" y="6243"/>
                        <a:pt x="109" y="6255"/>
                        <a:pt x="109" y="6267"/>
                      </a:cubicBezTo>
                      <a:cubicBezTo>
                        <a:pt x="85" y="6413"/>
                        <a:pt x="49" y="6570"/>
                        <a:pt x="36" y="6716"/>
                      </a:cubicBezTo>
                      <a:cubicBezTo>
                        <a:pt x="12" y="6946"/>
                        <a:pt x="0" y="7177"/>
                        <a:pt x="0" y="7395"/>
                      </a:cubicBezTo>
                      <a:lnTo>
                        <a:pt x="0" y="7504"/>
                      </a:lnTo>
                      <a:lnTo>
                        <a:pt x="2315" y="7867"/>
                      </a:lnTo>
                      <a:cubicBezTo>
                        <a:pt x="2327" y="7807"/>
                        <a:pt x="2340" y="7758"/>
                        <a:pt x="2352" y="7722"/>
                      </a:cubicBezTo>
                      <a:cubicBezTo>
                        <a:pt x="2376" y="7625"/>
                        <a:pt x="2388" y="7540"/>
                        <a:pt x="2412" y="7443"/>
                      </a:cubicBezTo>
                      <a:cubicBezTo>
                        <a:pt x="2424" y="7407"/>
                        <a:pt x="2436" y="7370"/>
                        <a:pt x="2449" y="7334"/>
                      </a:cubicBezTo>
                      <a:cubicBezTo>
                        <a:pt x="2485" y="7213"/>
                        <a:pt x="2509" y="7080"/>
                        <a:pt x="2546" y="6958"/>
                      </a:cubicBezTo>
                      <a:cubicBezTo>
                        <a:pt x="2570" y="6873"/>
                        <a:pt x="2594" y="6777"/>
                        <a:pt x="2618" y="6692"/>
                      </a:cubicBezTo>
                      <a:cubicBezTo>
                        <a:pt x="2630" y="6643"/>
                        <a:pt x="2643" y="6607"/>
                        <a:pt x="2655" y="6558"/>
                      </a:cubicBezTo>
                      <a:cubicBezTo>
                        <a:pt x="2655" y="6534"/>
                        <a:pt x="2667" y="6510"/>
                        <a:pt x="2667" y="6486"/>
                      </a:cubicBezTo>
                      <a:cubicBezTo>
                        <a:pt x="2715" y="6280"/>
                        <a:pt x="2776" y="6098"/>
                        <a:pt x="2812" y="5880"/>
                      </a:cubicBezTo>
                      <a:cubicBezTo>
                        <a:pt x="2861" y="5722"/>
                        <a:pt x="2897" y="5577"/>
                        <a:pt x="2933" y="5419"/>
                      </a:cubicBezTo>
                      <a:cubicBezTo>
                        <a:pt x="3006" y="5152"/>
                        <a:pt x="3079" y="4873"/>
                        <a:pt x="3140" y="4607"/>
                      </a:cubicBezTo>
                      <a:cubicBezTo>
                        <a:pt x="3176" y="4522"/>
                        <a:pt x="3188" y="4437"/>
                        <a:pt x="3212" y="4328"/>
                      </a:cubicBezTo>
                      <a:cubicBezTo>
                        <a:pt x="3261" y="4158"/>
                        <a:pt x="3309" y="3976"/>
                        <a:pt x="3358" y="3807"/>
                      </a:cubicBezTo>
                      <a:lnTo>
                        <a:pt x="3346" y="1952"/>
                      </a:lnTo>
                      <a:cubicBezTo>
                        <a:pt x="3333" y="1916"/>
                        <a:pt x="3333" y="1879"/>
                        <a:pt x="3321" y="1843"/>
                      </a:cubicBezTo>
                      <a:cubicBezTo>
                        <a:pt x="2921" y="1225"/>
                        <a:pt x="2533" y="619"/>
                        <a:pt x="21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44"/>
                <p:cNvSpPr/>
                <p:nvPr/>
              </p:nvSpPr>
              <p:spPr>
                <a:xfrm>
                  <a:off x="7014028" y="2686655"/>
                  <a:ext cx="368324" cy="428367"/>
                </a:xfrm>
                <a:custGeom>
                  <a:rect b="b" l="l" r="r" t="t"/>
                  <a:pathLst>
                    <a:path extrusionOk="0" h="7755" w="6668">
                      <a:moveTo>
                        <a:pt x="1928" y="1"/>
                      </a:moveTo>
                      <a:lnTo>
                        <a:pt x="0" y="1431"/>
                      </a:lnTo>
                      <a:cubicBezTo>
                        <a:pt x="703" y="3940"/>
                        <a:pt x="2316" y="6110"/>
                        <a:pt x="4510" y="7516"/>
                      </a:cubicBezTo>
                      <a:cubicBezTo>
                        <a:pt x="4695" y="7675"/>
                        <a:pt x="4937" y="7754"/>
                        <a:pt x="5189" y="7754"/>
                      </a:cubicBezTo>
                      <a:cubicBezTo>
                        <a:pt x="5415" y="7754"/>
                        <a:pt x="5649" y="7691"/>
                        <a:pt x="5855" y="7564"/>
                      </a:cubicBezTo>
                      <a:cubicBezTo>
                        <a:pt x="6388" y="7237"/>
                        <a:pt x="6667" y="6558"/>
                        <a:pt x="6425" y="6049"/>
                      </a:cubicBezTo>
                      <a:lnTo>
                        <a:pt x="19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44"/>
                <p:cNvSpPr/>
                <p:nvPr/>
              </p:nvSpPr>
              <p:spPr>
                <a:xfrm>
                  <a:off x="7209513" y="3199533"/>
                  <a:ext cx="284639" cy="611424"/>
                </a:xfrm>
                <a:custGeom>
                  <a:rect b="b" l="l" r="r" t="t"/>
                  <a:pathLst>
                    <a:path extrusionOk="0" h="11069" w="5153">
                      <a:moveTo>
                        <a:pt x="1104" y="1"/>
                      </a:moveTo>
                      <a:cubicBezTo>
                        <a:pt x="971" y="691"/>
                        <a:pt x="837" y="1382"/>
                        <a:pt x="704" y="2073"/>
                      </a:cubicBezTo>
                      <a:lnTo>
                        <a:pt x="474" y="4873"/>
                      </a:lnTo>
                      <a:lnTo>
                        <a:pt x="340" y="6461"/>
                      </a:lnTo>
                      <a:lnTo>
                        <a:pt x="62" y="9976"/>
                      </a:lnTo>
                      <a:lnTo>
                        <a:pt x="1" y="10728"/>
                      </a:lnTo>
                      <a:lnTo>
                        <a:pt x="2462" y="10934"/>
                      </a:lnTo>
                      <a:cubicBezTo>
                        <a:pt x="2462" y="10934"/>
                        <a:pt x="4137" y="11068"/>
                        <a:pt x="4271" y="11068"/>
                      </a:cubicBezTo>
                      <a:cubicBezTo>
                        <a:pt x="4277" y="11068"/>
                        <a:pt x="4280" y="11068"/>
                        <a:pt x="4280" y="11067"/>
                      </a:cubicBezTo>
                      <a:lnTo>
                        <a:pt x="4292" y="10995"/>
                      </a:lnTo>
                      <a:lnTo>
                        <a:pt x="4328" y="10498"/>
                      </a:lnTo>
                      <a:lnTo>
                        <a:pt x="4437" y="9152"/>
                      </a:lnTo>
                      <a:lnTo>
                        <a:pt x="4522" y="8013"/>
                      </a:lnTo>
                      <a:lnTo>
                        <a:pt x="4692" y="5988"/>
                      </a:lnTo>
                      <a:lnTo>
                        <a:pt x="5152" y="328"/>
                      </a:lnTo>
                      <a:lnTo>
                        <a:pt x="4280" y="255"/>
                      </a:lnTo>
                      <a:lnTo>
                        <a:pt x="11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44"/>
                <p:cNvSpPr/>
                <p:nvPr/>
              </p:nvSpPr>
              <p:spPr>
                <a:xfrm>
                  <a:off x="7330041" y="3153355"/>
                  <a:ext cx="393788" cy="640147"/>
                </a:xfrm>
                <a:custGeom>
                  <a:rect b="b" l="l" r="r" t="t"/>
                  <a:pathLst>
                    <a:path extrusionOk="0" h="11589" w="7129">
                      <a:moveTo>
                        <a:pt x="3880" y="0"/>
                      </a:moveTo>
                      <a:lnTo>
                        <a:pt x="3031" y="267"/>
                      </a:lnTo>
                      <a:lnTo>
                        <a:pt x="1" y="1224"/>
                      </a:lnTo>
                      <a:cubicBezTo>
                        <a:pt x="146" y="1927"/>
                        <a:pt x="280" y="2606"/>
                        <a:pt x="413" y="3297"/>
                      </a:cubicBezTo>
                      <a:lnTo>
                        <a:pt x="1261" y="5976"/>
                      </a:lnTo>
                      <a:lnTo>
                        <a:pt x="1734" y="7491"/>
                      </a:lnTo>
                      <a:lnTo>
                        <a:pt x="2789" y="10861"/>
                      </a:lnTo>
                      <a:cubicBezTo>
                        <a:pt x="2789" y="10861"/>
                        <a:pt x="3019" y="11588"/>
                        <a:pt x="3031" y="11588"/>
                      </a:cubicBezTo>
                      <a:lnTo>
                        <a:pt x="5383" y="10837"/>
                      </a:lnTo>
                      <a:cubicBezTo>
                        <a:pt x="5383" y="10837"/>
                        <a:pt x="7128" y="10291"/>
                        <a:pt x="7128" y="10279"/>
                      </a:cubicBezTo>
                      <a:lnTo>
                        <a:pt x="7104" y="10194"/>
                      </a:lnTo>
                      <a:lnTo>
                        <a:pt x="6946" y="9734"/>
                      </a:lnTo>
                      <a:lnTo>
                        <a:pt x="6534" y="8437"/>
                      </a:lnTo>
                      <a:lnTo>
                        <a:pt x="6195" y="7346"/>
                      </a:lnTo>
                      <a:lnTo>
                        <a:pt x="5589" y="5418"/>
                      </a:lnTo>
                      <a:lnTo>
                        <a:pt x="388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44"/>
                <p:cNvSpPr/>
                <p:nvPr/>
              </p:nvSpPr>
              <p:spPr>
                <a:xfrm>
                  <a:off x="7199515" y="3706612"/>
                  <a:ext cx="250447" cy="242051"/>
                </a:xfrm>
                <a:custGeom>
                  <a:rect b="b" l="l" r="r" t="t"/>
                  <a:pathLst>
                    <a:path extrusionOk="0" h="4382" w="4534">
                      <a:moveTo>
                        <a:pt x="2181" y="0"/>
                      </a:moveTo>
                      <a:cubicBezTo>
                        <a:pt x="1840" y="0"/>
                        <a:pt x="1497" y="74"/>
                        <a:pt x="1176" y="227"/>
                      </a:cubicBezTo>
                      <a:cubicBezTo>
                        <a:pt x="1115" y="251"/>
                        <a:pt x="1067" y="275"/>
                        <a:pt x="1006" y="312"/>
                      </a:cubicBezTo>
                      <a:cubicBezTo>
                        <a:pt x="788" y="445"/>
                        <a:pt x="594" y="615"/>
                        <a:pt x="449" y="821"/>
                      </a:cubicBezTo>
                      <a:cubicBezTo>
                        <a:pt x="376" y="906"/>
                        <a:pt x="327" y="978"/>
                        <a:pt x="279" y="1075"/>
                      </a:cubicBezTo>
                      <a:cubicBezTo>
                        <a:pt x="170" y="1269"/>
                        <a:pt x="97" y="1475"/>
                        <a:pt x="61" y="1693"/>
                      </a:cubicBezTo>
                      <a:cubicBezTo>
                        <a:pt x="49" y="1706"/>
                        <a:pt x="49" y="1718"/>
                        <a:pt x="61" y="1730"/>
                      </a:cubicBezTo>
                      <a:lnTo>
                        <a:pt x="24" y="2009"/>
                      </a:lnTo>
                      <a:cubicBezTo>
                        <a:pt x="0" y="2869"/>
                        <a:pt x="461" y="3669"/>
                        <a:pt x="1224" y="4069"/>
                      </a:cubicBezTo>
                      <a:cubicBezTo>
                        <a:pt x="1596" y="4281"/>
                        <a:pt x="1999" y="4381"/>
                        <a:pt x="2392" y="4381"/>
                      </a:cubicBezTo>
                      <a:cubicBezTo>
                        <a:pt x="3126" y="4381"/>
                        <a:pt x="3824" y="4030"/>
                        <a:pt x="4218" y="3390"/>
                      </a:cubicBezTo>
                      <a:cubicBezTo>
                        <a:pt x="4230" y="3366"/>
                        <a:pt x="4255" y="3330"/>
                        <a:pt x="4267" y="3306"/>
                      </a:cubicBezTo>
                      <a:cubicBezTo>
                        <a:pt x="4449" y="2990"/>
                        <a:pt x="4533" y="2639"/>
                        <a:pt x="4533" y="2275"/>
                      </a:cubicBezTo>
                      <a:cubicBezTo>
                        <a:pt x="4521" y="1730"/>
                        <a:pt x="4315" y="1209"/>
                        <a:pt x="3952" y="809"/>
                      </a:cubicBezTo>
                      <a:cubicBezTo>
                        <a:pt x="3495" y="280"/>
                        <a:pt x="2844" y="0"/>
                        <a:pt x="2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44"/>
                <p:cNvSpPr/>
                <p:nvPr/>
              </p:nvSpPr>
              <p:spPr>
                <a:xfrm>
                  <a:off x="6847984" y="4408733"/>
                  <a:ext cx="585904" cy="189575"/>
                </a:xfrm>
                <a:custGeom>
                  <a:rect b="b" l="l" r="r" t="t"/>
                  <a:pathLst>
                    <a:path extrusionOk="0" h="3432" w="10607">
                      <a:moveTo>
                        <a:pt x="4498" y="1"/>
                      </a:moveTo>
                      <a:cubicBezTo>
                        <a:pt x="2207" y="1"/>
                        <a:pt x="483" y="870"/>
                        <a:pt x="97" y="2122"/>
                      </a:cubicBezTo>
                      <a:cubicBezTo>
                        <a:pt x="25" y="2352"/>
                        <a:pt x="0" y="2595"/>
                        <a:pt x="25" y="2837"/>
                      </a:cubicBezTo>
                      <a:cubicBezTo>
                        <a:pt x="49" y="3043"/>
                        <a:pt x="97" y="3237"/>
                        <a:pt x="158" y="3431"/>
                      </a:cubicBezTo>
                      <a:cubicBezTo>
                        <a:pt x="655" y="3419"/>
                        <a:pt x="1152" y="3419"/>
                        <a:pt x="1661" y="3419"/>
                      </a:cubicBezTo>
                      <a:cubicBezTo>
                        <a:pt x="4558" y="3407"/>
                        <a:pt x="7455" y="3383"/>
                        <a:pt x="10352" y="3358"/>
                      </a:cubicBezTo>
                      <a:cubicBezTo>
                        <a:pt x="10485" y="3261"/>
                        <a:pt x="10582" y="3116"/>
                        <a:pt x="10607" y="2946"/>
                      </a:cubicBezTo>
                      <a:cubicBezTo>
                        <a:pt x="10607" y="2898"/>
                        <a:pt x="10607" y="2849"/>
                        <a:pt x="10594" y="2813"/>
                      </a:cubicBezTo>
                      <a:cubicBezTo>
                        <a:pt x="10534" y="2631"/>
                        <a:pt x="10437" y="2474"/>
                        <a:pt x="10291" y="2352"/>
                      </a:cubicBezTo>
                      <a:cubicBezTo>
                        <a:pt x="10231" y="2304"/>
                        <a:pt x="10170" y="2243"/>
                        <a:pt x="10134" y="2170"/>
                      </a:cubicBezTo>
                      <a:cubicBezTo>
                        <a:pt x="10110" y="2134"/>
                        <a:pt x="10085" y="2110"/>
                        <a:pt x="10061" y="2061"/>
                      </a:cubicBezTo>
                      <a:cubicBezTo>
                        <a:pt x="10049" y="2037"/>
                        <a:pt x="10025" y="2013"/>
                        <a:pt x="10013" y="1977"/>
                      </a:cubicBezTo>
                      <a:cubicBezTo>
                        <a:pt x="9928" y="1807"/>
                        <a:pt x="9855" y="1625"/>
                        <a:pt x="9807" y="1443"/>
                      </a:cubicBezTo>
                      <a:cubicBezTo>
                        <a:pt x="9710" y="1116"/>
                        <a:pt x="9661" y="777"/>
                        <a:pt x="9625" y="449"/>
                      </a:cubicBezTo>
                      <a:cubicBezTo>
                        <a:pt x="9613" y="364"/>
                        <a:pt x="9600" y="292"/>
                        <a:pt x="9600" y="219"/>
                      </a:cubicBezTo>
                      <a:lnTo>
                        <a:pt x="9200" y="207"/>
                      </a:lnTo>
                      <a:cubicBezTo>
                        <a:pt x="8243" y="158"/>
                        <a:pt x="7285" y="110"/>
                        <a:pt x="6328" y="73"/>
                      </a:cubicBezTo>
                      <a:cubicBezTo>
                        <a:pt x="6243" y="61"/>
                        <a:pt x="6182" y="61"/>
                        <a:pt x="6097" y="61"/>
                      </a:cubicBezTo>
                      <a:lnTo>
                        <a:pt x="5346" y="25"/>
                      </a:lnTo>
                      <a:lnTo>
                        <a:pt x="5200" y="25"/>
                      </a:lnTo>
                      <a:cubicBezTo>
                        <a:pt x="4970" y="13"/>
                        <a:pt x="4764" y="1"/>
                        <a:pt x="4546" y="1"/>
                      </a:cubicBezTo>
                      <a:cubicBezTo>
                        <a:pt x="4530" y="1"/>
                        <a:pt x="4514" y="1"/>
                        <a:pt x="44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1" name="Google Shape;2111;p44"/>
                <p:cNvSpPr/>
                <p:nvPr/>
              </p:nvSpPr>
              <p:spPr>
                <a:xfrm>
                  <a:off x="6847984" y="4408733"/>
                  <a:ext cx="586567" cy="188857"/>
                </a:xfrm>
                <a:custGeom>
                  <a:rect b="b" l="l" r="r" t="t"/>
                  <a:pathLst>
                    <a:path extrusionOk="0" h="3419" w="10619">
                      <a:moveTo>
                        <a:pt x="4498" y="1"/>
                      </a:moveTo>
                      <a:cubicBezTo>
                        <a:pt x="2207" y="1"/>
                        <a:pt x="483" y="870"/>
                        <a:pt x="97" y="2122"/>
                      </a:cubicBezTo>
                      <a:cubicBezTo>
                        <a:pt x="25" y="2352"/>
                        <a:pt x="0" y="2595"/>
                        <a:pt x="25" y="2837"/>
                      </a:cubicBezTo>
                      <a:cubicBezTo>
                        <a:pt x="49" y="3031"/>
                        <a:pt x="97" y="3237"/>
                        <a:pt x="158" y="3419"/>
                      </a:cubicBezTo>
                      <a:lnTo>
                        <a:pt x="1661" y="3419"/>
                      </a:lnTo>
                      <a:cubicBezTo>
                        <a:pt x="4558" y="3407"/>
                        <a:pt x="7455" y="3383"/>
                        <a:pt x="10352" y="3358"/>
                      </a:cubicBezTo>
                      <a:cubicBezTo>
                        <a:pt x="10485" y="3261"/>
                        <a:pt x="10582" y="3116"/>
                        <a:pt x="10607" y="2946"/>
                      </a:cubicBezTo>
                      <a:cubicBezTo>
                        <a:pt x="10619" y="2898"/>
                        <a:pt x="10607" y="2849"/>
                        <a:pt x="10594" y="2801"/>
                      </a:cubicBezTo>
                      <a:cubicBezTo>
                        <a:pt x="10534" y="2631"/>
                        <a:pt x="10437" y="2474"/>
                        <a:pt x="10291" y="2352"/>
                      </a:cubicBezTo>
                      <a:cubicBezTo>
                        <a:pt x="10231" y="2292"/>
                        <a:pt x="10170" y="2231"/>
                        <a:pt x="10134" y="2170"/>
                      </a:cubicBezTo>
                      <a:cubicBezTo>
                        <a:pt x="10110" y="2134"/>
                        <a:pt x="10085" y="2098"/>
                        <a:pt x="10061" y="2061"/>
                      </a:cubicBezTo>
                      <a:cubicBezTo>
                        <a:pt x="10049" y="2037"/>
                        <a:pt x="10025" y="2001"/>
                        <a:pt x="10013" y="1977"/>
                      </a:cubicBezTo>
                      <a:cubicBezTo>
                        <a:pt x="9928" y="1807"/>
                        <a:pt x="9855" y="1625"/>
                        <a:pt x="9807" y="1431"/>
                      </a:cubicBezTo>
                      <a:cubicBezTo>
                        <a:pt x="9765" y="1429"/>
                        <a:pt x="9722" y="1428"/>
                        <a:pt x="9678" y="1428"/>
                      </a:cubicBezTo>
                      <a:cubicBezTo>
                        <a:pt x="9172" y="1428"/>
                        <a:pt x="8550" y="1572"/>
                        <a:pt x="7902" y="1572"/>
                      </a:cubicBezTo>
                      <a:cubicBezTo>
                        <a:pt x="7440" y="1572"/>
                        <a:pt x="6965" y="1499"/>
                        <a:pt x="6510" y="1249"/>
                      </a:cubicBezTo>
                      <a:cubicBezTo>
                        <a:pt x="6000" y="958"/>
                        <a:pt x="5600" y="534"/>
                        <a:pt x="5346" y="13"/>
                      </a:cubicBezTo>
                      <a:lnTo>
                        <a:pt x="5200" y="13"/>
                      </a:lnTo>
                      <a:cubicBezTo>
                        <a:pt x="4970" y="1"/>
                        <a:pt x="4764" y="1"/>
                        <a:pt x="4546" y="1"/>
                      </a:cubicBezTo>
                      <a:cubicBezTo>
                        <a:pt x="4530" y="1"/>
                        <a:pt x="4514" y="1"/>
                        <a:pt x="44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44"/>
                <p:cNvSpPr/>
                <p:nvPr/>
              </p:nvSpPr>
              <p:spPr>
                <a:xfrm>
                  <a:off x="7031427" y="4321679"/>
                  <a:ext cx="121909" cy="120583"/>
                </a:xfrm>
                <a:custGeom>
                  <a:rect b="b" l="l" r="r" t="t"/>
                  <a:pathLst>
                    <a:path extrusionOk="0" h="2183" w="2207">
                      <a:moveTo>
                        <a:pt x="1152" y="0"/>
                      </a:moveTo>
                      <a:cubicBezTo>
                        <a:pt x="1136" y="0"/>
                        <a:pt x="1120" y="0"/>
                        <a:pt x="1104" y="1"/>
                      </a:cubicBezTo>
                      <a:cubicBezTo>
                        <a:pt x="667" y="37"/>
                        <a:pt x="255" y="268"/>
                        <a:pt x="1" y="619"/>
                      </a:cubicBezTo>
                      <a:cubicBezTo>
                        <a:pt x="279" y="1092"/>
                        <a:pt x="546" y="1565"/>
                        <a:pt x="813" y="2025"/>
                      </a:cubicBezTo>
                      <a:lnTo>
                        <a:pt x="2207" y="2183"/>
                      </a:lnTo>
                      <a:cubicBezTo>
                        <a:pt x="2158" y="1565"/>
                        <a:pt x="2110" y="959"/>
                        <a:pt x="2061" y="340"/>
                      </a:cubicBezTo>
                      <a:cubicBezTo>
                        <a:pt x="1807" y="121"/>
                        <a:pt x="1486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44"/>
                <p:cNvSpPr/>
                <p:nvPr/>
              </p:nvSpPr>
              <p:spPr>
                <a:xfrm>
                  <a:off x="6836605" y="4573451"/>
                  <a:ext cx="597283" cy="35573"/>
                </a:xfrm>
                <a:custGeom>
                  <a:rect b="b" l="l" r="r" t="t"/>
                  <a:pathLst>
                    <a:path extrusionOk="0" h="644" w="10813">
                      <a:moveTo>
                        <a:pt x="0" y="1"/>
                      </a:moveTo>
                      <a:lnTo>
                        <a:pt x="0" y="643"/>
                      </a:lnTo>
                      <a:lnTo>
                        <a:pt x="10813" y="643"/>
                      </a:lnTo>
                      <a:lnTo>
                        <a:pt x="1081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44"/>
                <p:cNvSpPr/>
                <p:nvPr/>
              </p:nvSpPr>
              <p:spPr>
                <a:xfrm>
                  <a:off x="7340757" y="2444273"/>
                  <a:ext cx="55624" cy="86447"/>
                </a:xfrm>
                <a:custGeom>
                  <a:rect b="b" l="l" r="r" t="t"/>
                  <a:pathLst>
                    <a:path extrusionOk="0" h="1565" w="1007">
                      <a:moveTo>
                        <a:pt x="692" y="1"/>
                      </a:moveTo>
                      <a:cubicBezTo>
                        <a:pt x="486" y="73"/>
                        <a:pt x="292" y="146"/>
                        <a:pt x="86" y="207"/>
                      </a:cubicBezTo>
                      <a:cubicBezTo>
                        <a:pt x="73" y="388"/>
                        <a:pt x="73" y="570"/>
                        <a:pt x="49" y="740"/>
                      </a:cubicBezTo>
                      <a:cubicBezTo>
                        <a:pt x="49" y="849"/>
                        <a:pt x="37" y="958"/>
                        <a:pt x="25" y="1067"/>
                      </a:cubicBezTo>
                      <a:cubicBezTo>
                        <a:pt x="13" y="1237"/>
                        <a:pt x="1" y="1395"/>
                        <a:pt x="1" y="1564"/>
                      </a:cubicBezTo>
                      <a:cubicBezTo>
                        <a:pt x="231" y="1504"/>
                        <a:pt x="437" y="1382"/>
                        <a:pt x="583" y="1201"/>
                      </a:cubicBezTo>
                      <a:cubicBezTo>
                        <a:pt x="946" y="813"/>
                        <a:pt x="1007" y="291"/>
                        <a:pt x="728" y="37"/>
                      </a:cubicBezTo>
                      <a:cubicBezTo>
                        <a:pt x="716" y="25"/>
                        <a:pt x="704" y="13"/>
                        <a:pt x="6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44"/>
                <p:cNvSpPr/>
                <p:nvPr/>
              </p:nvSpPr>
              <p:spPr>
                <a:xfrm>
                  <a:off x="7259779" y="2278230"/>
                  <a:ext cx="166099" cy="215702"/>
                </a:xfrm>
                <a:custGeom>
                  <a:rect b="b" l="l" r="r" t="t"/>
                  <a:pathLst>
                    <a:path extrusionOk="0" h="3905" w="3007">
                      <a:moveTo>
                        <a:pt x="1588" y="0"/>
                      </a:moveTo>
                      <a:cubicBezTo>
                        <a:pt x="1152" y="0"/>
                        <a:pt x="739" y="219"/>
                        <a:pt x="473" y="570"/>
                      </a:cubicBezTo>
                      <a:cubicBezTo>
                        <a:pt x="218" y="897"/>
                        <a:pt x="61" y="1297"/>
                        <a:pt x="24" y="1710"/>
                      </a:cubicBezTo>
                      <a:lnTo>
                        <a:pt x="0" y="1904"/>
                      </a:lnTo>
                      <a:cubicBezTo>
                        <a:pt x="0" y="2061"/>
                        <a:pt x="12" y="2231"/>
                        <a:pt x="36" y="2388"/>
                      </a:cubicBezTo>
                      <a:cubicBezTo>
                        <a:pt x="170" y="3237"/>
                        <a:pt x="727" y="3879"/>
                        <a:pt x="1418" y="3904"/>
                      </a:cubicBezTo>
                      <a:cubicBezTo>
                        <a:pt x="1436" y="3904"/>
                        <a:pt x="1453" y="3905"/>
                        <a:pt x="1470" y="3905"/>
                      </a:cubicBezTo>
                      <a:cubicBezTo>
                        <a:pt x="2272" y="3905"/>
                        <a:pt x="2959" y="3081"/>
                        <a:pt x="3006" y="2025"/>
                      </a:cubicBezTo>
                      <a:cubicBezTo>
                        <a:pt x="3006" y="1928"/>
                        <a:pt x="3006" y="1819"/>
                        <a:pt x="2994" y="1722"/>
                      </a:cubicBezTo>
                      <a:cubicBezTo>
                        <a:pt x="2933" y="813"/>
                        <a:pt x="2388" y="85"/>
                        <a:pt x="16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44"/>
                <p:cNvSpPr/>
                <p:nvPr/>
              </p:nvSpPr>
              <p:spPr>
                <a:xfrm>
                  <a:off x="7247019" y="2396714"/>
                  <a:ext cx="41594" cy="50984"/>
                </a:xfrm>
                <a:custGeom>
                  <a:rect b="b" l="l" r="r" t="t"/>
                  <a:pathLst>
                    <a:path extrusionOk="0" h="923" w="753">
                      <a:moveTo>
                        <a:pt x="752" y="1"/>
                      </a:moveTo>
                      <a:cubicBezTo>
                        <a:pt x="602" y="41"/>
                        <a:pt x="451" y="65"/>
                        <a:pt x="300" y="65"/>
                      </a:cubicBezTo>
                      <a:cubicBezTo>
                        <a:pt x="269" y="65"/>
                        <a:pt x="238" y="64"/>
                        <a:pt x="207" y="62"/>
                      </a:cubicBezTo>
                      <a:cubicBezTo>
                        <a:pt x="199" y="62"/>
                        <a:pt x="181" y="60"/>
                        <a:pt x="160" y="60"/>
                      </a:cubicBezTo>
                      <a:cubicBezTo>
                        <a:pt x="117" y="60"/>
                        <a:pt x="57" y="66"/>
                        <a:pt x="25" y="98"/>
                      </a:cubicBezTo>
                      <a:cubicBezTo>
                        <a:pt x="1" y="134"/>
                        <a:pt x="1" y="171"/>
                        <a:pt x="13" y="207"/>
                      </a:cubicBezTo>
                      <a:lnTo>
                        <a:pt x="461" y="752"/>
                      </a:lnTo>
                      <a:lnTo>
                        <a:pt x="655" y="922"/>
                      </a:lnTo>
                      <a:cubicBezTo>
                        <a:pt x="679" y="607"/>
                        <a:pt x="716" y="304"/>
                        <a:pt x="7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44"/>
                <p:cNvSpPr/>
                <p:nvPr/>
              </p:nvSpPr>
              <p:spPr>
                <a:xfrm>
                  <a:off x="7324683" y="2387821"/>
                  <a:ext cx="50266" cy="42422"/>
                </a:xfrm>
                <a:custGeom>
                  <a:rect b="b" l="l" r="r" t="t"/>
                  <a:pathLst>
                    <a:path extrusionOk="0" h="768" w="910">
                      <a:moveTo>
                        <a:pt x="490" y="0"/>
                      </a:moveTo>
                      <a:cubicBezTo>
                        <a:pt x="184" y="0"/>
                        <a:pt x="1" y="371"/>
                        <a:pt x="207" y="623"/>
                      </a:cubicBezTo>
                      <a:cubicBezTo>
                        <a:pt x="284" y="722"/>
                        <a:pt x="393" y="768"/>
                        <a:pt x="502" y="768"/>
                      </a:cubicBezTo>
                      <a:cubicBezTo>
                        <a:pt x="684" y="768"/>
                        <a:pt x="863" y="641"/>
                        <a:pt x="886" y="429"/>
                      </a:cubicBezTo>
                      <a:cubicBezTo>
                        <a:pt x="910" y="210"/>
                        <a:pt x="764" y="29"/>
                        <a:pt x="546" y="4"/>
                      </a:cubicBezTo>
                      <a:cubicBezTo>
                        <a:pt x="527" y="2"/>
                        <a:pt x="509" y="0"/>
                        <a:pt x="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44"/>
                <p:cNvSpPr/>
                <p:nvPr/>
              </p:nvSpPr>
              <p:spPr>
                <a:xfrm>
                  <a:off x="7270440" y="2363903"/>
                  <a:ext cx="52310" cy="32038"/>
                </a:xfrm>
                <a:custGeom>
                  <a:rect b="b" l="l" r="r" t="t"/>
                  <a:pathLst>
                    <a:path extrusionOk="0" h="580" w="947">
                      <a:moveTo>
                        <a:pt x="486" y="1"/>
                      </a:moveTo>
                      <a:cubicBezTo>
                        <a:pt x="425" y="1"/>
                        <a:pt x="377" y="13"/>
                        <a:pt x="328" y="37"/>
                      </a:cubicBezTo>
                      <a:cubicBezTo>
                        <a:pt x="316" y="37"/>
                        <a:pt x="304" y="49"/>
                        <a:pt x="304" y="62"/>
                      </a:cubicBezTo>
                      <a:cubicBezTo>
                        <a:pt x="122" y="146"/>
                        <a:pt x="1" y="340"/>
                        <a:pt x="37" y="449"/>
                      </a:cubicBezTo>
                      <a:cubicBezTo>
                        <a:pt x="74" y="510"/>
                        <a:pt x="134" y="546"/>
                        <a:pt x="195" y="559"/>
                      </a:cubicBezTo>
                      <a:cubicBezTo>
                        <a:pt x="207" y="559"/>
                        <a:pt x="219" y="571"/>
                        <a:pt x="243" y="571"/>
                      </a:cubicBezTo>
                      <a:cubicBezTo>
                        <a:pt x="292" y="577"/>
                        <a:pt x="337" y="580"/>
                        <a:pt x="383" y="580"/>
                      </a:cubicBezTo>
                      <a:cubicBezTo>
                        <a:pt x="428" y="580"/>
                        <a:pt x="474" y="577"/>
                        <a:pt x="522" y="571"/>
                      </a:cubicBezTo>
                      <a:cubicBezTo>
                        <a:pt x="692" y="546"/>
                        <a:pt x="934" y="462"/>
                        <a:pt x="934" y="304"/>
                      </a:cubicBezTo>
                      <a:cubicBezTo>
                        <a:pt x="946" y="195"/>
                        <a:pt x="801" y="62"/>
                        <a:pt x="5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44"/>
                <p:cNvSpPr/>
                <p:nvPr/>
              </p:nvSpPr>
              <p:spPr>
                <a:xfrm>
                  <a:off x="7270440" y="2363903"/>
                  <a:ext cx="33529" cy="32038"/>
                </a:xfrm>
                <a:custGeom>
                  <a:rect b="b" l="l" r="r" t="t"/>
                  <a:pathLst>
                    <a:path extrusionOk="0" h="580" w="607">
                      <a:moveTo>
                        <a:pt x="486" y="1"/>
                      </a:moveTo>
                      <a:cubicBezTo>
                        <a:pt x="425" y="1"/>
                        <a:pt x="377" y="13"/>
                        <a:pt x="328" y="37"/>
                      </a:cubicBezTo>
                      <a:cubicBezTo>
                        <a:pt x="316" y="37"/>
                        <a:pt x="304" y="49"/>
                        <a:pt x="304" y="62"/>
                      </a:cubicBezTo>
                      <a:cubicBezTo>
                        <a:pt x="122" y="146"/>
                        <a:pt x="1" y="340"/>
                        <a:pt x="37" y="449"/>
                      </a:cubicBezTo>
                      <a:cubicBezTo>
                        <a:pt x="74" y="510"/>
                        <a:pt x="134" y="546"/>
                        <a:pt x="195" y="559"/>
                      </a:cubicBezTo>
                      <a:cubicBezTo>
                        <a:pt x="207" y="559"/>
                        <a:pt x="219" y="571"/>
                        <a:pt x="243" y="571"/>
                      </a:cubicBezTo>
                      <a:cubicBezTo>
                        <a:pt x="292" y="577"/>
                        <a:pt x="337" y="580"/>
                        <a:pt x="383" y="580"/>
                      </a:cubicBezTo>
                      <a:cubicBezTo>
                        <a:pt x="428" y="580"/>
                        <a:pt x="474" y="577"/>
                        <a:pt x="522" y="571"/>
                      </a:cubicBezTo>
                      <a:cubicBezTo>
                        <a:pt x="583" y="449"/>
                        <a:pt x="607" y="316"/>
                        <a:pt x="595" y="183"/>
                      </a:cubicBezTo>
                      <a:cubicBezTo>
                        <a:pt x="583" y="122"/>
                        <a:pt x="559" y="62"/>
                        <a:pt x="5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44"/>
                <p:cNvSpPr/>
                <p:nvPr/>
              </p:nvSpPr>
              <p:spPr>
                <a:xfrm>
                  <a:off x="7293916" y="2445378"/>
                  <a:ext cx="30160" cy="21377"/>
                </a:xfrm>
                <a:custGeom>
                  <a:rect b="b" l="l" r="r" t="t"/>
                  <a:pathLst>
                    <a:path extrusionOk="0" h="387" w="546">
                      <a:moveTo>
                        <a:pt x="480" y="1"/>
                      </a:moveTo>
                      <a:cubicBezTo>
                        <a:pt x="457" y="1"/>
                        <a:pt x="417" y="20"/>
                        <a:pt x="303" y="78"/>
                      </a:cubicBezTo>
                      <a:cubicBezTo>
                        <a:pt x="49" y="211"/>
                        <a:pt x="0" y="223"/>
                        <a:pt x="0" y="259"/>
                      </a:cubicBezTo>
                      <a:cubicBezTo>
                        <a:pt x="0" y="307"/>
                        <a:pt x="115" y="386"/>
                        <a:pt x="241" y="386"/>
                      </a:cubicBezTo>
                      <a:cubicBezTo>
                        <a:pt x="274" y="386"/>
                        <a:pt x="307" y="381"/>
                        <a:pt x="340" y="368"/>
                      </a:cubicBezTo>
                      <a:cubicBezTo>
                        <a:pt x="509" y="308"/>
                        <a:pt x="546" y="41"/>
                        <a:pt x="497" y="5"/>
                      </a:cubicBezTo>
                      <a:cubicBezTo>
                        <a:pt x="492" y="2"/>
                        <a:pt x="487" y="1"/>
                        <a:pt x="4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44"/>
                <p:cNvSpPr/>
                <p:nvPr/>
              </p:nvSpPr>
              <p:spPr>
                <a:xfrm>
                  <a:off x="7133893" y="3147997"/>
                  <a:ext cx="350206" cy="1119554"/>
                </a:xfrm>
                <a:custGeom>
                  <a:rect b="b" l="l" r="r" t="t"/>
                  <a:pathLst>
                    <a:path extrusionOk="0" h="20268" w="6340">
                      <a:moveTo>
                        <a:pt x="2497" y="0"/>
                      </a:moveTo>
                      <a:cubicBezTo>
                        <a:pt x="2340" y="1067"/>
                        <a:pt x="2194" y="2134"/>
                        <a:pt x="2037" y="3212"/>
                      </a:cubicBezTo>
                      <a:cubicBezTo>
                        <a:pt x="1261" y="8800"/>
                        <a:pt x="582" y="14316"/>
                        <a:pt x="0" y="19758"/>
                      </a:cubicBezTo>
                      <a:lnTo>
                        <a:pt x="5164" y="20267"/>
                      </a:lnTo>
                      <a:cubicBezTo>
                        <a:pt x="5503" y="18037"/>
                        <a:pt x="5782" y="15673"/>
                        <a:pt x="5964" y="13164"/>
                      </a:cubicBezTo>
                      <a:cubicBezTo>
                        <a:pt x="6255" y="9552"/>
                        <a:pt x="6340" y="5915"/>
                        <a:pt x="6243" y="2279"/>
                      </a:cubicBezTo>
                      <a:lnTo>
                        <a:pt x="249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44"/>
                <p:cNvSpPr/>
                <p:nvPr/>
              </p:nvSpPr>
              <p:spPr>
                <a:xfrm>
                  <a:off x="7348159" y="3167385"/>
                  <a:ext cx="652852" cy="1051280"/>
                </a:xfrm>
                <a:custGeom>
                  <a:rect b="b" l="l" r="r" t="t"/>
                  <a:pathLst>
                    <a:path extrusionOk="0" h="19032" w="11819">
                      <a:moveTo>
                        <a:pt x="3818" y="1"/>
                      </a:moveTo>
                      <a:lnTo>
                        <a:pt x="85" y="2049"/>
                      </a:lnTo>
                      <a:cubicBezTo>
                        <a:pt x="0" y="4825"/>
                        <a:pt x="570" y="7589"/>
                        <a:pt x="1733" y="10122"/>
                      </a:cubicBezTo>
                      <a:cubicBezTo>
                        <a:pt x="2230" y="11177"/>
                        <a:pt x="2836" y="12195"/>
                        <a:pt x="3539" y="13128"/>
                      </a:cubicBezTo>
                      <a:lnTo>
                        <a:pt x="7394" y="19031"/>
                      </a:lnTo>
                      <a:lnTo>
                        <a:pt x="11818" y="15225"/>
                      </a:lnTo>
                      <a:lnTo>
                        <a:pt x="6618" y="9480"/>
                      </a:lnTo>
                      <a:cubicBezTo>
                        <a:pt x="5685" y="6316"/>
                        <a:pt x="4752" y="3164"/>
                        <a:pt x="38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44"/>
                <p:cNvSpPr/>
                <p:nvPr/>
              </p:nvSpPr>
              <p:spPr>
                <a:xfrm>
                  <a:off x="7271821" y="3147334"/>
                  <a:ext cx="294637" cy="164718"/>
                </a:xfrm>
                <a:custGeom>
                  <a:rect b="b" l="l" r="r" t="t"/>
                  <a:pathLst>
                    <a:path extrusionOk="0" h="2982" w="5334">
                      <a:moveTo>
                        <a:pt x="5115" y="0"/>
                      </a:moveTo>
                      <a:lnTo>
                        <a:pt x="0" y="24"/>
                      </a:lnTo>
                      <a:cubicBezTo>
                        <a:pt x="388" y="1006"/>
                        <a:pt x="776" y="1988"/>
                        <a:pt x="1164" y="2982"/>
                      </a:cubicBezTo>
                      <a:lnTo>
                        <a:pt x="5334" y="824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44"/>
                <p:cNvSpPr/>
                <p:nvPr/>
              </p:nvSpPr>
              <p:spPr>
                <a:xfrm>
                  <a:off x="7228294" y="2597612"/>
                  <a:ext cx="381691" cy="683675"/>
                </a:xfrm>
                <a:custGeom>
                  <a:rect b="b" l="l" r="r" t="t"/>
                  <a:pathLst>
                    <a:path extrusionOk="0" h="12377" w="6910">
                      <a:moveTo>
                        <a:pt x="4194" y="0"/>
                      </a:moveTo>
                      <a:cubicBezTo>
                        <a:pt x="4137" y="69"/>
                        <a:pt x="3685" y="564"/>
                        <a:pt x="2988" y="564"/>
                      </a:cubicBezTo>
                      <a:cubicBezTo>
                        <a:pt x="2942" y="564"/>
                        <a:pt x="2896" y="562"/>
                        <a:pt x="2849" y="558"/>
                      </a:cubicBezTo>
                      <a:cubicBezTo>
                        <a:pt x="2522" y="522"/>
                        <a:pt x="2206" y="376"/>
                        <a:pt x="1964" y="146"/>
                      </a:cubicBezTo>
                      <a:lnTo>
                        <a:pt x="1237" y="1322"/>
                      </a:lnTo>
                      <a:cubicBezTo>
                        <a:pt x="837" y="1964"/>
                        <a:pt x="400" y="4703"/>
                        <a:pt x="0" y="12376"/>
                      </a:cubicBezTo>
                      <a:lnTo>
                        <a:pt x="6909" y="12219"/>
                      </a:lnTo>
                      <a:cubicBezTo>
                        <a:pt x="6328" y="9613"/>
                        <a:pt x="5734" y="7019"/>
                        <a:pt x="5152" y="4413"/>
                      </a:cubicBezTo>
                      <a:cubicBezTo>
                        <a:pt x="4837" y="2946"/>
                        <a:pt x="4509" y="1479"/>
                        <a:pt x="4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44"/>
                <p:cNvSpPr/>
                <p:nvPr/>
              </p:nvSpPr>
              <p:spPr>
                <a:xfrm>
                  <a:off x="7470013" y="3294597"/>
                  <a:ext cx="28834" cy="470071"/>
                </a:xfrm>
                <a:custGeom>
                  <a:rect b="b" l="l" r="r" t="t"/>
                  <a:pathLst>
                    <a:path extrusionOk="0" h="8510" w="522">
                      <a:moveTo>
                        <a:pt x="436" y="1"/>
                      </a:moveTo>
                      <a:cubicBezTo>
                        <a:pt x="388" y="1"/>
                        <a:pt x="352" y="37"/>
                        <a:pt x="352" y="86"/>
                      </a:cubicBezTo>
                      <a:lnTo>
                        <a:pt x="12" y="8425"/>
                      </a:lnTo>
                      <a:cubicBezTo>
                        <a:pt x="0" y="8474"/>
                        <a:pt x="49" y="8510"/>
                        <a:pt x="97" y="8510"/>
                      </a:cubicBezTo>
                      <a:cubicBezTo>
                        <a:pt x="133" y="8510"/>
                        <a:pt x="170" y="8474"/>
                        <a:pt x="182" y="8437"/>
                      </a:cubicBezTo>
                      <a:lnTo>
                        <a:pt x="521" y="98"/>
                      </a:lnTo>
                      <a:cubicBezTo>
                        <a:pt x="521" y="49"/>
                        <a:pt x="485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44"/>
                <p:cNvSpPr/>
                <p:nvPr/>
              </p:nvSpPr>
              <p:spPr>
                <a:xfrm>
                  <a:off x="7423779" y="2608991"/>
                  <a:ext cx="263870" cy="419197"/>
                </a:xfrm>
                <a:custGeom>
                  <a:rect b="b" l="l" r="r" t="t"/>
                  <a:pathLst>
                    <a:path extrusionOk="0" h="7589" w="4777">
                      <a:moveTo>
                        <a:pt x="607" y="0"/>
                      </a:moveTo>
                      <a:cubicBezTo>
                        <a:pt x="413" y="703"/>
                        <a:pt x="207" y="1407"/>
                        <a:pt x="1" y="2097"/>
                      </a:cubicBezTo>
                      <a:cubicBezTo>
                        <a:pt x="1" y="2146"/>
                        <a:pt x="1" y="2182"/>
                        <a:pt x="13" y="2219"/>
                      </a:cubicBezTo>
                      <a:lnTo>
                        <a:pt x="522" y="4000"/>
                      </a:lnTo>
                      <a:cubicBezTo>
                        <a:pt x="607" y="4158"/>
                        <a:pt x="704" y="4304"/>
                        <a:pt x="801" y="4461"/>
                      </a:cubicBezTo>
                      <a:cubicBezTo>
                        <a:pt x="849" y="4546"/>
                        <a:pt x="898" y="4631"/>
                        <a:pt x="946" y="4716"/>
                      </a:cubicBezTo>
                      <a:cubicBezTo>
                        <a:pt x="1067" y="4922"/>
                        <a:pt x="1213" y="5152"/>
                        <a:pt x="1346" y="5382"/>
                      </a:cubicBezTo>
                      <a:cubicBezTo>
                        <a:pt x="1358" y="5394"/>
                        <a:pt x="1358" y="5407"/>
                        <a:pt x="1370" y="5431"/>
                      </a:cubicBezTo>
                      <a:cubicBezTo>
                        <a:pt x="1455" y="5564"/>
                        <a:pt x="1540" y="5697"/>
                        <a:pt x="1613" y="5843"/>
                      </a:cubicBezTo>
                      <a:cubicBezTo>
                        <a:pt x="1673" y="5940"/>
                        <a:pt x="1722" y="6025"/>
                        <a:pt x="1783" y="6110"/>
                      </a:cubicBezTo>
                      <a:cubicBezTo>
                        <a:pt x="1831" y="6194"/>
                        <a:pt x="1880" y="6279"/>
                        <a:pt x="1940" y="6388"/>
                      </a:cubicBezTo>
                      <a:cubicBezTo>
                        <a:pt x="1964" y="6401"/>
                        <a:pt x="1952" y="6388"/>
                        <a:pt x="1977" y="6437"/>
                      </a:cubicBezTo>
                      <a:cubicBezTo>
                        <a:pt x="1989" y="6473"/>
                        <a:pt x="2013" y="6510"/>
                        <a:pt x="2037" y="6558"/>
                      </a:cubicBezTo>
                      <a:cubicBezTo>
                        <a:pt x="2098" y="6631"/>
                        <a:pt x="2146" y="6704"/>
                        <a:pt x="2195" y="6776"/>
                      </a:cubicBezTo>
                      <a:cubicBezTo>
                        <a:pt x="2255" y="6898"/>
                        <a:pt x="2316" y="7007"/>
                        <a:pt x="2389" y="7116"/>
                      </a:cubicBezTo>
                      <a:cubicBezTo>
                        <a:pt x="2401" y="7152"/>
                        <a:pt x="2425" y="7188"/>
                        <a:pt x="2449" y="7213"/>
                      </a:cubicBezTo>
                      <a:cubicBezTo>
                        <a:pt x="2498" y="7298"/>
                        <a:pt x="2546" y="7370"/>
                        <a:pt x="2595" y="7455"/>
                      </a:cubicBezTo>
                      <a:cubicBezTo>
                        <a:pt x="2619" y="7504"/>
                        <a:pt x="2643" y="7540"/>
                        <a:pt x="2667" y="7588"/>
                      </a:cubicBezTo>
                      <a:cubicBezTo>
                        <a:pt x="3370" y="7273"/>
                        <a:pt x="4074" y="6970"/>
                        <a:pt x="4777" y="6667"/>
                      </a:cubicBezTo>
                      <a:cubicBezTo>
                        <a:pt x="4764" y="6607"/>
                        <a:pt x="4752" y="6558"/>
                        <a:pt x="4752" y="6497"/>
                      </a:cubicBezTo>
                      <a:cubicBezTo>
                        <a:pt x="4680" y="6279"/>
                        <a:pt x="4607" y="6061"/>
                        <a:pt x="4522" y="5855"/>
                      </a:cubicBezTo>
                      <a:cubicBezTo>
                        <a:pt x="4461" y="5710"/>
                        <a:pt x="4401" y="5576"/>
                        <a:pt x="4328" y="5443"/>
                      </a:cubicBezTo>
                      <a:cubicBezTo>
                        <a:pt x="4316" y="5431"/>
                        <a:pt x="4316" y="5419"/>
                        <a:pt x="4304" y="5407"/>
                      </a:cubicBezTo>
                      <a:lnTo>
                        <a:pt x="3964" y="4704"/>
                      </a:lnTo>
                      <a:cubicBezTo>
                        <a:pt x="3916" y="4619"/>
                        <a:pt x="3880" y="4546"/>
                        <a:pt x="3843" y="4461"/>
                      </a:cubicBezTo>
                      <a:lnTo>
                        <a:pt x="3746" y="4279"/>
                      </a:lnTo>
                      <a:cubicBezTo>
                        <a:pt x="3528" y="3843"/>
                        <a:pt x="3346" y="3467"/>
                        <a:pt x="3177" y="3164"/>
                      </a:cubicBezTo>
                      <a:cubicBezTo>
                        <a:pt x="2546" y="2000"/>
                        <a:pt x="2267" y="1600"/>
                        <a:pt x="2267" y="1600"/>
                      </a:cubicBezTo>
                      <a:cubicBezTo>
                        <a:pt x="2134" y="1322"/>
                        <a:pt x="1952" y="1067"/>
                        <a:pt x="1746" y="849"/>
                      </a:cubicBezTo>
                      <a:cubicBezTo>
                        <a:pt x="1419" y="485"/>
                        <a:pt x="1031" y="194"/>
                        <a:pt x="6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44"/>
                <p:cNvSpPr/>
                <p:nvPr/>
              </p:nvSpPr>
              <p:spPr>
                <a:xfrm>
                  <a:off x="7498129" y="2855405"/>
                  <a:ext cx="138646" cy="91087"/>
                </a:xfrm>
                <a:custGeom>
                  <a:rect b="b" l="l" r="r" t="t"/>
                  <a:pathLst>
                    <a:path extrusionOk="0" h="1649" w="2510">
                      <a:moveTo>
                        <a:pt x="2509" y="0"/>
                      </a:moveTo>
                      <a:lnTo>
                        <a:pt x="2509" y="0"/>
                      </a:lnTo>
                      <a:cubicBezTo>
                        <a:pt x="1843" y="206"/>
                        <a:pt x="1188" y="412"/>
                        <a:pt x="509" y="630"/>
                      </a:cubicBezTo>
                      <a:cubicBezTo>
                        <a:pt x="352" y="727"/>
                        <a:pt x="170" y="824"/>
                        <a:pt x="0" y="921"/>
                      </a:cubicBezTo>
                      <a:cubicBezTo>
                        <a:pt x="12" y="933"/>
                        <a:pt x="24" y="946"/>
                        <a:pt x="37" y="970"/>
                      </a:cubicBezTo>
                      <a:cubicBezTo>
                        <a:pt x="121" y="1103"/>
                        <a:pt x="194" y="1236"/>
                        <a:pt x="279" y="1382"/>
                      </a:cubicBezTo>
                      <a:cubicBezTo>
                        <a:pt x="327" y="1479"/>
                        <a:pt x="376" y="1564"/>
                        <a:pt x="437" y="1649"/>
                      </a:cubicBezTo>
                      <a:cubicBezTo>
                        <a:pt x="1128" y="1103"/>
                        <a:pt x="1818" y="546"/>
                        <a:pt x="2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44"/>
                <p:cNvSpPr/>
                <p:nvPr/>
              </p:nvSpPr>
              <p:spPr>
                <a:xfrm>
                  <a:off x="7415107" y="2598275"/>
                  <a:ext cx="229015" cy="344848"/>
                </a:xfrm>
                <a:custGeom>
                  <a:rect b="b" l="l" r="r" t="t"/>
                  <a:pathLst>
                    <a:path extrusionOk="0" h="6243" w="4146">
                      <a:moveTo>
                        <a:pt x="812" y="0"/>
                      </a:moveTo>
                      <a:cubicBezTo>
                        <a:pt x="546" y="788"/>
                        <a:pt x="267" y="1588"/>
                        <a:pt x="0" y="2376"/>
                      </a:cubicBezTo>
                      <a:lnTo>
                        <a:pt x="1309" y="6243"/>
                      </a:lnTo>
                      <a:lnTo>
                        <a:pt x="4146" y="4570"/>
                      </a:lnTo>
                      <a:cubicBezTo>
                        <a:pt x="4000" y="3831"/>
                        <a:pt x="3564" y="2219"/>
                        <a:pt x="2158" y="934"/>
                      </a:cubicBezTo>
                      <a:cubicBezTo>
                        <a:pt x="1758" y="558"/>
                        <a:pt x="1309" y="243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44"/>
                <p:cNvSpPr/>
                <p:nvPr/>
              </p:nvSpPr>
              <p:spPr>
                <a:xfrm>
                  <a:off x="7247682" y="2939752"/>
                  <a:ext cx="463387" cy="292648"/>
                </a:xfrm>
                <a:custGeom>
                  <a:rect b="b" l="l" r="r" t="t"/>
                  <a:pathLst>
                    <a:path extrusionOk="0" h="5298" w="8389">
                      <a:moveTo>
                        <a:pt x="7076" y="0"/>
                      </a:moveTo>
                      <a:cubicBezTo>
                        <a:pt x="7004" y="0"/>
                        <a:pt x="6933" y="8"/>
                        <a:pt x="6862" y="25"/>
                      </a:cubicBezTo>
                      <a:lnTo>
                        <a:pt x="1" y="3091"/>
                      </a:lnTo>
                      <a:lnTo>
                        <a:pt x="971" y="5297"/>
                      </a:lnTo>
                      <a:cubicBezTo>
                        <a:pt x="3577" y="5152"/>
                        <a:pt x="6037" y="4049"/>
                        <a:pt x="7892" y="2206"/>
                      </a:cubicBezTo>
                      <a:cubicBezTo>
                        <a:pt x="8255" y="1928"/>
                        <a:pt x="8389" y="1394"/>
                        <a:pt x="8231" y="910"/>
                      </a:cubicBezTo>
                      <a:cubicBezTo>
                        <a:pt x="8051" y="390"/>
                        <a:pt x="7574" y="0"/>
                        <a:pt x="70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44"/>
                <p:cNvSpPr/>
                <p:nvPr/>
              </p:nvSpPr>
              <p:spPr>
                <a:xfrm>
                  <a:off x="7105114" y="2910090"/>
                  <a:ext cx="140635" cy="313086"/>
                </a:xfrm>
                <a:custGeom>
                  <a:rect b="b" l="l" r="r" t="t"/>
                  <a:pathLst>
                    <a:path extrusionOk="0" h="5668" w="2546">
                      <a:moveTo>
                        <a:pt x="356" y="0"/>
                      </a:moveTo>
                      <a:cubicBezTo>
                        <a:pt x="181" y="0"/>
                        <a:pt x="1" y="159"/>
                        <a:pt x="85" y="380"/>
                      </a:cubicBezTo>
                      <a:lnTo>
                        <a:pt x="1964" y="5483"/>
                      </a:lnTo>
                      <a:cubicBezTo>
                        <a:pt x="2002" y="5598"/>
                        <a:pt x="2109" y="5668"/>
                        <a:pt x="2230" y="5668"/>
                      </a:cubicBezTo>
                      <a:cubicBezTo>
                        <a:pt x="2261" y="5668"/>
                        <a:pt x="2294" y="5663"/>
                        <a:pt x="2327" y="5653"/>
                      </a:cubicBezTo>
                      <a:cubicBezTo>
                        <a:pt x="2461" y="5592"/>
                        <a:pt x="2545" y="5434"/>
                        <a:pt x="2485" y="5289"/>
                      </a:cubicBezTo>
                      <a:lnTo>
                        <a:pt x="606" y="186"/>
                      </a:lnTo>
                      <a:cubicBezTo>
                        <a:pt x="561" y="55"/>
                        <a:pt x="45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44"/>
                <p:cNvSpPr/>
                <p:nvPr/>
              </p:nvSpPr>
              <p:spPr>
                <a:xfrm>
                  <a:off x="7153281" y="3080662"/>
                  <a:ext cx="152069" cy="161183"/>
                </a:xfrm>
                <a:custGeom>
                  <a:rect b="b" l="l" r="r" t="t"/>
                  <a:pathLst>
                    <a:path extrusionOk="0" h="2918" w="2753">
                      <a:moveTo>
                        <a:pt x="880" y="1"/>
                      </a:moveTo>
                      <a:cubicBezTo>
                        <a:pt x="854" y="1"/>
                        <a:pt x="837" y="8"/>
                        <a:pt x="825" y="19"/>
                      </a:cubicBezTo>
                      <a:cubicBezTo>
                        <a:pt x="728" y="116"/>
                        <a:pt x="1055" y="552"/>
                        <a:pt x="946" y="637"/>
                      </a:cubicBezTo>
                      <a:cubicBezTo>
                        <a:pt x="934" y="650"/>
                        <a:pt x="916" y="655"/>
                        <a:pt x="893" y="655"/>
                      </a:cubicBezTo>
                      <a:cubicBezTo>
                        <a:pt x="782" y="655"/>
                        <a:pt x="561" y="521"/>
                        <a:pt x="340" y="371"/>
                      </a:cubicBezTo>
                      <a:lnTo>
                        <a:pt x="340" y="371"/>
                      </a:lnTo>
                      <a:cubicBezTo>
                        <a:pt x="1" y="1304"/>
                        <a:pt x="328" y="2274"/>
                        <a:pt x="1055" y="2710"/>
                      </a:cubicBezTo>
                      <a:cubicBezTo>
                        <a:pt x="1319" y="2867"/>
                        <a:pt x="1598" y="2918"/>
                        <a:pt x="1850" y="2918"/>
                      </a:cubicBezTo>
                      <a:cubicBezTo>
                        <a:pt x="2278" y="2918"/>
                        <a:pt x="2626" y="2769"/>
                        <a:pt x="2680" y="2746"/>
                      </a:cubicBezTo>
                      <a:lnTo>
                        <a:pt x="2752" y="2746"/>
                      </a:lnTo>
                      <a:lnTo>
                        <a:pt x="1783" y="504"/>
                      </a:lnTo>
                      <a:cubicBezTo>
                        <a:pt x="1243" y="121"/>
                        <a:pt x="989" y="1"/>
                        <a:pt x="8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2" name="Google Shape;2132;p44"/>
                <p:cNvSpPr/>
                <p:nvPr/>
              </p:nvSpPr>
              <p:spPr>
                <a:xfrm>
                  <a:off x="7242987" y="2270939"/>
                  <a:ext cx="184217" cy="139751"/>
                </a:xfrm>
                <a:custGeom>
                  <a:rect b="b" l="l" r="r" t="t"/>
                  <a:pathLst>
                    <a:path extrusionOk="0" h="2530" w="3335">
                      <a:moveTo>
                        <a:pt x="1573" y="0"/>
                      </a:moveTo>
                      <a:cubicBezTo>
                        <a:pt x="1365" y="0"/>
                        <a:pt x="1138" y="43"/>
                        <a:pt x="971" y="193"/>
                      </a:cubicBezTo>
                      <a:cubicBezTo>
                        <a:pt x="823" y="329"/>
                        <a:pt x="718" y="560"/>
                        <a:pt x="597" y="560"/>
                      </a:cubicBezTo>
                      <a:cubicBezTo>
                        <a:pt x="588" y="560"/>
                        <a:pt x="579" y="559"/>
                        <a:pt x="571" y="557"/>
                      </a:cubicBezTo>
                      <a:cubicBezTo>
                        <a:pt x="498" y="545"/>
                        <a:pt x="498" y="448"/>
                        <a:pt x="401" y="435"/>
                      </a:cubicBezTo>
                      <a:cubicBezTo>
                        <a:pt x="393" y="434"/>
                        <a:pt x="385" y="433"/>
                        <a:pt x="378" y="433"/>
                      </a:cubicBezTo>
                      <a:cubicBezTo>
                        <a:pt x="287" y="433"/>
                        <a:pt x="188" y="556"/>
                        <a:pt x="110" y="690"/>
                      </a:cubicBezTo>
                      <a:cubicBezTo>
                        <a:pt x="110" y="702"/>
                        <a:pt x="1" y="1054"/>
                        <a:pt x="219" y="1272"/>
                      </a:cubicBezTo>
                      <a:cubicBezTo>
                        <a:pt x="280" y="1332"/>
                        <a:pt x="352" y="1369"/>
                        <a:pt x="425" y="1393"/>
                      </a:cubicBezTo>
                      <a:cubicBezTo>
                        <a:pt x="2037" y="1429"/>
                        <a:pt x="2510" y="1720"/>
                        <a:pt x="2607" y="2023"/>
                      </a:cubicBezTo>
                      <a:cubicBezTo>
                        <a:pt x="2656" y="2193"/>
                        <a:pt x="2571" y="2436"/>
                        <a:pt x="2728" y="2508"/>
                      </a:cubicBezTo>
                      <a:cubicBezTo>
                        <a:pt x="2754" y="2523"/>
                        <a:pt x="2783" y="2530"/>
                        <a:pt x="2814" y="2530"/>
                      </a:cubicBezTo>
                      <a:cubicBezTo>
                        <a:pt x="2961" y="2530"/>
                        <a:pt x="3164" y="2382"/>
                        <a:pt x="3334" y="2242"/>
                      </a:cubicBezTo>
                      <a:lnTo>
                        <a:pt x="3262" y="1175"/>
                      </a:lnTo>
                      <a:cubicBezTo>
                        <a:pt x="3225" y="1066"/>
                        <a:pt x="2886" y="290"/>
                        <a:pt x="2086" y="72"/>
                      </a:cubicBezTo>
                      <a:cubicBezTo>
                        <a:pt x="2010" y="53"/>
                        <a:pt x="18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3" name="Google Shape;2133;p44"/>
                <p:cNvSpPr/>
                <p:nvPr/>
              </p:nvSpPr>
              <p:spPr>
                <a:xfrm>
                  <a:off x="7429137" y="2760783"/>
                  <a:ext cx="69047" cy="183720"/>
                </a:xfrm>
                <a:custGeom>
                  <a:rect b="b" l="l" r="r" t="t"/>
                  <a:pathLst>
                    <a:path extrusionOk="0" h="3326" w="1250">
                      <a:moveTo>
                        <a:pt x="93" y="1"/>
                      </a:moveTo>
                      <a:cubicBezTo>
                        <a:pt x="86" y="1"/>
                        <a:pt x="80" y="2"/>
                        <a:pt x="73" y="4"/>
                      </a:cubicBezTo>
                      <a:cubicBezTo>
                        <a:pt x="25" y="28"/>
                        <a:pt x="1" y="77"/>
                        <a:pt x="13" y="113"/>
                      </a:cubicBezTo>
                      <a:lnTo>
                        <a:pt x="1067" y="3265"/>
                      </a:lnTo>
                      <a:cubicBezTo>
                        <a:pt x="1067" y="3301"/>
                        <a:pt x="1104" y="3325"/>
                        <a:pt x="1140" y="3325"/>
                      </a:cubicBezTo>
                      <a:cubicBezTo>
                        <a:pt x="1201" y="3325"/>
                        <a:pt x="1249" y="3265"/>
                        <a:pt x="1225" y="3216"/>
                      </a:cubicBezTo>
                      <a:lnTo>
                        <a:pt x="183" y="65"/>
                      </a:lnTo>
                      <a:cubicBezTo>
                        <a:pt x="162" y="24"/>
                        <a:pt x="126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4" name="Google Shape;2134;p44"/>
                <p:cNvSpPr/>
                <p:nvPr/>
              </p:nvSpPr>
              <p:spPr>
                <a:xfrm>
                  <a:off x="6929680" y="4442207"/>
                  <a:ext cx="58276" cy="70373"/>
                </a:xfrm>
                <a:custGeom>
                  <a:rect b="b" l="l" r="r" t="t"/>
                  <a:pathLst>
                    <a:path extrusionOk="0" h="1274" w="1055">
                      <a:moveTo>
                        <a:pt x="279" y="1"/>
                      </a:moveTo>
                      <a:lnTo>
                        <a:pt x="0" y="207"/>
                      </a:lnTo>
                      <a:lnTo>
                        <a:pt x="776" y="1274"/>
                      </a:lnTo>
                      <a:lnTo>
                        <a:pt x="1055" y="106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5" name="Google Shape;2135;p44"/>
                <p:cNvSpPr/>
                <p:nvPr/>
              </p:nvSpPr>
              <p:spPr>
                <a:xfrm>
                  <a:off x="6959784" y="4430165"/>
                  <a:ext cx="57668" cy="70373"/>
                </a:xfrm>
                <a:custGeom>
                  <a:rect b="b" l="l" r="r" t="t"/>
                  <a:pathLst>
                    <a:path extrusionOk="0" h="1274" w="1044">
                      <a:moveTo>
                        <a:pt x="279" y="1"/>
                      </a:moveTo>
                      <a:lnTo>
                        <a:pt x="1" y="207"/>
                      </a:lnTo>
                      <a:lnTo>
                        <a:pt x="764" y="1273"/>
                      </a:lnTo>
                      <a:lnTo>
                        <a:pt x="1043" y="106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6" name="Google Shape;2136;p44"/>
                <p:cNvSpPr/>
                <p:nvPr/>
              </p:nvSpPr>
              <p:spPr>
                <a:xfrm>
                  <a:off x="6988563" y="4419449"/>
                  <a:ext cx="58331" cy="69710"/>
                </a:xfrm>
                <a:custGeom>
                  <a:rect b="b" l="l" r="r" t="t"/>
                  <a:pathLst>
                    <a:path extrusionOk="0" h="1262" w="1056">
                      <a:moveTo>
                        <a:pt x="292" y="1"/>
                      </a:moveTo>
                      <a:lnTo>
                        <a:pt x="1" y="207"/>
                      </a:lnTo>
                      <a:lnTo>
                        <a:pt x="777" y="1261"/>
                      </a:lnTo>
                      <a:lnTo>
                        <a:pt x="1055" y="1067"/>
                      </a:lnTo>
                      <a:lnTo>
                        <a:pt x="2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7" name="Google Shape;2137;p44"/>
                <p:cNvSpPr/>
                <p:nvPr/>
              </p:nvSpPr>
              <p:spPr>
                <a:xfrm>
                  <a:off x="7796080" y="4412766"/>
                  <a:ext cx="75013" cy="31541"/>
                </a:xfrm>
                <a:custGeom>
                  <a:rect b="b" l="l" r="r" t="t"/>
                  <a:pathLst>
                    <a:path extrusionOk="0" h="571" w="1358">
                      <a:moveTo>
                        <a:pt x="61" y="0"/>
                      </a:moveTo>
                      <a:lnTo>
                        <a:pt x="0" y="340"/>
                      </a:lnTo>
                      <a:lnTo>
                        <a:pt x="1297" y="570"/>
                      </a:lnTo>
                      <a:lnTo>
                        <a:pt x="1358" y="231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8" name="Google Shape;2138;p44"/>
                <p:cNvSpPr/>
                <p:nvPr/>
              </p:nvSpPr>
              <p:spPr>
                <a:xfrm>
                  <a:off x="7810110" y="4383987"/>
                  <a:ext cx="75068" cy="31485"/>
                </a:xfrm>
                <a:custGeom>
                  <a:rect b="b" l="l" r="r" t="t"/>
                  <a:pathLst>
                    <a:path extrusionOk="0" h="570" w="1359">
                      <a:moveTo>
                        <a:pt x="61" y="0"/>
                      </a:moveTo>
                      <a:lnTo>
                        <a:pt x="1" y="340"/>
                      </a:lnTo>
                      <a:lnTo>
                        <a:pt x="1298" y="570"/>
                      </a:lnTo>
                      <a:lnTo>
                        <a:pt x="1358" y="218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9" name="Google Shape;2139;p44"/>
                <p:cNvSpPr/>
                <p:nvPr/>
              </p:nvSpPr>
              <p:spPr>
                <a:xfrm>
                  <a:off x="7822870" y="4355208"/>
                  <a:ext cx="74350" cy="31485"/>
                </a:xfrm>
                <a:custGeom>
                  <a:rect b="b" l="l" r="r" t="t"/>
                  <a:pathLst>
                    <a:path extrusionOk="0" h="570" w="1346">
                      <a:moveTo>
                        <a:pt x="61" y="0"/>
                      </a:moveTo>
                      <a:lnTo>
                        <a:pt x="0" y="339"/>
                      </a:lnTo>
                      <a:lnTo>
                        <a:pt x="1285" y="570"/>
                      </a:lnTo>
                      <a:lnTo>
                        <a:pt x="1346" y="218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0" name="Google Shape;2140;p44"/>
                <p:cNvSpPr/>
                <p:nvPr/>
              </p:nvSpPr>
              <p:spPr>
                <a:xfrm>
                  <a:off x="7536961" y="2949916"/>
                  <a:ext cx="64296" cy="32756"/>
                </a:xfrm>
                <a:custGeom>
                  <a:rect b="b" l="l" r="r" t="t"/>
                  <a:pathLst>
                    <a:path extrusionOk="0" h="593" w="1164">
                      <a:moveTo>
                        <a:pt x="1063" y="1"/>
                      </a:moveTo>
                      <a:cubicBezTo>
                        <a:pt x="1052" y="1"/>
                        <a:pt x="1041" y="4"/>
                        <a:pt x="1031" y="10"/>
                      </a:cubicBezTo>
                      <a:lnTo>
                        <a:pt x="85" y="422"/>
                      </a:lnTo>
                      <a:cubicBezTo>
                        <a:pt x="0" y="471"/>
                        <a:pt x="25" y="592"/>
                        <a:pt x="121" y="592"/>
                      </a:cubicBezTo>
                      <a:cubicBezTo>
                        <a:pt x="134" y="592"/>
                        <a:pt x="146" y="592"/>
                        <a:pt x="158" y="580"/>
                      </a:cubicBezTo>
                      <a:lnTo>
                        <a:pt x="1091" y="168"/>
                      </a:lnTo>
                      <a:cubicBezTo>
                        <a:pt x="1140" y="144"/>
                        <a:pt x="1164" y="95"/>
                        <a:pt x="1140" y="47"/>
                      </a:cubicBezTo>
                      <a:cubicBezTo>
                        <a:pt x="1122" y="20"/>
                        <a:pt x="1092" y="1"/>
                        <a:pt x="10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1" name="Google Shape;2141;p44"/>
                <p:cNvSpPr/>
                <p:nvPr/>
              </p:nvSpPr>
              <p:spPr>
                <a:xfrm>
                  <a:off x="6711381" y="3118555"/>
                  <a:ext cx="238957" cy="296625"/>
                </a:xfrm>
                <a:custGeom>
                  <a:rect b="b" l="l" r="r" t="t"/>
                  <a:pathLst>
                    <a:path extrusionOk="0" h="5370" w="4326">
                      <a:moveTo>
                        <a:pt x="2366" y="0"/>
                      </a:moveTo>
                      <a:cubicBezTo>
                        <a:pt x="2122" y="0"/>
                        <a:pt x="1872" y="46"/>
                        <a:pt x="1625" y="145"/>
                      </a:cubicBezTo>
                      <a:cubicBezTo>
                        <a:pt x="340" y="679"/>
                        <a:pt x="1" y="2339"/>
                        <a:pt x="970" y="3321"/>
                      </a:cubicBezTo>
                      <a:cubicBezTo>
                        <a:pt x="1176" y="4012"/>
                        <a:pt x="1370" y="4691"/>
                        <a:pt x="1576" y="5370"/>
                      </a:cubicBezTo>
                      <a:lnTo>
                        <a:pt x="3164" y="5370"/>
                      </a:lnTo>
                      <a:cubicBezTo>
                        <a:pt x="3382" y="4667"/>
                        <a:pt x="3613" y="3964"/>
                        <a:pt x="3831" y="3260"/>
                      </a:cubicBezTo>
                      <a:cubicBezTo>
                        <a:pt x="4146" y="2909"/>
                        <a:pt x="4316" y="2436"/>
                        <a:pt x="4316" y="1963"/>
                      </a:cubicBezTo>
                      <a:cubicBezTo>
                        <a:pt x="4326" y="835"/>
                        <a:pt x="3406" y="0"/>
                        <a:pt x="2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2" name="Google Shape;2142;p44"/>
                <p:cNvSpPr/>
                <p:nvPr/>
              </p:nvSpPr>
              <p:spPr>
                <a:xfrm>
                  <a:off x="6669180" y="3105077"/>
                  <a:ext cx="297951" cy="306071"/>
                </a:xfrm>
                <a:custGeom>
                  <a:rect b="b" l="l" r="r" t="t"/>
                  <a:pathLst>
                    <a:path extrusionOk="0" h="5541" w="5394">
                      <a:moveTo>
                        <a:pt x="2713" y="183"/>
                      </a:moveTo>
                      <a:cubicBezTo>
                        <a:pt x="4320" y="183"/>
                        <a:pt x="5179" y="2085"/>
                        <a:pt x="4098" y="3286"/>
                      </a:cubicBezTo>
                      <a:lnTo>
                        <a:pt x="3977" y="3444"/>
                      </a:lnTo>
                      <a:lnTo>
                        <a:pt x="4049" y="3444"/>
                      </a:lnTo>
                      <a:lnTo>
                        <a:pt x="3443" y="5371"/>
                      </a:lnTo>
                      <a:lnTo>
                        <a:pt x="1989" y="5371"/>
                      </a:lnTo>
                      <a:lnTo>
                        <a:pt x="1431" y="3504"/>
                      </a:lnTo>
                      <a:lnTo>
                        <a:pt x="1516" y="3504"/>
                      </a:lnTo>
                      <a:lnTo>
                        <a:pt x="1383" y="3347"/>
                      </a:lnTo>
                      <a:cubicBezTo>
                        <a:pt x="231" y="2183"/>
                        <a:pt x="1031" y="220"/>
                        <a:pt x="2668" y="183"/>
                      </a:cubicBezTo>
                      <a:cubicBezTo>
                        <a:pt x="2683" y="183"/>
                        <a:pt x="2698" y="183"/>
                        <a:pt x="2713" y="183"/>
                      </a:cubicBezTo>
                      <a:close/>
                      <a:moveTo>
                        <a:pt x="2716" y="1"/>
                      </a:moveTo>
                      <a:cubicBezTo>
                        <a:pt x="2696" y="1"/>
                        <a:pt x="2676" y="1"/>
                        <a:pt x="2656" y="1"/>
                      </a:cubicBezTo>
                      <a:cubicBezTo>
                        <a:pt x="874" y="50"/>
                        <a:pt x="1" y="2183"/>
                        <a:pt x="1237" y="3456"/>
                      </a:cubicBezTo>
                      <a:lnTo>
                        <a:pt x="1855" y="5541"/>
                      </a:lnTo>
                      <a:lnTo>
                        <a:pt x="3565" y="5541"/>
                      </a:lnTo>
                      <a:lnTo>
                        <a:pt x="4243" y="3383"/>
                      </a:lnTo>
                      <a:cubicBezTo>
                        <a:pt x="5394" y="2053"/>
                        <a:pt x="4447" y="1"/>
                        <a:pt x="2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3" name="Google Shape;2143;p44"/>
                <p:cNvSpPr/>
                <p:nvPr/>
              </p:nvSpPr>
              <p:spPr>
                <a:xfrm>
                  <a:off x="6760267" y="3401757"/>
                  <a:ext cx="117214" cy="24802"/>
                </a:xfrm>
                <a:custGeom>
                  <a:rect b="b" l="l" r="r" t="t"/>
                  <a:pathLst>
                    <a:path extrusionOk="0" h="449" w="2122">
                      <a:moveTo>
                        <a:pt x="1831" y="182"/>
                      </a:moveTo>
                      <a:cubicBezTo>
                        <a:pt x="1891" y="182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31" y="267"/>
                        <a:pt x="231" y="182"/>
                        <a:pt x="291" y="182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7"/>
                        <a:pt x="291" y="449"/>
                      </a:cubicBezTo>
                      <a:lnTo>
                        <a:pt x="1831" y="449"/>
                      </a:lnTo>
                      <a:cubicBezTo>
                        <a:pt x="2122" y="449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4" name="Google Shape;2144;p44"/>
                <p:cNvSpPr/>
                <p:nvPr/>
              </p:nvSpPr>
              <p:spPr>
                <a:xfrm>
                  <a:off x="6760267" y="3418494"/>
                  <a:ext cx="117214" cy="24802"/>
                </a:xfrm>
                <a:custGeom>
                  <a:rect b="b" l="l" r="r" t="t"/>
                  <a:pathLst>
                    <a:path extrusionOk="0" h="449" w="2122">
                      <a:moveTo>
                        <a:pt x="1831" y="182"/>
                      </a:moveTo>
                      <a:cubicBezTo>
                        <a:pt x="1891" y="182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67" y="267"/>
                        <a:pt x="243" y="255"/>
                        <a:pt x="243" y="218"/>
                      </a:cubicBezTo>
                      <a:cubicBezTo>
                        <a:pt x="243" y="194"/>
                        <a:pt x="267" y="182"/>
                        <a:pt x="291" y="182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7"/>
                        <a:pt x="291" y="449"/>
                      </a:cubicBezTo>
                      <a:lnTo>
                        <a:pt x="1831" y="449"/>
                      </a:lnTo>
                      <a:cubicBezTo>
                        <a:pt x="2122" y="449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5" name="Google Shape;2145;p44"/>
                <p:cNvSpPr/>
                <p:nvPr/>
              </p:nvSpPr>
              <p:spPr>
                <a:xfrm>
                  <a:off x="6760267" y="3434568"/>
                  <a:ext cx="117214" cy="24139"/>
                </a:xfrm>
                <a:custGeom>
                  <a:rect b="b" l="l" r="r" t="t"/>
                  <a:pathLst>
                    <a:path extrusionOk="0" h="437" w="2122">
                      <a:moveTo>
                        <a:pt x="1831" y="170"/>
                      </a:moveTo>
                      <a:cubicBezTo>
                        <a:pt x="1891" y="170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67" y="267"/>
                        <a:pt x="243" y="243"/>
                        <a:pt x="243" y="218"/>
                      </a:cubicBezTo>
                      <a:cubicBezTo>
                        <a:pt x="243" y="194"/>
                        <a:pt x="267" y="170"/>
                        <a:pt x="291" y="170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6"/>
                        <a:pt x="291" y="436"/>
                      </a:cubicBezTo>
                      <a:lnTo>
                        <a:pt x="1831" y="436"/>
                      </a:lnTo>
                      <a:cubicBezTo>
                        <a:pt x="2122" y="436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6" name="Google Shape;2146;p44"/>
                <p:cNvSpPr/>
                <p:nvPr/>
              </p:nvSpPr>
              <p:spPr>
                <a:xfrm>
                  <a:off x="6761592" y="3449261"/>
                  <a:ext cx="114563" cy="24857"/>
                </a:xfrm>
                <a:custGeom>
                  <a:rect b="b" l="l" r="r" t="t"/>
                  <a:pathLst>
                    <a:path extrusionOk="0" h="450" w="2074">
                      <a:moveTo>
                        <a:pt x="1807" y="170"/>
                      </a:moveTo>
                      <a:cubicBezTo>
                        <a:pt x="1831" y="170"/>
                        <a:pt x="1855" y="195"/>
                        <a:pt x="1855" y="219"/>
                      </a:cubicBezTo>
                      <a:cubicBezTo>
                        <a:pt x="1855" y="243"/>
                        <a:pt x="1831" y="267"/>
                        <a:pt x="1807" y="267"/>
                      </a:cubicBezTo>
                      <a:lnTo>
                        <a:pt x="267" y="267"/>
                      </a:lnTo>
                      <a:cubicBezTo>
                        <a:pt x="243" y="267"/>
                        <a:pt x="219" y="243"/>
                        <a:pt x="219" y="219"/>
                      </a:cubicBezTo>
                      <a:cubicBezTo>
                        <a:pt x="219" y="195"/>
                        <a:pt x="243" y="170"/>
                        <a:pt x="267" y="170"/>
                      </a:cubicBezTo>
                      <a:close/>
                      <a:moveTo>
                        <a:pt x="267" y="1"/>
                      </a:moveTo>
                      <a:cubicBezTo>
                        <a:pt x="1" y="25"/>
                        <a:pt x="1" y="425"/>
                        <a:pt x="267" y="449"/>
                      </a:cubicBezTo>
                      <a:lnTo>
                        <a:pt x="1807" y="449"/>
                      </a:lnTo>
                      <a:cubicBezTo>
                        <a:pt x="2073" y="425"/>
                        <a:pt x="2073" y="25"/>
                        <a:pt x="18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44"/>
                <p:cNvSpPr/>
                <p:nvPr/>
              </p:nvSpPr>
              <p:spPr>
                <a:xfrm>
                  <a:off x="6770320" y="3241734"/>
                  <a:ext cx="103128" cy="170076"/>
                </a:xfrm>
                <a:custGeom>
                  <a:rect b="b" l="l" r="r" t="t"/>
                  <a:pathLst>
                    <a:path extrusionOk="0" h="3079" w="1867">
                      <a:moveTo>
                        <a:pt x="1006" y="0"/>
                      </a:moveTo>
                      <a:lnTo>
                        <a:pt x="897" y="121"/>
                      </a:lnTo>
                      <a:cubicBezTo>
                        <a:pt x="788" y="255"/>
                        <a:pt x="631" y="352"/>
                        <a:pt x="461" y="388"/>
                      </a:cubicBezTo>
                      <a:cubicBezTo>
                        <a:pt x="419" y="397"/>
                        <a:pt x="376" y="401"/>
                        <a:pt x="333" y="401"/>
                      </a:cubicBezTo>
                      <a:cubicBezTo>
                        <a:pt x="263" y="401"/>
                        <a:pt x="194" y="391"/>
                        <a:pt x="134" y="376"/>
                      </a:cubicBezTo>
                      <a:lnTo>
                        <a:pt x="0" y="340"/>
                      </a:lnTo>
                      <a:lnTo>
                        <a:pt x="400" y="2994"/>
                      </a:lnTo>
                      <a:cubicBezTo>
                        <a:pt x="400" y="3043"/>
                        <a:pt x="437" y="3067"/>
                        <a:pt x="485" y="3067"/>
                      </a:cubicBezTo>
                      <a:lnTo>
                        <a:pt x="497" y="3079"/>
                      </a:lnTo>
                      <a:cubicBezTo>
                        <a:pt x="546" y="3067"/>
                        <a:pt x="570" y="3018"/>
                        <a:pt x="570" y="2970"/>
                      </a:cubicBezTo>
                      <a:lnTo>
                        <a:pt x="206" y="570"/>
                      </a:lnTo>
                      <a:lnTo>
                        <a:pt x="206" y="570"/>
                      </a:lnTo>
                      <a:cubicBezTo>
                        <a:pt x="244" y="575"/>
                        <a:pt x="281" y="577"/>
                        <a:pt x="318" y="577"/>
                      </a:cubicBezTo>
                      <a:cubicBezTo>
                        <a:pt x="546" y="577"/>
                        <a:pt x="767" y="484"/>
                        <a:pt x="934" y="327"/>
                      </a:cubicBezTo>
                      <a:cubicBezTo>
                        <a:pt x="1018" y="461"/>
                        <a:pt x="1140" y="546"/>
                        <a:pt x="1285" y="582"/>
                      </a:cubicBezTo>
                      <a:cubicBezTo>
                        <a:pt x="1324" y="591"/>
                        <a:pt x="1362" y="595"/>
                        <a:pt x="1401" y="595"/>
                      </a:cubicBezTo>
                      <a:cubicBezTo>
                        <a:pt x="1470" y="595"/>
                        <a:pt x="1538" y="581"/>
                        <a:pt x="1600" y="558"/>
                      </a:cubicBezTo>
                      <a:lnTo>
                        <a:pt x="1600" y="558"/>
                      </a:lnTo>
                      <a:lnTo>
                        <a:pt x="1115" y="2897"/>
                      </a:lnTo>
                      <a:cubicBezTo>
                        <a:pt x="1094" y="2968"/>
                        <a:pt x="1151" y="3013"/>
                        <a:pt x="1204" y="3013"/>
                      </a:cubicBezTo>
                      <a:cubicBezTo>
                        <a:pt x="1243" y="3013"/>
                        <a:pt x="1280" y="2989"/>
                        <a:pt x="1285" y="2934"/>
                      </a:cubicBezTo>
                      <a:lnTo>
                        <a:pt x="1867" y="109"/>
                      </a:lnTo>
                      <a:lnTo>
                        <a:pt x="1673" y="315"/>
                      </a:lnTo>
                      <a:cubicBezTo>
                        <a:pt x="1588" y="379"/>
                        <a:pt x="1485" y="415"/>
                        <a:pt x="1380" y="415"/>
                      </a:cubicBezTo>
                      <a:cubicBezTo>
                        <a:pt x="1364" y="415"/>
                        <a:pt x="1349" y="414"/>
                        <a:pt x="1334" y="412"/>
                      </a:cubicBezTo>
                      <a:cubicBezTo>
                        <a:pt x="1200" y="376"/>
                        <a:pt x="1091" y="279"/>
                        <a:pt x="1055" y="146"/>
                      </a:cubicBez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44"/>
                <p:cNvSpPr/>
                <p:nvPr/>
              </p:nvSpPr>
              <p:spPr>
                <a:xfrm>
                  <a:off x="6958459" y="3140816"/>
                  <a:ext cx="90424" cy="40047"/>
                </a:xfrm>
                <a:custGeom>
                  <a:rect b="b" l="l" r="r" t="t"/>
                  <a:pathLst>
                    <a:path extrusionOk="0" h="725" w="1637">
                      <a:moveTo>
                        <a:pt x="1517" y="0"/>
                      </a:moveTo>
                      <a:cubicBezTo>
                        <a:pt x="1505" y="0"/>
                        <a:pt x="1493" y="3"/>
                        <a:pt x="1479" y="9"/>
                      </a:cubicBezTo>
                      <a:lnTo>
                        <a:pt x="61" y="554"/>
                      </a:lnTo>
                      <a:cubicBezTo>
                        <a:pt x="12" y="567"/>
                        <a:pt x="0" y="615"/>
                        <a:pt x="12" y="663"/>
                      </a:cubicBezTo>
                      <a:cubicBezTo>
                        <a:pt x="25" y="700"/>
                        <a:pt x="61" y="724"/>
                        <a:pt x="97" y="724"/>
                      </a:cubicBezTo>
                      <a:cubicBezTo>
                        <a:pt x="97" y="724"/>
                        <a:pt x="109" y="724"/>
                        <a:pt x="122" y="712"/>
                      </a:cubicBezTo>
                      <a:lnTo>
                        <a:pt x="1552" y="167"/>
                      </a:lnTo>
                      <a:cubicBezTo>
                        <a:pt x="1637" y="135"/>
                        <a:pt x="1601" y="0"/>
                        <a:pt x="15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44"/>
                <p:cNvSpPr/>
                <p:nvPr/>
              </p:nvSpPr>
              <p:spPr>
                <a:xfrm>
                  <a:off x="6961110" y="3190695"/>
                  <a:ext cx="81751" cy="16240"/>
                </a:xfrm>
                <a:custGeom>
                  <a:rect b="b" l="l" r="r" t="t"/>
                  <a:pathLst>
                    <a:path extrusionOk="0" h="294" w="1480">
                      <a:moveTo>
                        <a:pt x="1402" y="1"/>
                      </a:moveTo>
                      <a:cubicBezTo>
                        <a:pt x="1395" y="1"/>
                        <a:pt x="1389" y="1"/>
                        <a:pt x="1383" y="3"/>
                      </a:cubicBezTo>
                      <a:lnTo>
                        <a:pt x="86" y="124"/>
                      </a:lnTo>
                      <a:cubicBezTo>
                        <a:pt x="37" y="136"/>
                        <a:pt x="1" y="173"/>
                        <a:pt x="1" y="221"/>
                      </a:cubicBezTo>
                      <a:cubicBezTo>
                        <a:pt x="13" y="270"/>
                        <a:pt x="49" y="294"/>
                        <a:pt x="86" y="294"/>
                      </a:cubicBezTo>
                      <a:lnTo>
                        <a:pt x="98" y="294"/>
                      </a:lnTo>
                      <a:lnTo>
                        <a:pt x="1407" y="173"/>
                      </a:lnTo>
                      <a:cubicBezTo>
                        <a:pt x="1443" y="161"/>
                        <a:pt x="1480" y="124"/>
                        <a:pt x="1480" y="76"/>
                      </a:cubicBezTo>
                      <a:cubicBezTo>
                        <a:pt x="1480" y="34"/>
                        <a:pt x="1443" y="1"/>
                        <a:pt x="14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44"/>
                <p:cNvSpPr/>
                <p:nvPr/>
              </p:nvSpPr>
              <p:spPr>
                <a:xfrm>
                  <a:off x="6619632" y="3088506"/>
                  <a:ext cx="91805" cy="67555"/>
                </a:xfrm>
                <a:custGeom>
                  <a:rect b="b" l="l" r="r" t="t"/>
                  <a:pathLst>
                    <a:path extrusionOk="0" h="1223" w="1662">
                      <a:moveTo>
                        <a:pt x="92" y="1"/>
                      </a:moveTo>
                      <a:cubicBezTo>
                        <a:pt x="66" y="1"/>
                        <a:pt x="39" y="14"/>
                        <a:pt x="25" y="35"/>
                      </a:cubicBezTo>
                      <a:cubicBezTo>
                        <a:pt x="1" y="83"/>
                        <a:pt x="13" y="132"/>
                        <a:pt x="49" y="156"/>
                      </a:cubicBezTo>
                      <a:lnTo>
                        <a:pt x="1504" y="1198"/>
                      </a:lnTo>
                      <a:cubicBezTo>
                        <a:pt x="1528" y="1210"/>
                        <a:pt x="1540" y="1223"/>
                        <a:pt x="1565" y="1223"/>
                      </a:cubicBezTo>
                      <a:cubicBezTo>
                        <a:pt x="1589" y="1223"/>
                        <a:pt x="1613" y="1198"/>
                        <a:pt x="1625" y="1186"/>
                      </a:cubicBezTo>
                      <a:cubicBezTo>
                        <a:pt x="1662" y="1138"/>
                        <a:pt x="1649" y="1089"/>
                        <a:pt x="1613" y="1065"/>
                      </a:cubicBezTo>
                      <a:lnTo>
                        <a:pt x="146" y="23"/>
                      </a:lnTo>
                      <a:cubicBezTo>
                        <a:pt x="131" y="7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44"/>
                <p:cNvSpPr/>
                <p:nvPr/>
              </p:nvSpPr>
              <p:spPr>
                <a:xfrm>
                  <a:off x="6591516" y="3171417"/>
                  <a:ext cx="101195" cy="12760"/>
                </a:xfrm>
                <a:custGeom>
                  <a:rect b="b" l="l" r="r" t="t"/>
                  <a:pathLst>
                    <a:path extrusionOk="0" h="231" w="1832">
                      <a:moveTo>
                        <a:pt x="110" y="0"/>
                      </a:moveTo>
                      <a:cubicBezTo>
                        <a:pt x="1" y="0"/>
                        <a:pt x="1" y="170"/>
                        <a:pt x="110" y="170"/>
                      </a:cubicBezTo>
                      <a:lnTo>
                        <a:pt x="1746" y="231"/>
                      </a:lnTo>
                      <a:cubicBezTo>
                        <a:pt x="1795" y="231"/>
                        <a:pt x="1831" y="194"/>
                        <a:pt x="1831" y="146"/>
                      </a:cubicBezTo>
                      <a:cubicBezTo>
                        <a:pt x="1831" y="97"/>
                        <a:pt x="1795" y="61"/>
                        <a:pt x="1746" y="49"/>
                      </a:cubicBez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44"/>
                <p:cNvSpPr/>
                <p:nvPr/>
              </p:nvSpPr>
              <p:spPr>
                <a:xfrm>
                  <a:off x="5819541" y="4608385"/>
                  <a:ext cx="2278547" cy="9390"/>
                </a:xfrm>
                <a:custGeom>
                  <a:rect b="b" l="l" r="r" t="t"/>
                  <a:pathLst>
                    <a:path extrusionOk="0" h="170" w="41250">
                      <a:moveTo>
                        <a:pt x="85" y="0"/>
                      </a:moveTo>
                      <a:cubicBezTo>
                        <a:pt x="37" y="0"/>
                        <a:pt x="0" y="37"/>
                        <a:pt x="0" y="85"/>
                      </a:cubicBezTo>
                      <a:cubicBezTo>
                        <a:pt x="0" y="134"/>
                        <a:pt x="37" y="170"/>
                        <a:pt x="85" y="170"/>
                      </a:cubicBezTo>
                      <a:lnTo>
                        <a:pt x="41165" y="170"/>
                      </a:lnTo>
                      <a:cubicBezTo>
                        <a:pt x="41201" y="170"/>
                        <a:pt x="41250" y="134"/>
                        <a:pt x="41250" y="85"/>
                      </a:cubicBezTo>
                      <a:cubicBezTo>
                        <a:pt x="41250" y="37"/>
                        <a:pt x="41201" y="0"/>
                        <a:pt x="411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44"/>
                <p:cNvSpPr/>
                <p:nvPr/>
              </p:nvSpPr>
              <p:spPr>
                <a:xfrm>
                  <a:off x="6139563" y="3113087"/>
                  <a:ext cx="131300" cy="80481"/>
                </a:xfrm>
                <a:custGeom>
                  <a:rect b="b" l="l" r="r" t="t"/>
                  <a:pathLst>
                    <a:path extrusionOk="0" h="1457" w="2377">
                      <a:moveTo>
                        <a:pt x="584" y="0"/>
                      </a:moveTo>
                      <a:cubicBezTo>
                        <a:pt x="559" y="0"/>
                        <a:pt x="535" y="1"/>
                        <a:pt x="510" y="2"/>
                      </a:cubicBezTo>
                      <a:cubicBezTo>
                        <a:pt x="401" y="2"/>
                        <a:pt x="292" y="26"/>
                        <a:pt x="183" y="50"/>
                      </a:cubicBezTo>
                      <a:cubicBezTo>
                        <a:pt x="122" y="523"/>
                        <a:pt x="49" y="996"/>
                        <a:pt x="1" y="1456"/>
                      </a:cubicBezTo>
                      <a:lnTo>
                        <a:pt x="2377" y="1456"/>
                      </a:lnTo>
                      <a:cubicBezTo>
                        <a:pt x="2188" y="608"/>
                        <a:pt x="1439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44"/>
                <p:cNvSpPr/>
                <p:nvPr/>
              </p:nvSpPr>
              <p:spPr>
                <a:xfrm>
                  <a:off x="6290914" y="3288189"/>
                  <a:ext cx="190846" cy="80812"/>
                </a:xfrm>
                <a:custGeom>
                  <a:rect b="b" l="l" r="r" t="t"/>
                  <a:pathLst>
                    <a:path extrusionOk="0" h="1463" w="3455">
                      <a:moveTo>
                        <a:pt x="1791" y="0"/>
                      </a:moveTo>
                      <a:cubicBezTo>
                        <a:pt x="983" y="0"/>
                        <a:pt x="183" y="522"/>
                        <a:pt x="0" y="1462"/>
                      </a:cubicBezTo>
                      <a:lnTo>
                        <a:pt x="3455" y="1462"/>
                      </a:lnTo>
                      <a:cubicBezTo>
                        <a:pt x="3406" y="1268"/>
                        <a:pt x="3382" y="1074"/>
                        <a:pt x="3334" y="868"/>
                      </a:cubicBezTo>
                      <a:cubicBezTo>
                        <a:pt x="2971" y="276"/>
                        <a:pt x="2379" y="0"/>
                        <a:pt x="17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44"/>
                <p:cNvSpPr/>
                <p:nvPr/>
              </p:nvSpPr>
              <p:spPr>
                <a:xfrm>
                  <a:off x="6106752" y="3490081"/>
                  <a:ext cx="171512" cy="79763"/>
                </a:xfrm>
                <a:custGeom>
                  <a:rect b="b" l="l" r="r" t="t"/>
                  <a:pathLst>
                    <a:path extrusionOk="0" h="1444" w="3105">
                      <a:moveTo>
                        <a:pt x="1277" y="0"/>
                      </a:moveTo>
                      <a:cubicBezTo>
                        <a:pt x="1260" y="0"/>
                        <a:pt x="1243" y="1"/>
                        <a:pt x="1225" y="1"/>
                      </a:cubicBezTo>
                      <a:cubicBezTo>
                        <a:pt x="777" y="13"/>
                        <a:pt x="352" y="207"/>
                        <a:pt x="25" y="535"/>
                      </a:cubicBezTo>
                      <a:cubicBezTo>
                        <a:pt x="13" y="741"/>
                        <a:pt x="13" y="947"/>
                        <a:pt x="1" y="1141"/>
                      </a:cubicBezTo>
                      <a:cubicBezTo>
                        <a:pt x="122" y="1213"/>
                        <a:pt x="328" y="1322"/>
                        <a:pt x="595" y="1444"/>
                      </a:cubicBezTo>
                      <a:lnTo>
                        <a:pt x="3104" y="1444"/>
                      </a:lnTo>
                      <a:cubicBezTo>
                        <a:pt x="2902" y="600"/>
                        <a:pt x="2152" y="0"/>
                        <a:pt x="12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44"/>
                <p:cNvSpPr/>
                <p:nvPr/>
              </p:nvSpPr>
              <p:spPr>
                <a:xfrm>
                  <a:off x="6177732" y="2869435"/>
                  <a:ext cx="106553" cy="80426"/>
                </a:xfrm>
                <a:custGeom>
                  <a:rect b="b" l="l" r="r" t="t"/>
                  <a:pathLst>
                    <a:path extrusionOk="0" h="1456" w="1929">
                      <a:moveTo>
                        <a:pt x="280" y="1"/>
                      </a:moveTo>
                      <a:cubicBezTo>
                        <a:pt x="183" y="473"/>
                        <a:pt x="86" y="958"/>
                        <a:pt x="1" y="1455"/>
                      </a:cubicBezTo>
                      <a:lnTo>
                        <a:pt x="1928" y="1455"/>
                      </a:lnTo>
                      <a:cubicBezTo>
                        <a:pt x="1758" y="655"/>
                        <a:pt x="1092" y="61"/>
                        <a:pt x="2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44"/>
                <p:cNvSpPr/>
                <p:nvPr/>
              </p:nvSpPr>
              <p:spPr>
                <a:xfrm>
                  <a:off x="6242029" y="2696708"/>
                  <a:ext cx="123898" cy="80371"/>
                </a:xfrm>
                <a:custGeom>
                  <a:rect b="b" l="l" r="r" t="t"/>
                  <a:pathLst>
                    <a:path extrusionOk="0" h="1455" w="2243">
                      <a:moveTo>
                        <a:pt x="1722" y="0"/>
                      </a:moveTo>
                      <a:cubicBezTo>
                        <a:pt x="885" y="49"/>
                        <a:pt x="182" y="643"/>
                        <a:pt x="0" y="1455"/>
                      </a:cubicBezTo>
                      <a:lnTo>
                        <a:pt x="2243" y="1455"/>
                      </a:lnTo>
                      <a:cubicBezTo>
                        <a:pt x="2146" y="970"/>
                        <a:pt x="2049" y="497"/>
                        <a:pt x="1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44"/>
                <p:cNvSpPr/>
                <p:nvPr/>
              </p:nvSpPr>
              <p:spPr>
                <a:xfrm>
                  <a:off x="6533296" y="1976800"/>
                  <a:ext cx="571819" cy="531937"/>
                </a:xfrm>
                <a:custGeom>
                  <a:rect b="b" l="l" r="r" t="t"/>
                  <a:pathLst>
                    <a:path extrusionOk="0" h="9630" w="10352">
                      <a:moveTo>
                        <a:pt x="5176" y="1"/>
                      </a:moveTo>
                      <a:cubicBezTo>
                        <a:pt x="2851" y="1"/>
                        <a:pt x="807" y="1681"/>
                        <a:pt x="425" y="4039"/>
                      </a:cubicBezTo>
                      <a:cubicBezTo>
                        <a:pt x="0" y="6670"/>
                        <a:pt x="1782" y="9142"/>
                        <a:pt x="4400" y="9567"/>
                      </a:cubicBezTo>
                      <a:cubicBezTo>
                        <a:pt x="4661" y="9609"/>
                        <a:pt x="4921" y="9629"/>
                        <a:pt x="5177" y="9629"/>
                      </a:cubicBezTo>
                      <a:cubicBezTo>
                        <a:pt x="7501" y="9629"/>
                        <a:pt x="9546" y="7949"/>
                        <a:pt x="9928" y="5591"/>
                      </a:cubicBezTo>
                      <a:cubicBezTo>
                        <a:pt x="10352" y="2960"/>
                        <a:pt x="8570" y="488"/>
                        <a:pt x="5952" y="63"/>
                      </a:cubicBezTo>
                      <a:cubicBezTo>
                        <a:pt x="5691" y="21"/>
                        <a:pt x="5432" y="1"/>
                        <a:pt x="51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44"/>
                <p:cNvSpPr/>
                <p:nvPr/>
              </p:nvSpPr>
              <p:spPr>
                <a:xfrm>
                  <a:off x="6713370" y="2193220"/>
                  <a:ext cx="131962" cy="218299"/>
                </a:xfrm>
                <a:custGeom>
                  <a:rect b="b" l="l" r="r" t="t"/>
                  <a:pathLst>
                    <a:path extrusionOk="0" h="3952" w="2389">
                      <a:moveTo>
                        <a:pt x="801" y="0"/>
                      </a:moveTo>
                      <a:lnTo>
                        <a:pt x="1" y="461"/>
                      </a:lnTo>
                      <a:lnTo>
                        <a:pt x="1383" y="2873"/>
                      </a:lnTo>
                      <a:lnTo>
                        <a:pt x="2013" y="3952"/>
                      </a:lnTo>
                      <a:lnTo>
                        <a:pt x="2389" y="2752"/>
                      </a:lnTo>
                      <a:lnTo>
                        <a:pt x="1759" y="1661"/>
                      </a:ln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44"/>
                <p:cNvSpPr/>
                <p:nvPr/>
              </p:nvSpPr>
              <p:spPr>
                <a:xfrm>
                  <a:off x="6789708" y="2073355"/>
                  <a:ext cx="134669" cy="338164"/>
                </a:xfrm>
                <a:custGeom>
                  <a:rect b="b" l="l" r="r" t="t"/>
                  <a:pathLst>
                    <a:path extrusionOk="0" h="6122" w="2438">
                      <a:moveTo>
                        <a:pt x="1564" y="0"/>
                      </a:moveTo>
                      <a:lnTo>
                        <a:pt x="377" y="3831"/>
                      </a:lnTo>
                      <a:lnTo>
                        <a:pt x="1" y="5043"/>
                      </a:lnTo>
                      <a:lnTo>
                        <a:pt x="631" y="6122"/>
                      </a:lnTo>
                      <a:lnTo>
                        <a:pt x="1007" y="4922"/>
                      </a:lnTo>
                      <a:lnTo>
                        <a:pt x="2437" y="279"/>
                      </a:lnTo>
                      <a:lnTo>
                        <a:pt x="15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524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61" name="Google Shape;2161;p44"/>
              <p:cNvGrpSpPr/>
              <p:nvPr/>
            </p:nvGrpSpPr>
            <p:grpSpPr>
              <a:xfrm>
                <a:off x="5599948" y="1976800"/>
                <a:ext cx="2643445" cy="2643603"/>
                <a:chOff x="5599948" y="1976800"/>
                <a:chExt cx="2643445" cy="2643603"/>
              </a:xfrm>
            </p:grpSpPr>
            <p:sp>
              <p:nvSpPr>
                <p:cNvPr id="2162" name="Google Shape;2162;p44"/>
                <p:cNvSpPr/>
                <p:nvPr/>
              </p:nvSpPr>
              <p:spPr>
                <a:xfrm>
                  <a:off x="8085966" y="4604273"/>
                  <a:ext cx="51647" cy="9390"/>
                </a:xfrm>
                <a:custGeom>
                  <a:rect b="b" l="l" r="r" t="t"/>
                  <a:pathLst>
                    <a:path extrusionOk="0" h="170" w="935">
                      <a:moveTo>
                        <a:pt x="86" y="0"/>
                      </a:moveTo>
                      <a:cubicBezTo>
                        <a:pt x="37" y="0"/>
                        <a:pt x="1" y="37"/>
                        <a:pt x="1" y="85"/>
                      </a:cubicBezTo>
                      <a:cubicBezTo>
                        <a:pt x="1" y="134"/>
                        <a:pt x="37" y="170"/>
                        <a:pt x="86" y="170"/>
                      </a:cubicBezTo>
                      <a:lnTo>
                        <a:pt x="837" y="170"/>
                      </a:lnTo>
                      <a:cubicBezTo>
                        <a:pt x="886" y="170"/>
                        <a:pt x="922" y="134"/>
                        <a:pt x="934" y="85"/>
                      </a:cubicBezTo>
                      <a:cubicBezTo>
                        <a:pt x="934" y="37"/>
                        <a:pt x="886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3" name="Google Shape;2163;p44"/>
                <p:cNvSpPr/>
                <p:nvPr/>
              </p:nvSpPr>
              <p:spPr>
                <a:xfrm>
                  <a:off x="6709393" y="2063964"/>
                  <a:ext cx="60982" cy="131962"/>
                </a:xfrm>
                <a:custGeom>
                  <a:rect b="b" l="l" r="r" t="t"/>
                  <a:pathLst>
                    <a:path extrusionOk="0" h="2389" w="1104">
                      <a:moveTo>
                        <a:pt x="449" y="1"/>
                      </a:moveTo>
                      <a:cubicBezTo>
                        <a:pt x="303" y="801"/>
                        <a:pt x="146" y="1589"/>
                        <a:pt x="0" y="2389"/>
                      </a:cubicBezTo>
                      <a:lnTo>
                        <a:pt x="1103" y="2389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4" name="Google Shape;2164;p44"/>
                <p:cNvSpPr/>
                <p:nvPr/>
              </p:nvSpPr>
              <p:spPr>
                <a:xfrm>
                  <a:off x="6709393" y="2195871"/>
                  <a:ext cx="60982" cy="131962"/>
                </a:xfrm>
                <a:custGeom>
                  <a:rect b="b" l="l" r="r" t="t"/>
                  <a:pathLst>
                    <a:path extrusionOk="0" h="2389" w="1104">
                      <a:moveTo>
                        <a:pt x="0" y="1"/>
                      </a:moveTo>
                      <a:cubicBezTo>
                        <a:pt x="146" y="801"/>
                        <a:pt x="303" y="1601"/>
                        <a:pt x="449" y="2388"/>
                      </a:cubicBezTo>
                      <a:lnTo>
                        <a:pt x="1103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44"/>
                <p:cNvSpPr/>
                <p:nvPr/>
              </p:nvSpPr>
              <p:spPr>
                <a:xfrm>
                  <a:off x="6635043" y="2165049"/>
                  <a:ext cx="99151" cy="60982"/>
                </a:xfrm>
                <a:custGeom>
                  <a:rect b="b" l="l" r="r" t="t"/>
                  <a:pathLst>
                    <a:path extrusionOk="0" h="1104" w="1795">
                      <a:moveTo>
                        <a:pt x="1795" y="1"/>
                      </a:moveTo>
                      <a:lnTo>
                        <a:pt x="1" y="655"/>
                      </a:lnTo>
                      <a:lnTo>
                        <a:pt x="1795" y="1104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44"/>
                <p:cNvSpPr/>
                <p:nvPr/>
              </p:nvSpPr>
              <p:spPr>
                <a:xfrm>
                  <a:off x="6734139" y="2165049"/>
                  <a:ext cx="99151" cy="60982"/>
                </a:xfrm>
                <a:custGeom>
                  <a:rect b="b" l="l" r="r" t="t"/>
                  <a:pathLst>
                    <a:path extrusionOk="0" h="1104" w="1795">
                      <a:moveTo>
                        <a:pt x="1" y="1"/>
                      </a:moveTo>
                      <a:lnTo>
                        <a:pt x="1" y="1104"/>
                      </a:lnTo>
                      <a:lnTo>
                        <a:pt x="1795" y="65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44"/>
                <p:cNvSpPr/>
                <p:nvPr/>
              </p:nvSpPr>
              <p:spPr>
                <a:xfrm>
                  <a:off x="6091396" y="3008357"/>
                  <a:ext cx="371638" cy="376720"/>
                </a:xfrm>
                <a:custGeom>
                  <a:rect b="b" l="l" r="r" t="t"/>
                  <a:pathLst>
                    <a:path extrusionOk="0" h="6820" w="6728">
                      <a:moveTo>
                        <a:pt x="1291" y="0"/>
                      </a:moveTo>
                      <a:cubicBezTo>
                        <a:pt x="879" y="0"/>
                        <a:pt x="498" y="212"/>
                        <a:pt x="267" y="564"/>
                      </a:cubicBezTo>
                      <a:cubicBezTo>
                        <a:pt x="37" y="880"/>
                        <a:pt x="0" y="1304"/>
                        <a:pt x="158" y="1668"/>
                      </a:cubicBezTo>
                      <a:cubicBezTo>
                        <a:pt x="182" y="1716"/>
                        <a:pt x="218" y="1765"/>
                        <a:pt x="255" y="1813"/>
                      </a:cubicBezTo>
                      <a:cubicBezTo>
                        <a:pt x="255" y="1837"/>
                        <a:pt x="267" y="1849"/>
                        <a:pt x="279" y="1861"/>
                      </a:cubicBezTo>
                      <a:cubicBezTo>
                        <a:pt x="764" y="2831"/>
                        <a:pt x="1467" y="3680"/>
                        <a:pt x="2315" y="4346"/>
                      </a:cubicBezTo>
                      <a:cubicBezTo>
                        <a:pt x="2812" y="4734"/>
                        <a:pt x="3527" y="5280"/>
                        <a:pt x="4679" y="5522"/>
                      </a:cubicBezTo>
                      <a:cubicBezTo>
                        <a:pt x="5043" y="5583"/>
                        <a:pt x="5406" y="5619"/>
                        <a:pt x="5782" y="5631"/>
                      </a:cubicBezTo>
                      <a:cubicBezTo>
                        <a:pt x="5858" y="5544"/>
                        <a:pt x="5974" y="5496"/>
                        <a:pt x="6084" y="5496"/>
                      </a:cubicBezTo>
                      <a:cubicBezTo>
                        <a:pt x="6097" y="5496"/>
                        <a:pt x="6109" y="5497"/>
                        <a:pt x="6121" y="5498"/>
                      </a:cubicBezTo>
                      <a:cubicBezTo>
                        <a:pt x="6363" y="5526"/>
                        <a:pt x="6583" y="5838"/>
                        <a:pt x="6678" y="6327"/>
                      </a:cubicBezTo>
                      <a:lnTo>
                        <a:pt x="6678" y="6327"/>
                      </a:lnTo>
                      <a:cubicBezTo>
                        <a:pt x="6633" y="5880"/>
                        <a:pt x="6587" y="5428"/>
                        <a:pt x="6534" y="4977"/>
                      </a:cubicBezTo>
                      <a:cubicBezTo>
                        <a:pt x="5212" y="3098"/>
                        <a:pt x="3576" y="1437"/>
                        <a:pt x="1709" y="92"/>
                      </a:cubicBezTo>
                      <a:cubicBezTo>
                        <a:pt x="1624" y="43"/>
                        <a:pt x="1527" y="19"/>
                        <a:pt x="1418" y="7"/>
                      </a:cubicBezTo>
                      <a:cubicBezTo>
                        <a:pt x="1376" y="2"/>
                        <a:pt x="1333" y="0"/>
                        <a:pt x="1291" y="0"/>
                      </a:cubicBezTo>
                      <a:close/>
                      <a:moveTo>
                        <a:pt x="6678" y="6327"/>
                      </a:moveTo>
                      <a:cubicBezTo>
                        <a:pt x="6695" y="6491"/>
                        <a:pt x="6711" y="6656"/>
                        <a:pt x="6728" y="6819"/>
                      </a:cubicBezTo>
                      <a:cubicBezTo>
                        <a:pt x="6725" y="6641"/>
                        <a:pt x="6707" y="6475"/>
                        <a:pt x="6678" y="6327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8" name="Google Shape;2168;p44"/>
                <p:cNvSpPr/>
                <p:nvPr/>
              </p:nvSpPr>
              <p:spPr>
                <a:xfrm>
                  <a:off x="6081343" y="2635394"/>
                  <a:ext cx="257517" cy="480511"/>
                </a:xfrm>
                <a:custGeom>
                  <a:rect b="b" l="l" r="r" t="t"/>
                  <a:pathLst>
                    <a:path extrusionOk="0" h="8699" w="4662">
                      <a:moveTo>
                        <a:pt x="3734" y="1"/>
                      </a:moveTo>
                      <a:cubicBezTo>
                        <a:pt x="3710" y="1"/>
                        <a:pt x="3686" y="3"/>
                        <a:pt x="3661" y="7"/>
                      </a:cubicBezTo>
                      <a:cubicBezTo>
                        <a:pt x="2897" y="128"/>
                        <a:pt x="2243" y="880"/>
                        <a:pt x="2073" y="1850"/>
                      </a:cubicBezTo>
                      <a:cubicBezTo>
                        <a:pt x="2000" y="2080"/>
                        <a:pt x="1903" y="2310"/>
                        <a:pt x="1806" y="2565"/>
                      </a:cubicBezTo>
                      <a:cubicBezTo>
                        <a:pt x="1794" y="2589"/>
                        <a:pt x="1782" y="2613"/>
                        <a:pt x="1782" y="2638"/>
                      </a:cubicBezTo>
                      <a:cubicBezTo>
                        <a:pt x="1709" y="2807"/>
                        <a:pt x="1661" y="2941"/>
                        <a:pt x="1600" y="3110"/>
                      </a:cubicBezTo>
                      <a:cubicBezTo>
                        <a:pt x="1564" y="3195"/>
                        <a:pt x="1528" y="3280"/>
                        <a:pt x="1491" y="3377"/>
                      </a:cubicBezTo>
                      <a:cubicBezTo>
                        <a:pt x="1443" y="3474"/>
                        <a:pt x="1406" y="3583"/>
                        <a:pt x="1382" y="3680"/>
                      </a:cubicBezTo>
                      <a:cubicBezTo>
                        <a:pt x="1261" y="3947"/>
                        <a:pt x="1164" y="4213"/>
                        <a:pt x="1055" y="4492"/>
                      </a:cubicBezTo>
                      <a:cubicBezTo>
                        <a:pt x="994" y="4638"/>
                        <a:pt x="934" y="4783"/>
                        <a:pt x="873" y="4965"/>
                      </a:cubicBezTo>
                      <a:cubicBezTo>
                        <a:pt x="837" y="5038"/>
                        <a:pt x="800" y="5135"/>
                        <a:pt x="776" y="5219"/>
                      </a:cubicBezTo>
                      <a:cubicBezTo>
                        <a:pt x="752" y="5292"/>
                        <a:pt x="715" y="5377"/>
                        <a:pt x="679" y="5462"/>
                      </a:cubicBezTo>
                      <a:cubicBezTo>
                        <a:pt x="667" y="5486"/>
                        <a:pt x="655" y="5535"/>
                        <a:pt x="631" y="5583"/>
                      </a:cubicBezTo>
                      <a:cubicBezTo>
                        <a:pt x="570" y="5729"/>
                        <a:pt x="522" y="5886"/>
                        <a:pt x="449" y="6032"/>
                      </a:cubicBezTo>
                      <a:cubicBezTo>
                        <a:pt x="340" y="6274"/>
                        <a:pt x="231" y="6529"/>
                        <a:pt x="146" y="6795"/>
                      </a:cubicBezTo>
                      <a:cubicBezTo>
                        <a:pt x="25" y="7147"/>
                        <a:pt x="0" y="7535"/>
                        <a:pt x="85" y="7910"/>
                      </a:cubicBezTo>
                      <a:cubicBezTo>
                        <a:pt x="134" y="8141"/>
                        <a:pt x="243" y="8371"/>
                        <a:pt x="388" y="8565"/>
                      </a:cubicBezTo>
                      <a:lnTo>
                        <a:pt x="425" y="8589"/>
                      </a:lnTo>
                      <a:cubicBezTo>
                        <a:pt x="473" y="8638"/>
                        <a:pt x="522" y="8674"/>
                        <a:pt x="582" y="8698"/>
                      </a:cubicBezTo>
                      <a:cubicBezTo>
                        <a:pt x="425" y="8129"/>
                        <a:pt x="715" y="7523"/>
                        <a:pt x="1152" y="7341"/>
                      </a:cubicBezTo>
                      <a:cubicBezTo>
                        <a:pt x="1248" y="7306"/>
                        <a:pt x="1347" y="7289"/>
                        <a:pt x="1445" y="7289"/>
                      </a:cubicBezTo>
                      <a:cubicBezTo>
                        <a:pt x="1754" y="7289"/>
                        <a:pt x="2050" y="7455"/>
                        <a:pt x="2206" y="7741"/>
                      </a:cubicBezTo>
                      <a:lnTo>
                        <a:pt x="2316" y="7535"/>
                      </a:lnTo>
                      <a:cubicBezTo>
                        <a:pt x="2437" y="7292"/>
                        <a:pt x="2558" y="7050"/>
                        <a:pt x="2679" y="6807"/>
                      </a:cubicBezTo>
                      <a:lnTo>
                        <a:pt x="3031" y="6068"/>
                      </a:lnTo>
                      <a:cubicBezTo>
                        <a:pt x="3091" y="5910"/>
                        <a:pt x="3164" y="5777"/>
                        <a:pt x="3249" y="5607"/>
                      </a:cubicBezTo>
                      <a:cubicBezTo>
                        <a:pt x="3455" y="5159"/>
                        <a:pt x="3637" y="4771"/>
                        <a:pt x="3770" y="4432"/>
                      </a:cubicBezTo>
                      <a:cubicBezTo>
                        <a:pt x="3843" y="4274"/>
                        <a:pt x="3903" y="4153"/>
                        <a:pt x="3952" y="4007"/>
                      </a:cubicBezTo>
                      <a:cubicBezTo>
                        <a:pt x="4364" y="3050"/>
                        <a:pt x="4485" y="2674"/>
                        <a:pt x="4485" y="2674"/>
                      </a:cubicBezTo>
                      <a:cubicBezTo>
                        <a:pt x="4662" y="2180"/>
                        <a:pt x="4485" y="1"/>
                        <a:pt x="3734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44"/>
                <p:cNvSpPr/>
                <p:nvPr/>
              </p:nvSpPr>
              <p:spPr>
                <a:xfrm>
                  <a:off x="6149616" y="2636554"/>
                  <a:ext cx="247133" cy="680195"/>
                </a:xfrm>
                <a:custGeom>
                  <a:rect b="b" l="l" r="r" t="t"/>
                  <a:pathLst>
                    <a:path extrusionOk="0" h="12314" w="4474">
                      <a:moveTo>
                        <a:pt x="2970" y="1"/>
                      </a:moveTo>
                      <a:cubicBezTo>
                        <a:pt x="2569" y="1"/>
                        <a:pt x="2175" y="87"/>
                        <a:pt x="1819" y="265"/>
                      </a:cubicBezTo>
                      <a:lnTo>
                        <a:pt x="1758" y="301"/>
                      </a:lnTo>
                      <a:cubicBezTo>
                        <a:pt x="1395" y="1720"/>
                        <a:pt x="1055" y="3259"/>
                        <a:pt x="789" y="4908"/>
                      </a:cubicBezTo>
                      <a:cubicBezTo>
                        <a:pt x="364" y="7356"/>
                        <a:pt x="98" y="9829"/>
                        <a:pt x="1" y="12314"/>
                      </a:cubicBezTo>
                      <a:lnTo>
                        <a:pt x="4474" y="11926"/>
                      </a:lnTo>
                      <a:lnTo>
                        <a:pt x="3407" y="35"/>
                      </a:lnTo>
                      <a:cubicBezTo>
                        <a:pt x="3261" y="12"/>
                        <a:pt x="3115" y="1"/>
                        <a:pt x="297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0" name="Google Shape;2170;p44"/>
                <p:cNvSpPr/>
                <p:nvPr/>
              </p:nvSpPr>
              <p:spPr>
                <a:xfrm>
                  <a:off x="6246724" y="2480454"/>
                  <a:ext cx="94456" cy="209405"/>
                </a:xfrm>
                <a:custGeom>
                  <a:rect b="b" l="l" r="r" t="t"/>
                  <a:pathLst>
                    <a:path extrusionOk="0" h="3791" w="1710">
                      <a:moveTo>
                        <a:pt x="594" y="0"/>
                      </a:moveTo>
                      <a:cubicBezTo>
                        <a:pt x="594" y="12"/>
                        <a:pt x="582" y="24"/>
                        <a:pt x="582" y="36"/>
                      </a:cubicBezTo>
                      <a:cubicBezTo>
                        <a:pt x="558" y="109"/>
                        <a:pt x="522" y="182"/>
                        <a:pt x="497" y="291"/>
                      </a:cubicBezTo>
                      <a:cubicBezTo>
                        <a:pt x="485" y="400"/>
                        <a:pt x="461" y="521"/>
                        <a:pt x="437" y="630"/>
                      </a:cubicBezTo>
                      <a:cubicBezTo>
                        <a:pt x="388" y="873"/>
                        <a:pt x="352" y="1115"/>
                        <a:pt x="303" y="1358"/>
                      </a:cubicBezTo>
                      <a:cubicBezTo>
                        <a:pt x="279" y="1455"/>
                        <a:pt x="267" y="1552"/>
                        <a:pt x="255" y="1661"/>
                      </a:cubicBezTo>
                      <a:cubicBezTo>
                        <a:pt x="182" y="2049"/>
                        <a:pt x="109" y="2424"/>
                        <a:pt x="37" y="2824"/>
                      </a:cubicBezTo>
                      <a:cubicBezTo>
                        <a:pt x="25" y="2946"/>
                        <a:pt x="0" y="3055"/>
                        <a:pt x="0" y="3176"/>
                      </a:cubicBezTo>
                      <a:cubicBezTo>
                        <a:pt x="429" y="3597"/>
                        <a:pt x="848" y="3791"/>
                        <a:pt x="1157" y="3791"/>
                      </a:cubicBezTo>
                      <a:cubicBezTo>
                        <a:pt x="1337" y="3791"/>
                        <a:pt x="1479" y="3725"/>
                        <a:pt x="1564" y="3600"/>
                      </a:cubicBezTo>
                      <a:cubicBezTo>
                        <a:pt x="1600" y="3552"/>
                        <a:pt x="1709" y="3370"/>
                        <a:pt x="1637" y="2885"/>
                      </a:cubicBezTo>
                      <a:cubicBezTo>
                        <a:pt x="1612" y="2812"/>
                        <a:pt x="1600" y="2740"/>
                        <a:pt x="1600" y="2667"/>
                      </a:cubicBezTo>
                      <a:cubicBezTo>
                        <a:pt x="1600" y="2655"/>
                        <a:pt x="1588" y="2582"/>
                        <a:pt x="1576" y="2449"/>
                      </a:cubicBezTo>
                      <a:lnTo>
                        <a:pt x="1576" y="2412"/>
                      </a:lnTo>
                      <a:cubicBezTo>
                        <a:pt x="1564" y="2243"/>
                        <a:pt x="1540" y="2037"/>
                        <a:pt x="1515" y="1794"/>
                      </a:cubicBezTo>
                      <a:cubicBezTo>
                        <a:pt x="1503" y="1709"/>
                        <a:pt x="1503" y="1612"/>
                        <a:pt x="1491" y="1552"/>
                      </a:cubicBezTo>
                      <a:cubicBezTo>
                        <a:pt x="1491" y="1491"/>
                        <a:pt x="1479" y="1418"/>
                        <a:pt x="1479" y="1358"/>
                      </a:cubicBezTo>
                      <a:cubicBezTo>
                        <a:pt x="1443" y="1079"/>
                        <a:pt x="1406" y="812"/>
                        <a:pt x="1382" y="594"/>
                      </a:cubicBezTo>
                      <a:cubicBezTo>
                        <a:pt x="1382" y="570"/>
                        <a:pt x="1382" y="558"/>
                        <a:pt x="1382" y="533"/>
                      </a:cubicBezTo>
                      <a:cubicBezTo>
                        <a:pt x="1382" y="461"/>
                        <a:pt x="1370" y="400"/>
                        <a:pt x="1358" y="327"/>
                      </a:cubicBezTo>
                      <a:lnTo>
                        <a:pt x="897" y="121"/>
                      </a:lnTo>
                      <a:lnTo>
                        <a:pt x="594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1" name="Google Shape;2171;p44"/>
                <p:cNvSpPr/>
                <p:nvPr/>
              </p:nvSpPr>
              <p:spPr>
                <a:xfrm>
                  <a:off x="6166353" y="3884476"/>
                  <a:ext cx="223712" cy="590544"/>
                </a:xfrm>
                <a:custGeom>
                  <a:rect b="b" l="l" r="r" t="t"/>
                  <a:pathLst>
                    <a:path extrusionOk="0" h="10691" w="4050">
                      <a:moveTo>
                        <a:pt x="1" y="1"/>
                      </a:moveTo>
                      <a:lnTo>
                        <a:pt x="1" y="170"/>
                      </a:lnTo>
                      <a:lnTo>
                        <a:pt x="1" y="1225"/>
                      </a:lnTo>
                      <a:lnTo>
                        <a:pt x="1" y="1310"/>
                      </a:lnTo>
                      <a:lnTo>
                        <a:pt x="1" y="1746"/>
                      </a:lnTo>
                      <a:lnTo>
                        <a:pt x="1" y="3904"/>
                      </a:lnTo>
                      <a:lnTo>
                        <a:pt x="1" y="4340"/>
                      </a:lnTo>
                      <a:lnTo>
                        <a:pt x="1" y="5177"/>
                      </a:lnTo>
                      <a:lnTo>
                        <a:pt x="1" y="5492"/>
                      </a:lnTo>
                      <a:lnTo>
                        <a:pt x="1" y="7480"/>
                      </a:lnTo>
                      <a:lnTo>
                        <a:pt x="1" y="7516"/>
                      </a:lnTo>
                      <a:lnTo>
                        <a:pt x="1" y="7892"/>
                      </a:lnTo>
                      <a:lnTo>
                        <a:pt x="1" y="8364"/>
                      </a:lnTo>
                      <a:lnTo>
                        <a:pt x="1" y="8583"/>
                      </a:lnTo>
                      <a:lnTo>
                        <a:pt x="1" y="10134"/>
                      </a:lnTo>
                      <a:cubicBezTo>
                        <a:pt x="510" y="10437"/>
                        <a:pt x="1092" y="10631"/>
                        <a:pt x="1698" y="10680"/>
                      </a:cubicBezTo>
                      <a:cubicBezTo>
                        <a:pt x="1795" y="10687"/>
                        <a:pt x="1893" y="10691"/>
                        <a:pt x="1991" y="10691"/>
                      </a:cubicBezTo>
                      <a:cubicBezTo>
                        <a:pt x="2706" y="10691"/>
                        <a:pt x="3420" y="10497"/>
                        <a:pt x="4049" y="10134"/>
                      </a:cubicBezTo>
                      <a:lnTo>
                        <a:pt x="4049" y="9225"/>
                      </a:lnTo>
                      <a:lnTo>
                        <a:pt x="4049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44"/>
                <p:cNvSpPr/>
                <p:nvPr/>
              </p:nvSpPr>
              <p:spPr>
                <a:xfrm>
                  <a:off x="6105426" y="4438893"/>
                  <a:ext cx="552430" cy="181510"/>
                </a:xfrm>
                <a:custGeom>
                  <a:rect b="b" l="l" r="r" t="t"/>
                  <a:pathLst>
                    <a:path extrusionOk="0" h="3286" w="10001">
                      <a:moveTo>
                        <a:pt x="1140" y="0"/>
                      </a:moveTo>
                      <a:cubicBezTo>
                        <a:pt x="1092" y="37"/>
                        <a:pt x="1080" y="85"/>
                        <a:pt x="1080" y="146"/>
                      </a:cubicBezTo>
                      <a:cubicBezTo>
                        <a:pt x="1067" y="170"/>
                        <a:pt x="1055" y="194"/>
                        <a:pt x="1055" y="206"/>
                      </a:cubicBezTo>
                      <a:cubicBezTo>
                        <a:pt x="1019" y="352"/>
                        <a:pt x="995" y="485"/>
                        <a:pt x="958" y="582"/>
                      </a:cubicBezTo>
                      <a:cubicBezTo>
                        <a:pt x="958" y="594"/>
                        <a:pt x="958" y="618"/>
                        <a:pt x="958" y="643"/>
                      </a:cubicBezTo>
                      <a:cubicBezTo>
                        <a:pt x="958" y="643"/>
                        <a:pt x="873" y="982"/>
                        <a:pt x="776" y="1334"/>
                      </a:cubicBezTo>
                      <a:cubicBezTo>
                        <a:pt x="764" y="1394"/>
                        <a:pt x="740" y="1467"/>
                        <a:pt x="728" y="1540"/>
                      </a:cubicBezTo>
                      <a:cubicBezTo>
                        <a:pt x="716" y="1588"/>
                        <a:pt x="704" y="1624"/>
                        <a:pt x="692" y="1673"/>
                      </a:cubicBezTo>
                      <a:cubicBezTo>
                        <a:pt x="655" y="1782"/>
                        <a:pt x="607" y="1891"/>
                        <a:pt x="558" y="2000"/>
                      </a:cubicBezTo>
                      <a:cubicBezTo>
                        <a:pt x="546" y="2024"/>
                        <a:pt x="534" y="2049"/>
                        <a:pt x="522" y="2073"/>
                      </a:cubicBezTo>
                      <a:cubicBezTo>
                        <a:pt x="510" y="2109"/>
                        <a:pt x="486" y="2134"/>
                        <a:pt x="461" y="2170"/>
                      </a:cubicBezTo>
                      <a:cubicBezTo>
                        <a:pt x="425" y="2231"/>
                        <a:pt x="364" y="2303"/>
                        <a:pt x="316" y="2364"/>
                      </a:cubicBezTo>
                      <a:cubicBezTo>
                        <a:pt x="231" y="2424"/>
                        <a:pt x="1" y="2655"/>
                        <a:pt x="25" y="2921"/>
                      </a:cubicBezTo>
                      <a:cubicBezTo>
                        <a:pt x="37" y="2994"/>
                        <a:pt x="73" y="3067"/>
                        <a:pt x="122" y="3128"/>
                      </a:cubicBezTo>
                      <a:cubicBezTo>
                        <a:pt x="170" y="3188"/>
                        <a:pt x="219" y="3237"/>
                        <a:pt x="267" y="3285"/>
                      </a:cubicBezTo>
                      <a:cubicBezTo>
                        <a:pt x="3467" y="3249"/>
                        <a:pt x="6655" y="3212"/>
                        <a:pt x="9855" y="3164"/>
                      </a:cubicBezTo>
                      <a:cubicBezTo>
                        <a:pt x="9989" y="2764"/>
                        <a:pt x="10001" y="2328"/>
                        <a:pt x="9880" y="1928"/>
                      </a:cubicBezTo>
                      <a:cubicBezTo>
                        <a:pt x="9507" y="785"/>
                        <a:pt x="7917" y="24"/>
                        <a:pt x="5820" y="24"/>
                      </a:cubicBezTo>
                      <a:cubicBezTo>
                        <a:pt x="5804" y="24"/>
                        <a:pt x="5787" y="24"/>
                        <a:pt x="5770" y="24"/>
                      </a:cubicBezTo>
                      <a:lnTo>
                        <a:pt x="5661" y="24"/>
                      </a:lnTo>
                      <a:cubicBezTo>
                        <a:pt x="5480" y="24"/>
                        <a:pt x="5310" y="37"/>
                        <a:pt x="5128" y="49"/>
                      </a:cubicBezTo>
                      <a:lnTo>
                        <a:pt x="5055" y="49"/>
                      </a:lnTo>
                      <a:cubicBezTo>
                        <a:pt x="4922" y="49"/>
                        <a:pt x="4813" y="73"/>
                        <a:pt x="4704" y="73"/>
                      </a:cubicBezTo>
                      <a:cubicBezTo>
                        <a:pt x="4425" y="97"/>
                        <a:pt x="4255" y="109"/>
                        <a:pt x="4207" y="109"/>
                      </a:cubicBezTo>
                      <a:cubicBezTo>
                        <a:pt x="3993" y="126"/>
                        <a:pt x="3615" y="144"/>
                        <a:pt x="2936" y="144"/>
                      </a:cubicBezTo>
                      <a:cubicBezTo>
                        <a:pt x="2655" y="144"/>
                        <a:pt x="2322" y="141"/>
                        <a:pt x="1928" y="134"/>
                      </a:cubicBezTo>
                      <a:cubicBezTo>
                        <a:pt x="1880" y="140"/>
                        <a:pt x="1828" y="143"/>
                        <a:pt x="1775" y="143"/>
                      </a:cubicBezTo>
                      <a:cubicBezTo>
                        <a:pt x="1722" y="143"/>
                        <a:pt x="1667" y="140"/>
                        <a:pt x="1613" y="134"/>
                      </a:cubicBezTo>
                      <a:cubicBezTo>
                        <a:pt x="1443" y="109"/>
                        <a:pt x="1286" y="73"/>
                        <a:pt x="1140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44"/>
                <p:cNvSpPr/>
                <p:nvPr/>
              </p:nvSpPr>
              <p:spPr>
                <a:xfrm>
                  <a:off x="6106752" y="4431436"/>
                  <a:ext cx="551105" cy="188967"/>
                </a:xfrm>
                <a:custGeom>
                  <a:rect b="b" l="l" r="r" t="t"/>
                  <a:pathLst>
                    <a:path extrusionOk="0" h="3421" w="9977">
                      <a:moveTo>
                        <a:pt x="5350" y="0"/>
                      </a:moveTo>
                      <a:cubicBezTo>
                        <a:pt x="5337" y="0"/>
                        <a:pt x="5323" y="1"/>
                        <a:pt x="5310" y="2"/>
                      </a:cubicBezTo>
                      <a:cubicBezTo>
                        <a:pt x="4898" y="99"/>
                        <a:pt x="4934" y="1020"/>
                        <a:pt x="4607" y="1517"/>
                      </a:cubicBezTo>
                      <a:cubicBezTo>
                        <a:pt x="4390" y="1835"/>
                        <a:pt x="3935" y="2103"/>
                        <a:pt x="2935" y="2103"/>
                      </a:cubicBezTo>
                      <a:cubicBezTo>
                        <a:pt x="2371" y="2103"/>
                        <a:pt x="1634" y="2018"/>
                        <a:pt x="668" y="1808"/>
                      </a:cubicBezTo>
                      <a:cubicBezTo>
                        <a:pt x="631" y="1929"/>
                        <a:pt x="595" y="2038"/>
                        <a:pt x="534" y="2147"/>
                      </a:cubicBezTo>
                      <a:cubicBezTo>
                        <a:pt x="534" y="2172"/>
                        <a:pt x="522" y="2196"/>
                        <a:pt x="510" y="2220"/>
                      </a:cubicBezTo>
                      <a:cubicBezTo>
                        <a:pt x="486" y="2244"/>
                        <a:pt x="462" y="2281"/>
                        <a:pt x="449" y="2305"/>
                      </a:cubicBezTo>
                      <a:cubicBezTo>
                        <a:pt x="401" y="2378"/>
                        <a:pt x="352" y="2438"/>
                        <a:pt x="292" y="2499"/>
                      </a:cubicBezTo>
                      <a:cubicBezTo>
                        <a:pt x="207" y="2584"/>
                        <a:pt x="134" y="2681"/>
                        <a:pt x="74" y="2790"/>
                      </a:cubicBezTo>
                      <a:cubicBezTo>
                        <a:pt x="25" y="2863"/>
                        <a:pt x="1" y="2959"/>
                        <a:pt x="1" y="3056"/>
                      </a:cubicBezTo>
                      <a:cubicBezTo>
                        <a:pt x="13" y="3129"/>
                        <a:pt x="49" y="3202"/>
                        <a:pt x="98" y="3263"/>
                      </a:cubicBezTo>
                      <a:cubicBezTo>
                        <a:pt x="146" y="3323"/>
                        <a:pt x="195" y="3372"/>
                        <a:pt x="243" y="3420"/>
                      </a:cubicBezTo>
                      <a:cubicBezTo>
                        <a:pt x="3443" y="3384"/>
                        <a:pt x="6631" y="3347"/>
                        <a:pt x="9831" y="3299"/>
                      </a:cubicBezTo>
                      <a:cubicBezTo>
                        <a:pt x="9965" y="2899"/>
                        <a:pt x="9977" y="2463"/>
                        <a:pt x="9856" y="2063"/>
                      </a:cubicBezTo>
                      <a:cubicBezTo>
                        <a:pt x="9650" y="1444"/>
                        <a:pt x="9104" y="947"/>
                        <a:pt x="8316" y="608"/>
                      </a:cubicBezTo>
                      <a:cubicBezTo>
                        <a:pt x="7551" y="304"/>
                        <a:pt x="6743" y="157"/>
                        <a:pt x="5933" y="157"/>
                      </a:cubicBezTo>
                      <a:cubicBezTo>
                        <a:pt x="5871" y="157"/>
                        <a:pt x="5809" y="158"/>
                        <a:pt x="5746" y="159"/>
                      </a:cubicBezTo>
                      <a:cubicBezTo>
                        <a:pt x="5636" y="60"/>
                        <a:pt x="5494" y="0"/>
                        <a:pt x="5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44"/>
                <p:cNvSpPr/>
                <p:nvPr/>
              </p:nvSpPr>
              <p:spPr>
                <a:xfrm>
                  <a:off x="5755276" y="3750581"/>
                  <a:ext cx="547735" cy="559114"/>
                </a:xfrm>
                <a:custGeom>
                  <a:rect b="b" l="l" r="r" t="t"/>
                  <a:pathLst>
                    <a:path extrusionOk="0" h="10122" w="9916">
                      <a:moveTo>
                        <a:pt x="6982" y="0"/>
                      </a:moveTo>
                      <a:lnTo>
                        <a:pt x="6873" y="122"/>
                      </a:lnTo>
                      <a:lnTo>
                        <a:pt x="6146" y="873"/>
                      </a:lnTo>
                      <a:lnTo>
                        <a:pt x="6085" y="946"/>
                      </a:lnTo>
                      <a:lnTo>
                        <a:pt x="5782" y="1261"/>
                      </a:lnTo>
                      <a:lnTo>
                        <a:pt x="4352" y="2764"/>
                      </a:lnTo>
                      <a:lnTo>
                        <a:pt x="4291" y="2825"/>
                      </a:lnTo>
                      <a:lnTo>
                        <a:pt x="3988" y="3140"/>
                      </a:lnTo>
                      <a:lnTo>
                        <a:pt x="3685" y="3467"/>
                      </a:lnTo>
                      <a:lnTo>
                        <a:pt x="3418" y="3746"/>
                      </a:lnTo>
                      <a:lnTo>
                        <a:pt x="3200" y="3976"/>
                      </a:lnTo>
                      <a:lnTo>
                        <a:pt x="1843" y="5407"/>
                      </a:lnTo>
                      <a:lnTo>
                        <a:pt x="1806" y="5443"/>
                      </a:lnTo>
                      <a:lnTo>
                        <a:pt x="1552" y="5710"/>
                      </a:lnTo>
                      <a:lnTo>
                        <a:pt x="1224" y="6049"/>
                      </a:lnTo>
                      <a:lnTo>
                        <a:pt x="1067" y="6207"/>
                      </a:lnTo>
                      <a:lnTo>
                        <a:pt x="921" y="6364"/>
                      </a:lnTo>
                      <a:lnTo>
                        <a:pt x="218" y="7104"/>
                      </a:lnTo>
                      <a:lnTo>
                        <a:pt x="0" y="7322"/>
                      </a:lnTo>
                      <a:cubicBezTo>
                        <a:pt x="158" y="7904"/>
                        <a:pt x="449" y="8437"/>
                        <a:pt x="849" y="8873"/>
                      </a:cubicBezTo>
                      <a:cubicBezTo>
                        <a:pt x="1394" y="9504"/>
                        <a:pt x="2121" y="9928"/>
                        <a:pt x="2921" y="10122"/>
                      </a:cubicBezTo>
                      <a:lnTo>
                        <a:pt x="3552" y="9467"/>
                      </a:lnTo>
                      <a:lnTo>
                        <a:pt x="4509" y="8449"/>
                      </a:lnTo>
                      <a:lnTo>
                        <a:pt x="9685" y="3031"/>
                      </a:lnTo>
                      <a:lnTo>
                        <a:pt x="9916" y="2800"/>
                      </a:lnTo>
                      <a:cubicBezTo>
                        <a:pt x="9916" y="2788"/>
                        <a:pt x="8158" y="1116"/>
                        <a:pt x="8158" y="1116"/>
                      </a:cubicBezTo>
                      <a:lnTo>
                        <a:pt x="7806" y="776"/>
                      </a:lnTo>
                      <a:lnTo>
                        <a:pt x="7055" y="61"/>
                      </a:lnTo>
                      <a:lnTo>
                        <a:pt x="6982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44"/>
                <p:cNvSpPr/>
                <p:nvPr/>
              </p:nvSpPr>
              <p:spPr>
                <a:xfrm>
                  <a:off x="5599948" y="4152984"/>
                  <a:ext cx="464050" cy="458692"/>
                </a:xfrm>
                <a:custGeom>
                  <a:rect b="b" l="l" r="r" t="t"/>
                  <a:pathLst>
                    <a:path extrusionOk="0" h="8304" w="8401">
                      <a:moveTo>
                        <a:pt x="2897" y="0"/>
                      </a:moveTo>
                      <a:cubicBezTo>
                        <a:pt x="2836" y="0"/>
                        <a:pt x="2788" y="25"/>
                        <a:pt x="2752" y="61"/>
                      </a:cubicBezTo>
                      <a:cubicBezTo>
                        <a:pt x="2727" y="73"/>
                        <a:pt x="2703" y="85"/>
                        <a:pt x="2691" y="97"/>
                      </a:cubicBezTo>
                      <a:cubicBezTo>
                        <a:pt x="2558" y="170"/>
                        <a:pt x="2449" y="243"/>
                        <a:pt x="2364" y="291"/>
                      </a:cubicBezTo>
                      <a:cubicBezTo>
                        <a:pt x="2352" y="316"/>
                        <a:pt x="2339" y="328"/>
                        <a:pt x="2315" y="340"/>
                      </a:cubicBezTo>
                      <a:cubicBezTo>
                        <a:pt x="2315" y="340"/>
                        <a:pt x="2012" y="534"/>
                        <a:pt x="1709" y="703"/>
                      </a:cubicBezTo>
                      <a:cubicBezTo>
                        <a:pt x="1661" y="740"/>
                        <a:pt x="1588" y="788"/>
                        <a:pt x="1527" y="825"/>
                      </a:cubicBezTo>
                      <a:cubicBezTo>
                        <a:pt x="1479" y="849"/>
                        <a:pt x="1442" y="873"/>
                        <a:pt x="1406" y="897"/>
                      </a:cubicBezTo>
                      <a:cubicBezTo>
                        <a:pt x="1309" y="946"/>
                        <a:pt x="1200" y="1006"/>
                        <a:pt x="1091" y="1043"/>
                      </a:cubicBezTo>
                      <a:cubicBezTo>
                        <a:pt x="1067" y="1055"/>
                        <a:pt x="1042" y="1067"/>
                        <a:pt x="1018" y="1079"/>
                      </a:cubicBezTo>
                      <a:cubicBezTo>
                        <a:pt x="982" y="1079"/>
                        <a:pt x="946" y="1091"/>
                        <a:pt x="909" y="1103"/>
                      </a:cubicBezTo>
                      <a:cubicBezTo>
                        <a:pt x="824" y="1116"/>
                        <a:pt x="739" y="1128"/>
                        <a:pt x="667" y="1128"/>
                      </a:cubicBezTo>
                      <a:cubicBezTo>
                        <a:pt x="558" y="1128"/>
                        <a:pt x="242" y="1128"/>
                        <a:pt x="73" y="1346"/>
                      </a:cubicBezTo>
                      <a:cubicBezTo>
                        <a:pt x="36" y="1406"/>
                        <a:pt x="0" y="1479"/>
                        <a:pt x="0" y="1552"/>
                      </a:cubicBezTo>
                      <a:lnTo>
                        <a:pt x="0" y="1770"/>
                      </a:lnTo>
                      <a:cubicBezTo>
                        <a:pt x="2327" y="3952"/>
                        <a:pt x="4667" y="6134"/>
                        <a:pt x="7018" y="8304"/>
                      </a:cubicBezTo>
                      <a:cubicBezTo>
                        <a:pt x="7382" y="8110"/>
                        <a:pt x="7685" y="7807"/>
                        <a:pt x="7879" y="7431"/>
                      </a:cubicBezTo>
                      <a:cubicBezTo>
                        <a:pt x="8400" y="6340"/>
                        <a:pt x="7770" y="4667"/>
                        <a:pt x="6230" y="3213"/>
                      </a:cubicBezTo>
                      <a:lnTo>
                        <a:pt x="6146" y="3128"/>
                      </a:lnTo>
                      <a:cubicBezTo>
                        <a:pt x="6024" y="3019"/>
                        <a:pt x="5879" y="2897"/>
                        <a:pt x="5746" y="2788"/>
                      </a:cubicBezTo>
                      <a:cubicBezTo>
                        <a:pt x="5721" y="2764"/>
                        <a:pt x="5697" y="2764"/>
                        <a:pt x="5685" y="2740"/>
                      </a:cubicBezTo>
                      <a:cubicBezTo>
                        <a:pt x="5588" y="2655"/>
                        <a:pt x="5491" y="2594"/>
                        <a:pt x="5418" y="2522"/>
                      </a:cubicBezTo>
                      <a:cubicBezTo>
                        <a:pt x="5200" y="2352"/>
                        <a:pt x="5067" y="2231"/>
                        <a:pt x="5030" y="2206"/>
                      </a:cubicBezTo>
                      <a:cubicBezTo>
                        <a:pt x="4800" y="2000"/>
                        <a:pt x="4327" y="1588"/>
                        <a:pt x="3382" y="655"/>
                      </a:cubicBezTo>
                      <a:cubicBezTo>
                        <a:pt x="3297" y="582"/>
                        <a:pt x="3224" y="509"/>
                        <a:pt x="3152" y="425"/>
                      </a:cubicBezTo>
                      <a:cubicBezTo>
                        <a:pt x="3043" y="303"/>
                        <a:pt x="2958" y="158"/>
                        <a:pt x="289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44"/>
                <p:cNvSpPr/>
                <p:nvPr/>
              </p:nvSpPr>
              <p:spPr>
                <a:xfrm>
                  <a:off x="5599948" y="4201869"/>
                  <a:ext cx="450628" cy="409807"/>
                </a:xfrm>
                <a:custGeom>
                  <a:rect b="b" l="l" r="r" t="t"/>
                  <a:pathLst>
                    <a:path extrusionOk="0" h="7419" w="8158">
                      <a:moveTo>
                        <a:pt x="1418" y="0"/>
                      </a:moveTo>
                      <a:cubicBezTo>
                        <a:pt x="1309" y="61"/>
                        <a:pt x="1200" y="109"/>
                        <a:pt x="1091" y="158"/>
                      </a:cubicBezTo>
                      <a:cubicBezTo>
                        <a:pt x="1067" y="170"/>
                        <a:pt x="1042" y="182"/>
                        <a:pt x="1018" y="182"/>
                      </a:cubicBezTo>
                      <a:cubicBezTo>
                        <a:pt x="982" y="194"/>
                        <a:pt x="946" y="206"/>
                        <a:pt x="909" y="218"/>
                      </a:cubicBezTo>
                      <a:cubicBezTo>
                        <a:pt x="824" y="231"/>
                        <a:pt x="752" y="243"/>
                        <a:pt x="667" y="243"/>
                      </a:cubicBezTo>
                      <a:cubicBezTo>
                        <a:pt x="546" y="243"/>
                        <a:pt x="424" y="267"/>
                        <a:pt x="315" y="303"/>
                      </a:cubicBezTo>
                      <a:cubicBezTo>
                        <a:pt x="218" y="328"/>
                        <a:pt x="133" y="376"/>
                        <a:pt x="73" y="461"/>
                      </a:cubicBezTo>
                      <a:cubicBezTo>
                        <a:pt x="36" y="521"/>
                        <a:pt x="0" y="594"/>
                        <a:pt x="0" y="667"/>
                      </a:cubicBezTo>
                      <a:lnTo>
                        <a:pt x="0" y="885"/>
                      </a:lnTo>
                      <a:cubicBezTo>
                        <a:pt x="2327" y="3067"/>
                        <a:pt x="4667" y="5249"/>
                        <a:pt x="7018" y="7419"/>
                      </a:cubicBezTo>
                      <a:cubicBezTo>
                        <a:pt x="7382" y="7225"/>
                        <a:pt x="7685" y="6922"/>
                        <a:pt x="7879" y="6546"/>
                      </a:cubicBezTo>
                      <a:cubicBezTo>
                        <a:pt x="8158" y="5952"/>
                        <a:pt x="8109" y="5225"/>
                        <a:pt x="7770" y="4425"/>
                      </a:cubicBezTo>
                      <a:cubicBezTo>
                        <a:pt x="7406" y="3625"/>
                        <a:pt x="6873" y="2909"/>
                        <a:pt x="6230" y="2328"/>
                      </a:cubicBezTo>
                      <a:cubicBezTo>
                        <a:pt x="6170" y="2073"/>
                        <a:pt x="6012" y="1843"/>
                        <a:pt x="5806" y="1685"/>
                      </a:cubicBezTo>
                      <a:cubicBezTo>
                        <a:pt x="5646" y="1578"/>
                        <a:pt x="5468" y="1541"/>
                        <a:pt x="5286" y="1541"/>
                      </a:cubicBezTo>
                      <a:cubicBezTo>
                        <a:pt x="4930" y="1541"/>
                        <a:pt x="4555" y="1681"/>
                        <a:pt x="4243" y="1721"/>
                      </a:cubicBezTo>
                      <a:cubicBezTo>
                        <a:pt x="4177" y="1730"/>
                        <a:pt x="4109" y="1735"/>
                        <a:pt x="4037" y="1735"/>
                      </a:cubicBezTo>
                      <a:cubicBezTo>
                        <a:pt x="3418" y="1735"/>
                        <a:pt x="2559" y="1369"/>
                        <a:pt x="1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44"/>
                <p:cNvSpPr/>
                <p:nvPr/>
              </p:nvSpPr>
              <p:spPr>
                <a:xfrm>
                  <a:off x="6157681" y="3252451"/>
                  <a:ext cx="245752" cy="599934"/>
                </a:xfrm>
                <a:custGeom>
                  <a:rect b="b" l="l" r="r" t="t"/>
                  <a:pathLst>
                    <a:path extrusionOk="0" h="10861" w="4449">
                      <a:moveTo>
                        <a:pt x="194" y="0"/>
                      </a:moveTo>
                      <a:lnTo>
                        <a:pt x="97" y="5685"/>
                      </a:lnTo>
                      <a:lnTo>
                        <a:pt x="61" y="7709"/>
                      </a:lnTo>
                      <a:lnTo>
                        <a:pt x="37" y="8849"/>
                      </a:lnTo>
                      <a:lnTo>
                        <a:pt x="12" y="10206"/>
                      </a:lnTo>
                      <a:lnTo>
                        <a:pt x="0" y="10703"/>
                      </a:lnTo>
                      <a:lnTo>
                        <a:pt x="0" y="10776"/>
                      </a:lnTo>
                      <a:cubicBezTo>
                        <a:pt x="0" y="10788"/>
                        <a:pt x="1831" y="10812"/>
                        <a:pt x="1831" y="10812"/>
                      </a:cubicBezTo>
                      <a:lnTo>
                        <a:pt x="4303" y="10861"/>
                      </a:lnTo>
                      <a:lnTo>
                        <a:pt x="4315" y="10109"/>
                      </a:lnTo>
                      <a:lnTo>
                        <a:pt x="4376" y="6582"/>
                      </a:lnTo>
                      <a:lnTo>
                        <a:pt x="4400" y="4994"/>
                      </a:lnTo>
                      <a:lnTo>
                        <a:pt x="4449" y="2182"/>
                      </a:lnTo>
                      <a:cubicBezTo>
                        <a:pt x="4388" y="1479"/>
                        <a:pt x="4315" y="776"/>
                        <a:pt x="4255" y="73"/>
                      </a:cubicBezTo>
                      <a:lnTo>
                        <a:pt x="1079" y="12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44"/>
                <p:cNvSpPr/>
                <p:nvPr/>
              </p:nvSpPr>
              <p:spPr>
                <a:xfrm>
                  <a:off x="6142270" y="3701530"/>
                  <a:ext cx="258511" cy="260279"/>
                </a:xfrm>
                <a:custGeom>
                  <a:rect b="b" l="l" r="r" t="t"/>
                  <a:pathLst>
                    <a:path extrusionOk="0" h="4712" w="4680">
                      <a:moveTo>
                        <a:pt x="2305" y="1"/>
                      </a:moveTo>
                      <a:cubicBezTo>
                        <a:pt x="2082" y="1"/>
                        <a:pt x="1861" y="34"/>
                        <a:pt x="1649" y="101"/>
                      </a:cubicBezTo>
                      <a:cubicBezTo>
                        <a:pt x="1588" y="113"/>
                        <a:pt x="1528" y="137"/>
                        <a:pt x="1467" y="161"/>
                      </a:cubicBezTo>
                      <a:cubicBezTo>
                        <a:pt x="1225" y="270"/>
                        <a:pt x="1006" y="416"/>
                        <a:pt x="813" y="597"/>
                      </a:cubicBezTo>
                      <a:cubicBezTo>
                        <a:pt x="740" y="670"/>
                        <a:pt x="667" y="755"/>
                        <a:pt x="606" y="828"/>
                      </a:cubicBezTo>
                      <a:cubicBezTo>
                        <a:pt x="461" y="1022"/>
                        <a:pt x="352" y="1228"/>
                        <a:pt x="279" y="1446"/>
                      </a:cubicBezTo>
                      <a:cubicBezTo>
                        <a:pt x="267" y="1458"/>
                        <a:pt x="267" y="1470"/>
                        <a:pt x="267" y="1482"/>
                      </a:cubicBezTo>
                      <a:lnTo>
                        <a:pt x="219" y="1652"/>
                      </a:lnTo>
                      <a:lnTo>
                        <a:pt x="182" y="1798"/>
                      </a:lnTo>
                      <a:cubicBezTo>
                        <a:pt x="0" y="2670"/>
                        <a:pt x="328" y="3579"/>
                        <a:pt x="1019" y="4161"/>
                      </a:cubicBezTo>
                      <a:cubicBezTo>
                        <a:pt x="1454" y="4531"/>
                        <a:pt x="1978" y="4712"/>
                        <a:pt x="2491" y="4712"/>
                      </a:cubicBezTo>
                      <a:cubicBezTo>
                        <a:pt x="3106" y="4712"/>
                        <a:pt x="3705" y="4452"/>
                        <a:pt x="4122" y="3943"/>
                      </a:cubicBezTo>
                      <a:cubicBezTo>
                        <a:pt x="4146" y="3919"/>
                        <a:pt x="4170" y="3895"/>
                        <a:pt x="4194" y="3870"/>
                      </a:cubicBezTo>
                      <a:cubicBezTo>
                        <a:pt x="4243" y="3798"/>
                        <a:pt x="4291" y="3725"/>
                        <a:pt x="4340" y="3652"/>
                      </a:cubicBezTo>
                      <a:cubicBezTo>
                        <a:pt x="4400" y="3567"/>
                        <a:pt x="4437" y="3470"/>
                        <a:pt x="4485" y="3385"/>
                      </a:cubicBezTo>
                      <a:cubicBezTo>
                        <a:pt x="4558" y="3204"/>
                        <a:pt x="4619" y="3010"/>
                        <a:pt x="4643" y="2828"/>
                      </a:cubicBezTo>
                      <a:lnTo>
                        <a:pt x="4655" y="2755"/>
                      </a:lnTo>
                      <a:cubicBezTo>
                        <a:pt x="4667" y="2694"/>
                        <a:pt x="4667" y="2634"/>
                        <a:pt x="4667" y="2573"/>
                      </a:cubicBezTo>
                      <a:cubicBezTo>
                        <a:pt x="4679" y="2307"/>
                        <a:pt x="4655" y="2040"/>
                        <a:pt x="4570" y="1785"/>
                      </a:cubicBezTo>
                      <a:cubicBezTo>
                        <a:pt x="4522" y="1579"/>
                        <a:pt x="4437" y="1373"/>
                        <a:pt x="4328" y="1179"/>
                      </a:cubicBezTo>
                      <a:cubicBezTo>
                        <a:pt x="4182" y="937"/>
                        <a:pt x="4000" y="731"/>
                        <a:pt x="3794" y="549"/>
                      </a:cubicBezTo>
                      <a:cubicBezTo>
                        <a:pt x="3564" y="355"/>
                        <a:pt x="3297" y="197"/>
                        <a:pt x="3006" y="113"/>
                      </a:cubicBezTo>
                      <a:cubicBezTo>
                        <a:pt x="2994" y="101"/>
                        <a:pt x="2982" y="101"/>
                        <a:pt x="2970" y="101"/>
                      </a:cubicBezTo>
                      <a:cubicBezTo>
                        <a:pt x="2752" y="34"/>
                        <a:pt x="2528" y="1"/>
                        <a:pt x="230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9" name="Google Shape;2179;p44"/>
                <p:cNvSpPr/>
                <p:nvPr/>
              </p:nvSpPr>
              <p:spPr>
                <a:xfrm>
                  <a:off x="6113491" y="3214282"/>
                  <a:ext cx="271879" cy="612032"/>
                </a:xfrm>
                <a:custGeom>
                  <a:rect b="b" l="l" r="r" t="t"/>
                  <a:pathLst>
                    <a:path extrusionOk="0" h="11080" w="4922">
                      <a:moveTo>
                        <a:pt x="776" y="0"/>
                      </a:moveTo>
                      <a:lnTo>
                        <a:pt x="376" y="5673"/>
                      </a:lnTo>
                      <a:lnTo>
                        <a:pt x="230" y="7697"/>
                      </a:lnTo>
                      <a:lnTo>
                        <a:pt x="146" y="8837"/>
                      </a:lnTo>
                      <a:lnTo>
                        <a:pt x="37" y="10194"/>
                      </a:lnTo>
                      <a:lnTo>
                        <a:pt x="0" y="10679"/>
                      </a:lnTo>
                      <a:lnTo>
                        <a:pt x="0" y="10764"/>
                      </a:lnTo>
                      <a:cubicBezTo>
                        <a:pt x="0" y="10776"/>
                        <a:pt x="1818" y="10897"/>
                        <a:pt x="1818" y="10897"/>
                      </a:cubicBezTo>
                      <a:lnTo>
                        <a:pt x="4279" y="11079"/>
                      </a:lnTo>
                      <a:lnTo>
                        <a:pt x="4340" y="10328"/>
                      </a:lnTo>
                      <a:lnTo>
                        <a:pt x="4594" y="6800"/>
                      </a:lnTo>
                      <a:lnTo>
                        <a:pt x="4703" y="5212"/>
                      </a:lnTo>
                      <a:lnTo>
                        <a:pt x="4921" y="2412"/>
                      </a:lnTo>
                      <a:cubicBezTo>
                        <a:pt x="4897" y="1709"/>
                        <a:pt x="4873" y="1006"/>
                        <a:pt x="4849" y="303"/>
                      </a:cubicBezTo>
                      <a:lnTo>
                        <a:pt x="1673" y="73"/>
                      </a:lnTo>
                      <a:lnTo>
                        <a:pt x="776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44"/>
                <p:cNvSpPr/>
                <p:nvPr/>
              </p:nvSpPr>
              <p:spPr>
                <a:xfrm>
                  <a:off x="6106752" y="3669216"/>
                  <a:ext cx="250502" cy="260113"/>
                </a:xfrm>
                <a:custGeom>
                  <a:rect b="b" l="l" r="r" t="t"/>
                  <a:pathLst>
                    <a:path extrusionOk="0" h="4709" w="4535">
                      <a:moveTo>
                        <a:pt x="2157" y="0"/>
                      </a:moveTo>
                      <a:cubicBezTo>
                        <a:pt x="1974" y="0"/>
                        <a:pt x="1792" y="23"/>
                        <a:pt x="1613" y="67"/>
                      </a:cubicBezTo>
                      <a:cubicBezTo>
                        <a:pt x="1552" y="79"/>
                        <a:pt x="1492" y="104"/>
                        <a:pt x="1431" y="128"/>
                      </a:cubicBezTo>
                      <a:cubicBezTo>
                        <a:pt x="1189" y="213"/>
                        <a:pt x="959" y="358"/>
                        <a:pt x="752" y="528"/>
                      </a:cubicBezTo>
                      <a:cubicBezTo>
                        <a:pt x="668" y="601"/>
                        <a:pt x="595" y="673"/>
                        <a:pt x="534" y="746"/>
                      </a:cubicBezTo>
                      <a:cubicBezTo>
                        <a:pt x="377" y="928"/>
                        <a:pt x="255" y="1134"/>
                        <a:pt x="171" y="1352"/>
                      </a:cubicBezTo>
                      <a:cubicBezTo>
                        <a:pt x="159" y="1364"/>
                        <a:pt x="159" y="1376"/>
                        <a:pt x="159" y="1389"/>
                      </a:cubicBezTo>
                      <a:lnTo>
                        <a:pt x="98" y="1558"/>
                      </a:lnTo>
                      <a:lnTo>
                        <a:pt x="74" y="1667"/>
                      </a:lnTo>
                      <a:cubicBezTo>
                        <a:pt x="25" y="1861"/>
                        <a:pt x="1" y="2067"/>
                        <a:pt x="1" y="2273"/>
                      </a:cubicBezTo>
                      <a:cubicBezTo>
                        <a:pt x="1" y="2952"/>
                        <a:pt x="280" y="3607"/>
                        <a:pt x="777" y="4080"/>
                      </a:cubicBezTo>
                      <a:cubicBezTo>
                        <a:pt x="1226" y="4499"/>
                        <a:pt x="1785" y="4709"/>
                        <a:pt x="2334" y="4709"/>
                      </a:cubicBezTo>
                      <a:cubicBezTo>
                        <a:pt x="2911" y="4709"/>
                        <a:pt x="3476" y="4478"/>
                        <a:pt x="3892" y="4019"/>
                      </a:cubicBezTo>
                      <a:cubicBezTo>
                        <a:pt x="3916" y="4007"/>
                        <a:pt x="3940" y="3983"/>
                        <a:pt x="3965" y="3958"/>
                      </a:cubicBezTo>
                      <a:cubicBezTo>
                        <a:pt x="4025" y="3886"/>
                        <a:pt x="4074" y="3813"/>
                        <a:pt x="4122" y="3752"/>
                      </a:cubicBezTo>
                      <a:cubicBezTo>
                        <a:pt x="4171" y="3667"/>
                        <a:pt x="4231" y="3570"/>
                        <a:pt x="4268" y="3486"/>
                      </a:cubicBezTo>
                      <a:cubicBezTo>
                        <a:pt x="4353" y="3304"/>
                        <a:pt x="4425" y="3122"/>
                        <a:pt x="4462" y="2928"/>
                      </a:cubicBezTo>
                      <a:lnTo>
                        <a:pt x="4474" y="2867"/>
                      </a:lnTo>
                      <a:cubicBezTo>
                        <a:pt x="4486" y="2807"/>
                        <a:pt x="4498" y="2746"/>
                        <a:pt x="4498" y="2686"/>
                      </a:cubicBezTo>
                      <a:cubicBezTo>
                        <a:pt x="4534" y="2419"/>
                        <a:pt x="4510" y="2152"/>
                        <a:pt x="4449" y="1898"/>
                      </a:cubicBezTo>
                      <a:cubicBezTo>
                        <a:pt x="4401" y="1692"/>
                        <a:pt x="4328" y="1486"/>
                        <a:pt x="4231" y="1292"/>
                      </a:cubicBezTo>
                      <a:cubicBezTo>
                        <a:pt x="4110" y="1037"/>
                        <a:pt x="3940" y="819"/>
                        <a:pt x="3734" y="625"/>
                      </a:cubicBezTo>
                      <a:cubicBezTo>
                        <a:pt x="3516" y="419"/>
                        <a:pt x="3262" y="261"/>
                        <a:pt x="2971" y="152"/>
                      </a:cubicBezTo>
                      <a:cubicBezTo>
                        <a:pt x="2959" y="140"/>
                        <a:pt x="2946" y="140"/>
                        <a:pt x="2934" y="140"/>
                      </a:cubicBezTo>
                      <a:cubicBezTo>
                        <a:pt x="2684" y="47"/>
                        <a:pt x="2420" y="0"/>
                        <a:pt x="215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44"/>
                <p:cNvSpPr/>
                <p:nvPr/>
              </p:nvSpPr>
              <p:spPr>
                <a:xfrm>
                  <a:off x="6276828" y="2506139"/>
                  <a:ext cx="52310" cy="49990"/>
                </a:xfrm>
                <a:custGeom>
                  <a:rect b="b" l="l" r="r" t="t"/>
                  <a:pathLst>
                    <a:path extrusionOk="0" h="905" w="947">
                      <a:moveTo>
                        <a:pt x="454" y="1"/>
                      </a:moveTo>
                      <a:cubicBezTo>
                        <a:pt x="299" y="1"/>
                        <a:pt x="144" y="31"/>
                        <a:pt x="1" y="93"/>
                      </a:cubicBezTo>
                      <a:cubicBezTo>
                        <a:pt x="183" y="299"/>
                        <a:pt x="619" y="772"/>
                        <a:pt x="946" y="905"/>
                      </a:cubicBezTo>
                      <a:cubicBezTo>
                        <a:pt x="910" y="626"/>
                        <a:pt x="874" y="347"/>
                        <a:pt x="849" y="141"/>
                      </a:cubicBezTo>
                      <a:cubicBezTo>
                        <a:pt x="849" y="117"/>
                        <a:pt x="849" y="93"/>
                        <a:pt x="849" y="68"/>
                      </a:cubicBezTo>
                      <a:cubicBezTo>
                        <a:pt x="837" y="68"/>
                        <a:pt x="825" y="56"/>
                        <a:pt x="813" y="56"/>
                      </a:cubicBezTo>
                      <a:cubicBezTo>
                        <a:pt x="696" y="19"/>
                        <a:pt x="575" y="1"/>
                        <a:pt x="454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44"/>
                <p:cNvSpPr/>
                <p:nvPr/>
              </p:nvSpPr>
              <p:spPr>
                <a:xfrm>
                  <a:off x="6242691" y="2320376"/>
                  <a:ext cx="158753" cy="205207"/>
                </a:xfrm>
                <a:custGeom>
                  <a:rect b="b" l="l" r="r" t="t"/>
                  <a:pathLst>
                    <a:path extrusionOk="0" h="3715" w="2874">
                      <a:moveTo>
                        <a:pt x="1301" y="1"/>
                      </a:moveTo>
                      <a:cubicBezTo>
                        <a:pt x="1288" y="1"/>
                        <a:pt x="1275" y="1"/>
                        <a:pt x="1261" y="1"/>
                      </a:cubicBezTo>
                      <a:lnTo>
                        <a:pt x="1176" y="13"/>
                      </a:lnTo>
                      <a:cubicBezTo>
                        <a:pt x="510" y="122"/>
                        <a:pt x="13" y="837"/>
                        <a:pt x="1" y="1710"/>
                      </a:cubicBezTo>
                      <a:cubicBezTo>
                        <a:pt x="1" y="1795"/>
                        <a:pt x="1" y="1892"/>
                        <a:pt x="13" y="1977"/>
                      </a:cubicBezTo>
                      <a:cubicBezTo>
                        <a:pt x="94" y="2951"/>
                        <a:pt x="752" y="3715"/>
                        <a:pt x="1489" y="3715"/>
                      </a:cubicBezTo>
                      <a:cubicBezTo>
                        <a:pt x="1522" y="3715"/>
                        <a:pt x="1555" y="3713"/>
                        <a:pt x="1588" y="3710"/>
                      </a:cubicBezTo>
                      <a:cubicBezTo>
                        <a:pt x="2255" y="3650"/>
                        <a:pt x="2764" y="3007"/>
                        <a:pt x="2849" y="2207"/>
                      </a:cubicBezTo>
                      <a:cubicBezTo>
                        <a:pt x="2873" y="2050"/>
                        <a:pt x="2873" y="1892"/>
                        <a:pt x="2861" y="1734"/>
                      </a:cubicBezTo>
                      <a:cubicBezTo>
                        <a:pt x="2861" y="1734"/>
                        <a:pt x="2837" y="1565"/>
                        <a:pt x="2837" y="1565"/>
                      </a:cubicBezTo>
                      <a:cubicBezTo>
                        <a:pt x="2776" y="1165"/>
                        <a:pt x="2607" y="801"/>
                        <a:pt x="2352" y="498"/>
                      </a:cubicBezTo>
                      <a:cubicBezTo>
                        <a:pt x="2094" y="181"/>
                        <a:pt x="1710" y="1"/>
                        <a:pt x="1301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3" name="Google Shape;2183;p44"/>
                <p:cNvSpPr/>
                <p:nvPr/>
              </p:nvSpPr>
              <p:spPr>
                <a:xfrm>
                  <a:off x="6374599" y="2430243"/>
                  <a:ext cx="40213" cy="48222"/>
                </a:xfrm>
                <a:custGeom>
                  <a:rect b="b" l="l" r="r" t="t"/>
                  <a:pathLst>
                    <a:path extrusionOk="0" h="873" w="728">
                      <a:moveTo>
                        <a:pt x="1" y="0"/>
                      </a:moveTo>
                      <a:lnTo>
                        <a:pt x="134" y="873"/>
                      </a:lnTo>
                      <a:lnTo>
                        <a:pt x="304" y="703"/>
                      </a:lnTo>
                      <a:lnTo>
                        <a:pt x="716" y="170"/>
                      </a:lnTo>
                      <a:cubicBezTo>
                        <a:pt x="728" y="133"/>
                        <a:pt x="716" y="97"/>
                        <a:pt x="691" y="73"/>
                      </a:cubicBezTo>
                      <a:cubicBezTo>
                        <a:pt x="671" y="39"/>
                        <a:pt x="632" y="32"/>
                        <a:pt x="595" y="32"/>
                      </a:cubicBezTo>
                      <a:cubicBezTo>
                        <a:pt x="566" y="32"/>
                        <a:pt x="538" y="36"/>
                        <a:pt x="522" y="36"/>
                      </a:cubicBezTo>
                      <a:cubicBezTo>
                        <a:pt x="476" y="39"/>
                        <a:pt x="432" y="41"/>
                        <a:pt x="387" y="41"/>
                      </a:cubicBezTo>
                      <a:cubicBezTo>
                        <a:pt x="255" y="41"/>
                        <a:pt x="128" y="27"/>
                        <a:pt x="1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4" name="Google Shape;2184;p44"/>
                <p:cNvSpPr/>
                <p:nvPr/>
              </p:nvSpPr>
              <p:spPr>
                <a:xfrm>
                  <a:off x="6342450" y="2467694"/>
                  <a:ext cx="33529" cy="30215"/>
                </a:xfrm>
                <a:custGeom>
                  <a:rect b="b" l="l" r="r" t="t"/>
                  <a:pathLst>
                    <a:path extrusionOk="0" h="547" w="607">
                      <a:moveTo>
                        <a:pt x="25" y="1"/>
                      </a:moveTo>
                      <a:cubicBezTo>
                        <a:pt x="1" y="316"/>
                        <a:pt x="195" y="546"/>
                        <a:pt x="352" y="546"/>
                      </a:cubicBezTo>
                      <a:cubicBezTo>
                        <a:pt x="510" y="546"/>
                        <a:pt x="595" y="352"/>
                        <a:pt x="607" y="340"/>
                      </a:cubicBezTo>
                      <a:cubicBezTo>
                        <a:pt x="498" y="304"/>
                        <a:pt x="401" y="267"/>
                        <a:pt x="304" y="207"/>
                      </a:cubicBezTo>
                      <a:cubicBezTo>
                        <a:pt x="207" y="158"/>
                        <a:pt x="110" y="86"/>
                        <a:pt x="25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44"/>
                <p:cNvSpPr/>
                <p:nvPr/>
              </p:nvSpPr>
              <p:spPr>
                <a:xfrm>
                  <a:off x="6364545" y="2392516"/>
                  <a:ext cx="21487" cy="25023"/>
                </a:xfrm>
                <a:custGeom>
                  <a:rect b="b" l="l" r="r" t="t"/>
                  <a:pathLst>
                    <a:path extrusionOk="0" h="453" w="389">
                      <a:moveTo>
                        <a:pt x="291" y="0"/>
                      </a:moveTo>
                      <a:cubicBezTo>
                        <a:pt x="268" y="0"/>
                        <a:pt x="245" y="12"/>
                        <a:pt x="231" y="41"/>
                      </a:cubicBezTo>
                      <a:lnTo>
                        <a:pt x="37" y="319"/>
                      </a:lnTo>
                      <a:cubicBezTo>
                        <a:pt x="1" y="356"/>
                        <a:pt x="13" y="404"/>
                        <a:pt x="49" y="441"/>
                      </a:cubicBezTo>
                      <a:cubicBezTo>
                        <a:pt x="61" y="441"/>
                        <a:pt x="86" y="453"/>
                        <a:pt x="98" y="453"/>
                      </a:cubicBezTo>
                      <a:cubicBezTo>
                        <a:pt x="134" y="453"/>
                        <a:pt x="158" y="441"/>
                        <a:pt x="170" y="416"/>
                      </a:cubicBezTo>
                      <a:lnTo>
                        <a:pt x="364" y="138"/>
                      </a:lnTo>
                      <a:cubicBezTo>
                        <a:pt x="389" y="89"/>
                        <a:pt x="389" y="41"/>
                        <a:pt x="340" y="16"/>
                      </a:cubicBezTo>
                      <a:cubicBezTo>
                        <a:pt x="325" y="6"/>
                        <a:pt x="308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44"/>
                <p:cNvSpPr/>
                <p:nvPr/>
              </p:nvSpPr>
              <p:spPr>
                <a:xfrm>
                  <a:off x="6350515" y="2389312"/>
                  <a:ext cx="19499" cy="26238"/>
                </a:xfrm>
                <a:custGeom>
                  <a:rect b="b" l="l" r="r" t="t"/>
                  <a:pathLst>
                    <a:path extrusionOk="0" h="475" w="353">
                      <a:moveTo>
                        <a:pt x="240" y="1"/>
                      </a:moveTo>
                      <a:cubicBezTo>
                        <a:pt x="214" y="1"/>
                        <a:pt x="189" y="12"/>
                        <a:pt x="170" y="38"/>
                      </a:cubicBezTo>
                      <a:lnTo>
                        <a:pt x="24" y="341"/>
                      </a:lnTo>
                      <a:cubicBezTo>
                        <a:pt x="0" y="389"/>
                        <a:pt x="12" y="438"/>
                        <a:pt x="61" y="462"/>
                      </a:cubicBezTo>
                      <a:cubicBezTo>
                        <a:pt x="73" y="462"/>
                        <a:pt x="85" y="474"/>
                        <a:pt x="97" y="474"/>
                      </a:cubicBezTo>
                      <a:cubicBezTo>
                        <a:pt x="133" y="474"/>
                        <a:pt x="158" y="450"/>
                        <a:pt x="170" y="414"/>
                      </a:cubicBezTo>
                      <a:lnTo>
                        <a:pt x="327" y="123"/>
                      </a:lnTo>
                      <a:cubicBezTo>
                        <a:pt x="353" y="56"/>
                        <a:pt x="29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44"/>
                <p:cNvSpPr/>
                <p:nvPr/>
              </p:nvSpPr>
              <p:spPr>
                <a:xfrm>
                  <a:off x="6365484" y="2427757"/>
                  <a:ext cx="12539" cy="19278"/>
                </a:xfrm>
                <a:custGeom>
                  <a:rect b="b" l="l" r="r" t="t"/>
                  <a:pathLst>
                    <a:path extrusionOk="0" h="349" w="227">
                      <a:moveTo>
                        <a:pt x="104" y="1"/>
                      </a:moveTo>
                      <a:cubicBezTo>
                        <a:pt x="54" y="1"/>
                        <a:pt x="1" y="40"/>
                        <a:pt x="8" y="106"/>
                      </a:cubicBezTo>
                      <a:lnTo>
                        <a:pt x="56" y="275"/>
                      </a:lnTo>
                      <a:cubicBezTo>
                        <a:pt x="56" y="324"/>
                        <a:pt x="93" y="348"/>
                        <a:pt x="141" y="348"/>
                      </a:cubicBezTo>
                      <a:lnTo>
                        <a:pt x="153" y="348"/>
                      </a:lnTo>
                      <a:cubicBezTo>
                        <a:pt x="202" y="336"/>
                        <a:pt x="226" y="287"/>
                        <a:pt x="226" y="239"/>
                      </a:cubicBezTo>
                      <a:lnTo>
                        <a:pt x="178" y="57"/>
                      </a:lnTo>
                      <a:cubicBezTo>
                        <a:pt x="168" y="18"/>
                        <a:pt x="137" y="1"/>
                        <a:pt x="104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44"/>
                <p:cNvSpPr/>
                <p:nvPr/>
              </p:nvSpPr>
              <p:spPr>
                <a:xfrm>
                  <a:off x="6350515" y="2428752"/>
                  <a:ext cx="11434" cy="19609"/>
                </a:xfrm>
                <a:custGeom>
                  <a:rect b="b" l="l" r="r" t="t"/>
                  <a:pathLst>
                    <a:path extrusionOk="0" h="355" w="207">
                      <a:moveTo>
                        <a:pt x="102" y="0"/>
                      </a:moveTo>
                      <a:cubicBezTo>
                        <a:pt x="61" y="0"/>
                        <a:pt x="24" y="33"/>
                        <a:pt x="24" y="76"/>
                      </a:cubicBezTo>
                      <a:lnTo>
                        <a:pt x="12" y="257"/>
                      </a:lnTo>
                      <a:cubicBezTo>
                        <a:pt x="0" y="306"/>
                        <a:pt x="49" y="342"/>
                        <a:pt x="97" y="354"/>
                      </a:cubicBezTo>
                      <a:cubicBezTo>
                        <a:pt x="133" y="342"/>
                        <a:pt x="170" y="318"/>
                        <a:pt x="182" y="269"/>
                      </a:cubicBezTo>
                      <a:lnTo>
                        <a:pt x="206" y="100"/>
                      </a:lnTo>
                      <a:cubicBezTo>
                        <a:pt x="206" y="51"/>
                        <a:pt x="170" y="3"/>
                        <a:pt x="121" y="3"/>
                      </a:cubicBezTo>
                      <a:cubicBezTo>
                        <a:pt x="115" y="1"/>
                        <a:pt x="109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9" name="Google Shape;2189;p44"/>
                <p:cNvSpPr/>
                <p:nvPr/>
              </p:nvSpPr>
              <p:spPr>
                <a:xfrm>
                  <a:off x="6340462" y="2404282"/>
                  <a:ext cx="48278" cy="29994"/>
                </a:xfrm>
                <a:custGeom>
                  <a:rect b="b" l="l" r="r" t="t"/>
                  <a:pathLst>
                    <a:path extrusionOk="0" h="543" w="874">
                      <a:moveTo>
                        <a:pt x="394" y="0"/>
                      </a:moveTo>
                      <a:cubicBezTo>
                        <a:pt x="376" y="0"/>
                        <a:pt x="358" y="3"/>
                        <a:pt x="340" y="9"/>
                      </a:cubicBezTo>
                      <a:cubicBezTo>
                        <a:pt x="255" y="34"/>
                        <a:pt x="170" y="70"/>
                        <a:pt x="109" y="143"/>
                      </a:cubicBezTo>
                      <a:cubicBezTo>
                        <a:pt x="37" y="203"/>
                        <a:pt x="0" y="300"/>
                        <a:pt x="12" y="385"/>
                      </a:cubicBezTo>
                      <a:cubicBezTo>
                        <a:pt x="49" y="506"/>
                        <a:pt x="243" y="543"/>
                        <a:pt x="400" y="543"/>
                      </a:cubicBezTo>
                      <a:lnTo>
                        <a:pt x="461" y="543"/>
                      </a:lnTo>
                      <a:cubicBezTo>
                        <a:pt x="534" y="531"/>
                        <a:pt x="619" y="506"/>
                        <a:pt x="691" y="482"/>
                      </a:cubicBezTo>
                      <a:cubicBezTo>
                        <a:pt x="788" y="434"/>
                        <a:pt x="861" y="373"/>
                        <a:pt x="861" y="312"/>
                      </a:cubicBezTo>
                      <a:cubicBezTo>
                        <a:pt x="873" y="191"/>
                        <a:pt x="691" y="34"/>
                        <a:pt x="497" y="9"/>
                      </a:cubicBezTo>
                      <a:lnTo>
                        <a:pt x="449" y="9"/>
                      </a:lnTo>
                      <a:cubicBezTo>
                        <a:pt x="431" y="3"/>
                        <a:pt x="412" y="0"/>
                        <a:pt x="394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0" name="Google Shape;2190;p44"/>
                <p:cNvSpPr/>
                <p:nvPr/>
              </p:nvSpPr>
              <p:spPr>
                <a:xfrm>
                  <a:off x="6357862" y="2404116"/>
                  <a:ext cx="30878" cy="29497"/>
                </a:xfrm>
                <a:custGeom>
                  <a:rect b="b" l="l" r="r" t="t"/>
                  <a:pathLst>
                    <a:path extrusionOk="0" h="534" w="559">
                      <a:moveTo>
                        <a:pt x="134" y="0"/>
                      </a:moveTo>
                      <a:cubicBezTo>
                        <a:pt x="61" y="73"/>
                        <a:pt x="13" y="170"/>
                        <a:pt x="13" y="267"/>
                      </a:cubicBezTo>
                      <a:cubicBezTo>
                        <a:pt x="0" y="364"/>
                        <a:pt x="25" y="461"/>
                        <a:pt x="85" y="534"/>
                      </a:cubicBezTo>
                      <a:lnTo>
                        <a:pt x="146" y="534"/>
                      </a:lnTo>
                      <a:cubicBezTo>
                        <a:pt x="219" y="534"/>
                        <a:pt x="304" y="509"/>
                        <a:pt x="376" y="473"/>
                      </a:cubicBezTo>
                      <a:cubicBezTo>
                        <a:pt x="473" y="437"/>
                        <a:pt x="546" y="376"/>
                        <a:pt x="546" y="303"/>
                      </a:cubicBezTo>
                      <a:cubicBezTo>
                        <a:pt x="558" y="182"/>
                        <a:pt x="376" y="37"/>
                        <a:pt x="182" y="0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1" name="Google Shape;2191;p44"/>
                <p:cNvSpPr/>
                <p:nvPr/>
              </p:nvSpPr>
              <p:spPr>
                <a:xfrm>
                  <a:off x="6293234" y="2428807"/>
                  <a:ext cx="47946" cy="40489"/>
                </a:xfrm>
                <a:custGeom>
                  <a:rect b="b" l="l" r="r" t="t"/>
                  <a:pathLst>
                    <a:path extrusionOk="0" h="733" w="868">
                      <a:moveTo>
                        <a:pt x="475" y="1"/>
                      </a:moveTo>
                      <a:cubicBezTo>
                        <a:pt x="166" y="1"/>
                        <a:pt x="1" y="373"/>
                        <a:pt x="201" y="608"/>
                      </a:cubicBezTo>
                      <a:cubicBezTo>
                        <a:pt x="278" y="693"/>
                        <a:pt x="379" y="732"/>
                        <a:pt x="478" y="732"/>
                      </a:cubicBezTo>
                      <a:cubicBezTo>
                        <a:pt x="661" y="732"/>
                        <a:pt x="840" y="602"/>
                        <a:pt x="855" y="390"/>
                      </a:cubicBezTo>
                      <a:cubicBezTo>
                        <a:pt x="867" y="184"/>
                        <a:pt x="710" y="14"/>
                        <a:pt x="504" y="2"/>
                      </a:cubicBezTo>
                      <a:cubicBezTo>
                        <a:pt x="494" y="1"/>
                        <a:pt x="484" y="1"/>
                        <a:pt x="475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2" name="Google Shape;2192;p44"/>
                <p:cNvSpPr/>
                <p:nvPr/>
              </p:nvSpPr>
              <p:spPr>
                <a:xfrm>
                  <a:off x="6118849" y="2909593"/>
                  <a:ext cx="67003" cy="27508"/>
                </a:xfrm>
                <a:custGeom>
                  <a:rect b="b" l="l" r="r" t="t"/>
                  <a:pathLst>
                    <a:path extrusionOk="0" h="498" w="1213">
                      <a:moveTo>
                        <a:pt x="194" y="1"/>
                      </a:moveTo>
                      <a:cubicBezTo>
                        <a:pt x="158" y="74"/>
                        <a:pt x="121" y="171"/>
                        <a:pt x="97" y="255"/>
                      </a:cubicBezTo>
                      <a:cubicBezTo>
                        <a:pt x="73" y="328"/>
                        <a:pt x="36" y="413"/>
                        <a:pt x="0" y="498"/>
                      </a:cubicBezTo>
                      <a:lnTo>
                        <a:pt x="1212" y="110"/>
                      </a:lnTo>
                      <a:cubicBezTo>
                        <a:pt x="873" y="62"/>
                        <a:pt x="533" y="25"/>
                        <a:pt x="194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3" name="Google Shape;2193;p44"/>
                <p:cNvSpPr/>
                <p:nvPr/>
              </p:nvSpPr>
              <p:spPr>
                <a:xfrm>
                  <a:off x="6106752" y="2627054"/>
                  <a:ext cx="405167" cy="976433"/>
                </a:xfrm>
                <a:custGeom>
                  <a:rect b="b" l="l" r="r" t="t"/>
                  <a:pathLst>
                    <a:path extrusionOk="0" h="17677" w="7335">
                      <a:moveTo>
                        <a:pt x="2571" y="1"/>
                      </a:moveTo>
                      <a:cubicBezTo>
                        <a:pt x="2207" y="1383"/>
                        <a:pt x="1880" y="2849"/>
                        <a:pt x="1565" y="4401"/>
                      </a:cubicBezTo>
                      <a:cubicBezTo>
                        <a:pt x="1468" y="4874"/>
                        <a:pt x="1371" y="5358"/>
                        <a:pt x="1286" y="5843"/>
                      </a:cubicBezTo>
                      <a:cubicBezTo>
                        <a:pt x="1165" y="6474"/>
                        <a:pt x="1056" y="7116"/>
                        <a:pt x="946" y="7771"/>
                      </a:cubicBezTo>
                      <a:cubicBezTo>
                        <a:pt x="886" y="8134"/>
                        <a:pt x="837" y="8498"/>
                        <a:pt x="777" y="8861"/>
                      </a:cubicBezTo>
                      <a:cubicBezTo>
                        <a:pt x="716" y="9334"/>
                        <a:pt x="643" y="9795"/>
                        <a:pt x="595" y="10268"/>
                      </a:cubicBezTo>
                      <a:cubicBezTo>
                        <a:pt x="316" y="12340"/>
                        <a:pt x="134" y="14316"/>
                        <a:pt x="25" y="16159"/>
                      </a:cubicBezTo>
                      <a:cubicBezTo>
                        <a:pt x="13" y="16365"/>
                        <a:pt x="13" y="16571"/>
                        <a:pt x="1" y="16765"/>
                      </a:cubicBezTo>
                      <a:cubicBezTo>
                        <a:pt x="122" y="16837"/>
                        <a:pt x="328" y="16946"/>
                        <a:pt x="595" y="17068"/>
                      </a:cubicBezTo>
                      <a:cubicBezTo>
                        <a:pt x="1465" y="17476"/>
                        <a:pt x="2394" y="17676"/>
                        <a:pt x="3319" y="17676"/>
                      </a:cubicBezTo>
                      <a:cubicBezTo>
                        <a:pt x="4751" y="17676"/>
                        <a:pt x="6170" y="17196"/>
                        <a:pt x="7334" y="16268"/>
                      </a:cubicBezTo>
                      <a:cubicBezTo>
                        <a:pt x="7153" y="15322"/>
                        <a:pt x="6971" y="14377"/>
                        <a:pt x="6789" y="13455"/>
                      </a:cubicBezTo>
                      <a:cubicBezTo>
                        <a:pt x="6740" y="13249"/>
                        <a:pt x="6704" y="13055"/>
                        <a:pt x="6668" y="12849"/>
                      </a:cubicBezTo>
                      <a:cubicBezTo>
                        <a:pt x="6013" y="9480"/>
                        <a:pt x="5346" y="6110"/>
                        <a:pt x="4692" y="2728"/>
                      </a:cubicBezTo>
                      <a:cubicBezTo>
                        <a:pt x="4595" y="2255"/>
                        <a:pt x="4498" y="1770"/>
                        <a:pt x="4401" y="1286"/>
                      </a:cubicBezTo>
                      <a:cubicBezTo>
                        <a:pt x="4353" y="995"/>
                        <a:pt x="4292" y="692"/>
                        <a:pt x="4231" y="401"/>
                      </a:cubicBezTo>
                      <a:cubicBezTo>
                        <a:pt x="3686" y="267"/>
                        <a:pt x="3128" y="134"/>
                        <a:pt x="25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4" name="Google Shape;2194;p44"/>
                <p:cNvSpPr/>
                <p:nvPr/>
              </p:nvSpPr>
              <p:spPr>
                <a:xfrm>
                  <a:off x="6109459" y="2643901"/>
                  <a:ext cx="191564" cy="282485"/>
                </a:xfrm>
                <a:custGeom>
                  <a:rect b="b" l="l" r="r" t="t"/>
                  <a:pathLst>
                    <a:path extrusionOk="0" h="5114" w="3468">
                      <a:moveTo>
                        <a:pt x="2767" y="0"/>
                      </a:moveTo>
                      <a:cubicBezTo>
                        <a:pt x="2679" y="0"/>
                        <a:pt x="2593" y="15"/>
                        <a:pt x="2510" y="47"/>
                      </a:cubicBezTo>
                      <a:cubicBezTo>
                        <a:pt x="1649" y="338"/>
                        <a:pt x="206" y="4496"/>
                        <a:pt x="0" y="5114"/>
                      </a:cubicBezTo>
                      <a:lnTo>
                        <a:pt x="2922" y="4678"/>
                      </a:lnTo>
                      <a:lnTo>
                        <a:pt x="3467" y="896"/>
                      </a:lnTo>
                      <a:cubicBezTo>
                        <a:pt x="3455" y="762"/>
                        <a:pt x="3382" y="205"/>
                        <a:pt x="3007" y="35"/>
                      </a:cubicBezTo>
                      <a:cubicBezTo>
                        <a:pt x="2926" y="12"/>
                        <a:pt x="2846" y="0"/>
                        <a:pt x="2767" y="0"/>
                      </a:cubicBezTo>
                      <a:close/>
                    </a:path>
                  </a:pathLst>
                </a:custGeom>
                <a:solidFill>
                  <a:srgbClr val="FFCA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44"/>
                <p:cNvSpPr/>
                <p:nvPr/>
              </p:nvSpPr>
              <p:spPr>
                <a:xfrm>
                  <a:off x="6152986" y="3576362"/>
                  <a:ext cx="30823" cy="475595"/>
                </a:xfrm>
                <a:custGeom>
                  <a:rect b="b" l="l" r="r" t="t"/>
                  <a:pathLst>
                    <a:path extrusionOk="0" h="8610" w="558">
                      <a:moveTo>
                        <a:pt x="100" y="0"/>
                      </a:moveTo>
                      <a:cubicBezTo>
                        <a:pt x="95" y="0"/>
                        <a:pt x="90" y="1"/>
                        <a:pt x="85" y="3"/>
                      </a:cubicBezTo>
                      <a:cubicBezTo>
                        <a:pt x="37" y="3"/>
                        <a:pt x="0" y="39"/>
                        <a:pt x="0" y="88"/>
                      </a:cubicBezTo>
                      <a:lnTo>
                        <a:pt x="388" y="4682"/>
                      </a:lnTo>
                      <a:lnTo>
                        <a:pt x="158" y="8524"/>
                      </a:lnTo>
                      <a:cubicBezTo>
                        <a:pt x="158" y="8573"/>
                        <a:pt x="194" y="8609"/>
                        <a:pt x="243" y="8609"/>
                      </a:cubicBezTo>
                      <a:cubicBezTo>
                        <a:pt x="291" y="8609"/>
                        <a:pt x="328" y="8573"/>
                        <a:pt x="340" y="8524"/>
                      </a:cubicBezTo>
                      <a:lnTo>
                        <a:pt x="558" y="4682"/>
                      </a:lnTo>
                      <a:lnTo>
                        <a:pt x="170" y="76"/>
                      </a:lnTo>
                      <a:cubicBezTo>
                        <a:pt x="170" y="33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44"/>
                <p:cNvSpPr/>
                <p:nvPr/>
              </p:nvSpPr>
              <p:spPr>
                <a:xfrm>
                  <a:off x="6341787" y="3882763"/>
                  <a:ext cx="41539" cy="17842"/>
                </a:xfrm>
                <a:custGeom>
                  <a:rect b="b" l="l" r="r" t="t"/>
                  <a:pathLst>
                    <a:path extrusionOk="0" h="323" w="752">
                      <a:moveTo>
                        <a:pt x="128" y="1"/>
                      </a:moveTo>
                      <a:cubicBezTo>
                        <a:pt x="65" y="1"/>
                        <a:pt x="0" y="83"/>
                        <a:pt x="61" y="153"/>
                      </a:cubicBezTo>
                      <a:cubicBezTo>
                        <a:pt x="134" y="250"/>
                        <a:pt x="255" y="323"/>
                        <a:pt x="388" y="323"/>
                      </a:cubicBezTo>
                      <a:lnTo>
                        <a:pt x="437" y="310"/>
                      </a:lnTo>
                      <a:cubicBezTo>
                        <a:pt x="546" y="298"/>
                        <a:pt x="643" y="238"/>
                        <a:pt x="716" y="153"/>
                      </a:cubicBezTo>
                      <a:cubicBezTo>
                        <a:pt x="751" y="81"/>
                        <a:pt x="695" y="16"/>
                        <a:pt x="634" y="16"/>
                      </a:cubicBezTo>
                      <a:cubicBezTo>
                        <a:pt x="612" y="16"/>
                        <a:pt x="589" y="25"/>
                        <a:pt x="570" y="44"/>
                      </a:cubicBezTo>
                      <a:cubicBezTo>
                        <a:pt x="534" y="104"/>
                        <a:pt x="473" y="129"/>
                        <a:pt x="413" y="141"/>
                      </a:cubicBezTo>
                      <a:cubicBezTo>
                        <a:pt x="402" y="142"/>
                        <a:pt x="391" y="143"/>
                        <a:pt x="380" y="143"/>
                      </a:cubicBezTo>
                      <a:cubicBezTo>
                        <a:pt x="307" y="143"/>
                        <a:pt x="237" y="107"/>
                        <a:pt x="194" y="44"/>
                      </a:cubicBezTo>
                      <a:cubicBezTo>
                        <a:pt x="178" y="13"/>
                        <a:pt x="153" y="1"/>
                        <a:pt x="128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44"/>
                <p:cNvSpPr/>
                <p:nvPr/>
              </p:nvSpPr>
              <p:spPr>
                <a:xfrm>
                  <a:off x="6103327" y="3782453"/>
                  <a:ext cx="45019" cy="15025"/>
                </a:xfrm>
                <a:custGeom>
                  <a:rect b="b" l="l" r="r" t="t"/>
                  <a:pathLst>
                    <a:path extrusionOk="0" h="272" w="815">
                      <a:moveTo>
                        <a:pt x="107" y="1"/>
                      </a:moveTo>
                      <a:cubicBezTo>
                        <a:pt x="11" y="1"/>
                        <a:pt x="1" y="164"/>
                        <a:pt x="111" y="175"/>
                      </a:cubicBezTo>
                      <a:cubicBezTo>
                        <a:pt x="111" y="175"/>
                        <a:pt x="705" y="272"/>
                        <a:pt x="717" y="272"/>
                      </a:cubicBezTo>
                      <a:cubicBezTo>
                        <a:pt x="766" y="272"/>
                        <a:pt x="802" y="248"/>
                        <a:pt x="802" y="199"/>
                      </a:cubicBezTo>
                      <a:cubicBezTo>
                        <a:pt x="814" y="151"/>
                        <a:pt x="778" y="114"/>
                        <a:pt x="730" y="102"/>
                      </a:cubicBezTo>
                      <a:lnTo>
                        <a:pt x="136" y="5"/>
                      </a:lnTo>
                      <a:cubicBezTo>
                        <a:pt x="125" y="2"/>
                        <a:pt x="116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8" name="Google Shape;2198;p44"/>
                <p:cNvSpPr/>
                <p:nvPr/>
              </p:nvSpPr>
              <p:spPr>
                <a:xfrm>
                  <a:off x="6225954" y="2633075"/>
                  <a:ext cx="297343" cy="485482"/>
                </a:xfrm>
                <a:custGeom>
                  <a:rect b="b" l="l" r="r" t="t"/>
                  <a:pathLst>
                    <a:path extrusionOk="0" h="8789" w="5383">
                      <a:moveTo>
                        <a:pt x="1710" y="1"/>
                      </a:moveTo>
                      <a:cubicBezTo>
                        <a:pt x="1601" y="1"/>
                        <a:pt x="801" y="61"/>
                        <a:pt x="388" y="764"/>
                      </a:cubicBezTo>
                      <a:cubicBezTo>
                        <a:pt x="1" y="1443"/>
                        <a:pt x="146" y="2425"/>
                        <a:pt x="776" y="3177"/>
                      </a:cubicBezTo>
                      <a:cubicBezTo>
                        <a:pt x="910" y="3383"/>
                        <a:pt x="1019" y="3613"/>
                        <a:pt x="1152" y="3831"/>
                      </a:cubicBezTo>
                      <a:cubicBezTo>
                        <a:pt x="1176" y="3868"/>
                        <a:pt x="1188" y="3892"/>
                        <a:pt x="1201" y="3916"/>
                      </a:cubicBezTo>
                      <a:cubicBezTo>
                        <a:pt x="1285" y="4074"/>
                        <a:pt x="1358" y="4195"/>
                        <a:pt x="1443" y="4352"/>
                      </a:cubicBezTo>
                      <a:cubicBezTo>
                        <a:pt x="1491" y="4425"/>
                        <a:pt x="1528" y="4522"/>
                        <a:pt x="1576" y="4619"/>
                      </a:cubicBezTo>
                      <a:cubicBezTo>
                        <a:pt x="1625" y="4704"/>
                        <a:pt x="1685" y="4801"/>
                        <a:pt x="1746" y="4886"/>
                      </a:cubicBezTo>
                      <a:cubicBezTo>
                        <a:pt x="1867" y="5128"/>
                        <a:pt x="2013" y="5383"/>
                        <a:pt x="2146" y="5649"/>
                      </a:cubicBezTo>
                      <a:cubicBezTo>
                        <a:pt x="2195" y="5734"/>
                        <a:pt x="2243" y="5807"/>
                        <a:pt x="2279" y="5904"/>
                      </a:cubicBezTo>
                      <a:cubicBezTo>
                        <a:pt x="2316" y="5965"/>
                        <a:pt x="2352" y="6013"/>
                        <a:pt x="2388" y="6086"/>
                      </a:cubicBezTo>
                      <a:cubicBezTo>
                        <a:pt x="2437" y="6171"/>
                        <a:pt x="2473" y="6255"/>
                        <a:pt x="2522" y="6328"/>
                      </a:cubicBezTo>
                      <a:cubicBezTo>
                        <a:pt x="2582" y="6437"/>
                        <a:pt x="2631" y="6534"/>
                        <a:pt x="2704" y="6680"/>
                      </a:cubicBezTo>
                      <a:cubicBezTo>
                        <a:pt x="2788" y="6813"/>
                        <a:pt x="2873" y="6958"/>
                        <a:pt x="2946" y="7104"/>
                      </a:cubicBezTo>
                      <a:cubicBezTo>
                        <a:pt x="3067" y="7346"/>
                        <a:pt x="3201" y="7589"/>
                        <a:pt x="3334" y="7831"/>
                      </a:cubicBezTo>
                      <a:cubicBezTo>
                        <a:pt x="3540" y="8146"/>
                        <a:pt x="3819" y="8413"/>
                        <a:pt x="4146" y="8595"/>
                      </a:cubicBezTo>
                      <a:cubicBezTo>
                        <a:pt x="4364" y="8704"/>
                        <a:pt x="4607" y="8765"/>
                        <a:pt x="4849" y="8789"/>
                      </a:cubicBezTo>
                      <a:cubicBezTo>
                        <a:pt x="4861" y="8777"/>
                        <a:pt x="4885" y="8777"/>
                        <a:pt x="4898" y="8777"/>
                      </a:cubicBezTo>
                      <a:cubicBezTo>
                        <a:pt x="4958" y="8752"/>
                        <a:pt x="5019" y="8740"/>
                        <a:pt x="5079" y="8728"/>
                      </a:cubicBezTo>
                      <a:cubicBezTo>
                        <a:pt x="4546" y="8474"/>
                        <a:pt x="4267" y="7868"/>
                        <a:pt x="4401" y="7419"/>
                      </a:cubicBezTo>
                      <a:cubicBezTo>
                        <a:pt x="4536" y="7075"/>
                        <a:pt x="4861" y="6856"/>
                        <a:pt x="5211" y="6856"/>
                      </a:cubicBezTo>
                      <a:cubicBezTo>
                        <a:pt x="5268" y="6856"/>
                        <a:pt x="5325" y="6862"/>
                        <a:pt x="5382" y="6874"/>
                      </a:cubicBezTo>
                      <a:lnTo>
                        <a:pt x="5298" y="6655"/>
                      </a:lnTo>
                      <a:cubicBezTo>
                        <a:pt x="5189" y="6413"/>
                        <a:pt x="5079" y="6158"/>
                        <a:pt x="4970" y="5904"/>
                      </a:cubicBezTo>
                      <a:lnTo>
                        <a:pt x="4631" y="5165"/>
                      </a:lnTo>
                      <a:cubicBezTo>
                        <a:pt x="4558" y="5007"/>
                        <a:pt x="4485" y="4861"/>
                        <a:pt x="4413" y="4704"/>
                      </a:cubicBezTo>
                      <a:cubicBezTo>
                        <a:pt x="4292" y="4449"/>
                        <a:pt x="4182" y="4219"/>
                        <a:pt x="4073" y="3977"/>
                      </a:cubicBezTo>
                      <a:cubicBezTo>
                        <a:pt x="4001" y="3819"/>
                        <a:pt x="3928" y="3698"/>
                        <a:pt x="3855" y="3540"/>
                      </a:cubicBezTo>
                      <a:cubicBezTo>
                        <a:pt x="3782" y="3383"/>
                        <a:pt x="3722" y="3261"/>
                        <a:pt x="3637" y="3128"/>
                      </a:cubicBezTo>
                      <a:cubicBezTo>
                        <a:pt x="3176" y="2207"/>
                        <a:pt x="2958" y="1867"/>
                        <a:pt x="2958" y="1867"/>
                      </a:cubicBezTo>
                      <a:cubicBezTo>
                        <a:pt x="2582" y="1213"/>
                        <a:pt x="2170" y="595"/>
                        <a:pt x="171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9" name="Google Shape;2199;p44"/>
                <p:cNvSpPr/>
                <p:nvPr/>
              </p:nvSpPr>
              <p:spPr>
                <a:xfrm>
                  <a:off x="6352504" y="2852035"/>
                  <a:ext cx="99814" cy="148699"/>
                </a:xfrm>
                <a:custGeom>
                  <a:rect b="b" l="l" r="r" t="t"/>
                  <a:pathLst>
                    <a:path extrusionOk="0" h="2692" w="1807">
                      <a:moveTo>
                        <a:pt x="1807" y="0"/>
                      </a:moveTo>
                      <a:lnTo>
                        <a:pt x="1807" y="0"/>
                      </a:lnTo>
                      <a:cubicBezTo>
                        <a:pt x="1807" y="1"/>
                        <a:pt x="1794" y="13"/>
                        <a:pt x="1782" y="25"/>
                      </a:cubicBezTo>
                      <a:cubicBezTo>
                        <a:pt x="1188" y="304"/>
                        <a:pt x="594" y="582"/>
                        <a:pt x="0" y="873"/>
                      </a:cubicBezTo>
                      <a:lnTo>
                        <a:pt x="0" y="1940"/>
                      </a:lnTo>
                      <a:cubicBezTo>
                        <a:pt x="25" y="2001"/>
                        <a:pt x="61" y="2049"/>
                        <a:pt x="110" y="2122"/>
                      </a:cubicBezTo>
                      <a:cubicBezTo>
                        <a:pt x="146" y="2207"/>
                        <a:pt x="194" y="2291"/>
                        <a:pt x="231" y="2364"/>
                      </a:cubicBezTo>
                      <a:cubicBezTo>
                        <a:pt x="304" y="2473"/>
                        <a:pt x="352" y="2582"/>
                        <a:pt x="413" y="2691"/>
                      </a:cubicBezTo>
                      <a:cubicBezTo>
                        <a:pt x="873" y="1794"/>
                        <a:pt x="1334" y="922"/>
                        <a:pt x="1807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44"/>
                <p:cNvSpPr/>
                <p:nvPr/>
              </p:nvSpPr>
              <p:spPr>
                <a:xfrm>
                  <a:off x="6207892" y="2635726"/>
                  <a:ext cx="249784" cy="327503"/>
                </a:xfrm>
                <a:custGeom>
                  <a:rect b="b" l="l" r="r" t="t"/>
                  <a:pathLst>
                    <a:path extrusionOk="0" h="5929" w="4522">
                      <a:moveTo>
                        <a:pt x="1539" y="0"/>
                      </a:moveTo>
                      <a:cubicBezTo>
                        <a:pt x="1434" y="0"/>
                        <a:pt x="1329" y="15"/>
                        <a:pt x="1225" y="50"/>
                      </a:cubicBezTo>
                      <a:cubicBezTo>
                        <a:pt x="509" y="292"/>
                        <a:pt x="0" y="1480"/>
                        <a:pt x="521" y="2777"/>
                      </a:cubicBezTo>
                      <a:cubicBezTo>
                        <a:pt x="1164" y="3832"/>
                        <a:pt x="1794" y="4874"/>
                        <a:pt x="2437" y="5929"/>
                      </a:cubicBezTo>
                      <a:lnTo>
                        <a:pt x="4522" y="3820"/>
                      </a:lnTo>
                      <a:lnTo>
                        <a:pt x="2667" y="474"/>
                      </a:lnTo>
                      <a:cubicBezTo>
                        <a:pt x="2606" y="413"/>
                        <a:pt x="2090" y="0"/>
                        <a:pt x="1539" y="0"/>
                      </a:cubicBezTo>
                      <a:close/>
                    </a:path>
                  </a:pathLst>
                </a:custGeom>
                <a:solidFill>
                  <a:srgbClr val="FFCA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44"/>
                <p:cNvSpPr/>
                <p:nvPr/>
              </p:nvSpPr>
              <p:spPr>
                <a:xfrm>
                  <a:off x="6420114" y="2769676"/>
                  <a:ext cx="354238" cy="355398"/>
                </a:xfrm>
                <a:custGeom>
                  <a:rect b="b" l="l" r="r" t="t"/>
                  <a:pathLst>
                    <a:path extrusionOk="0" h="6434" w="6413">
                      <a:moveTo>
                        <a:pt x="5637" y="1"/>
                      </a:moveTo>
                      <a:lnTo>
                        <a:pt x="2170" y="2958"/>
                      </a:lnTo>
                      <a:lnTo>
                        <a:pt x="255" y="4582"/>
                      </a:lnTo>
                      <a:cubicBezTo>
                        <a:pt x="195" y="4667"/>
                        <a:pt x="158" y="4764"/>
                        <a:pt x="134" y="4861"/>
                      </a:cubicBezTo>
                      <a:cubicBezTo>
                        <a:pt x="1" y="5310"/>
                        <a:pt x="134" y="5782"/>
                        <a:pt x="473" y="6098"/>
                      </a:cubicBezTo>
                      <a:cubicBezTo>
                        <a:pt x="679" y="6312"/>
                        <a:pt x="964" y="6434"/>
                        <a:pt x="1261" y="6434"/>
                      </a:cubicBezTo>
                      <a:cubicBezTo>
                        <a:pt x="1349" y="6434"/>
                        <a:pt x="1439" y="6423"/>
                        <a:pt x="1528" y="6401"/>
                      </a:cubicBezTo>
                      <a:cubicBezTo>
                        <a:pt x="1589" y="6389"/>
                        <a:pt x="1649" y="6364"/>
                        <a:pt x="1698" y="6340"/>
                      </a:cubicBezTo>
                      <a:cubicBezTo>
                        <a:pt x="1722" y="6328"/>
                        <a:pt x="1734" y="6328"/>
                        <a:pt x="1746" y="6316"/>
                      </a:cubicBezTo>
                      <a:cubicBezTo>
                        <a:pt x="3528" y="5213"/>
                        <a:pt x="5080" y="3770"/>
                        <a:pt x="6316" y="2073"/>
                      </a:cubicBezTo>
                      <a:cubicBezTo>
                        <a:pt x="6401" y="1795"/>
                        <a:pt x="6413" y="1491"/>
                        <a:pt x="6364" y="1201"/>
                      </a:cubicBezTo>
                      <a:cubicBezTo>
                        <a:pt x="6268" y="728"/>
                        <a:pt x="6013" y="304"/>
                        <a:pt x="5637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44"/>
                <p:cNvSpPr/>
                <p:nvPr/>
              </p:nvSpPr>
              <p:spPr>
                <a:xfrm>
                  <a:off x="6695970" y="2690411"/>
                  <a:ext cx="212996" cy="194491"/>
                </a:xfrm>
                <a:custGeom>
                  <a:rect b="b" l="l" r="r" t="t"/>
                  <a:pathLst>
                    <a:path extrusionOk="0" h="3521" w="3856">
                      <a:moveTo>
                        <a:pt x="954" y="0"/>
                      </a:moveTo>
                      <a:cubicBezTo>
                        <a:pt x="855" y="0"/>
                        <a:pt x="702" y="161"/>
                        <a:pt x="558" y="381"/>
                      </a:cubicBezTo>
                      <a:cubicBezTo>
                        <a:pt x="377" y="975"/>
                        <a:pt x="183" y="1581"/>
                        <a:pt x="1" y="2187"/>
                      </a:cubicBezTo>
                      <a:lnTo>
                        <a:pt x="1322" y="3520"/>
                      </a:lnTo>
                      <a:lnTo>
                        <a:pt x="3286" y="1363"/>
                      </a:lnTo>
                      <a:cubicBezTo>
                        <a:pt x="3783" y="793"/>
                        <a:pt x="3855" y="575"/>
                        <a:pt x="3795" y="502"/>
                      </a:cubicBezTo>
                      <a:cubicBezTo>
                        <a:pt x="3773" y="475"/>
                        <a:pt x="3730" y="463"/>
                        <a:pt x="3670" y="463"/>
                      </a:cubicBezTo>
                      <a:cubicBezTo>
                        <a:pt x="3234" y="463"/>
                        <a:pt x="1912" y="1094"/>
                        <a:pt x="1341" y="1094"/>
                      </a:cubicBezTo>
                      <a:cubicBezTo>
                        <a:pt x="1255" y="1094"/>
                        <a:pt x="1187" y="1080"/>
                        <a:pt x="1140" y="1048"/>
                      </a:cubicBezTo>
                      <a:cubicBezTo>
                        <a:pt x="1055" y="999"/>
                        <a:pt x="995" y="926"/>
                        <a:pt x="970" y="829"/>
                      </a:cubicBezTo>
                      <a:cubicBezTo>
                        <a:pt x="958" y="733"/>
                        <a:pt x="1019" y="672"/>
                        <a:pt x="1055" y="563"/>
                      </a:cubicBezTo>
                      <a:cubicBezTo>
                        <a:pt x="1140" y="345"/>
                        <a:pt x="1080" y="42"/>
                        <a:pt x="983" y="5"/>
                      </a:cubicBezTo>
                      <a:cubicBezTo>
                        <a:pt x="974" y="2"/>
                        <a:pt x="964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3" name="Google Shape;2203;p44"/>
                <p:cNvSpPr/>
                <p:nvPr/>
              </p:nvSpPr>
              <p:spPr>
                <a:xfrm>
                  <a:off x="6026437" y="2309108"/>
                  <a:ext cx="363628" cy="251054"/>
                </a:xfrm>
                <a:custGeom>
                  <a:rect b="b" l="l" r="r" t="t"/>
                  <a:pathLst>
                    <a:path extrusionOk="0" h="4545" w="6583">
                      <a:moveTo>
                        <a:pt x="5094" y="0"/>
                      </a:moveTo>
                      <a:cubicBezTo>
                        <a:pt x="4898" y="0"/>
                        <a:pt x="4716" y="50"/>
                        <a:pt x="4607" y="84"/>
                      </a:cubicBezTo>
                      <a:cubicBezTo>
                        <a:pt x="3394" y="411"/>
                        <a:pt x="3225" y="2229"/>
                        <a:pt x="2219" y="2423"/>
                      </a:cubicBezTo>
                      <a:cubicBezTo>
                        <a:pt x="2025" y="2435"/>
                        <a:pt x="1843" y="2508"/>
                        <a:pt x="1685" y="2629"/>
                      </a:cubicBezTo>
                      <a:cubicBezTo>
                        <a:pt x="1431" y="2860"/>
                        <a:pt x="1503" y="3078"/>
                        <a:pt x="1273" y="3296"/>
                      </a:cubicBezTo>
                      <a:cubicBezTo>
                        <a:pt x="982" y="3587"/>
                        <a:pt x="655" y="3381"/>
                        <a:pt x="340" y="3611"/>
                      </a:cubicBezTo>
                      <a:cubicBezTo>
                        <a:pt x="182" y="3732"/>
                        <a:pt x="12" y="3975"/>
                        <a:pt x="0" y="4545"/>
                      </a:cubicBezTo>
                      <a:lnTo>
                        <a:pt x="485" y="4545"/>
                      </a:lnTo>
                      <a:cubicBezTo>
                        <a:pt x="461" y="4472"/>
                        <a:pt x="461" y="4399"/>
                        <a:pt x="449" y="4326"/>
                      </a:cubicBezTo>
                      <a:lnTo>
                        <a:pt x="449" y="4326"/>
                      </a:lnTo>
                      <a:cubicBezTo>
                        <a:pt x="497" y="4399"/>
                        <a:pt x="546" y="4484"/>
                        <a:pt x="594" y="4545"/>
                      </a:cubicBezTo>
                      <a:lnTo>
                        <a:pt x="1164" y="4545"/>
                      </a:lnTo>
                      <a:cubicBezTo>
                        <a:pt x="1152" y="4363"/>
                        <a:pt x="1140" y="4169"/>
                        <a:pt x="1140" y="3975"/>
                      </a:cubicBezTo>
                      <a:lnTo>
                        <a:pt x="1140" y="3975"/>
                      </a:lnTo>
                      <a:lnTo>
                        <a:pt x="1334" y="4545"/>
                      </a:lnTo>
                      <a:lnTo>
                        <a:pt x="3091" y="4545"/>
                      </a:lnTo>
                      <a:cubicBezTo>
                        <a:pt x="3067" y="4448"/>
                        <a:pt x="3043" y="4326"/>
                        <a:pt x="3019" y="4217"/>
                      </a:cubicBezTo>
                      <a:lnTo>
                        <a:pt x="3019" y="4217"/>
                      </a:lnTo>
                      <a:cubicBezTo>
                        <a:pt x="3091" y="4326"/>
                        <a:pt x="3164" y="4435"/>
                        <a:pt x="3237" y="4545"/>
                      </a:cubicBezTo>
                      <a:lnTo>
                        <a:pt x="4122" y="4545"/>
                      </a:lnTo>
                      <a:cubicBezTo>
                        <a:pt x="4764" y="4193"/>
                        <a:pt x="4922" y="3866"/>
                        <a:pt x="4958" y="3611"/>
                      </a:cubicBezTo>
                      <a:cubicBezTo>
                        <a:pt x="4982" y="3308"/>
                        <a:pt x="4788" y="3151"/>
                        <a:pt x="4740" y="2726"/>
                      </a:cubicBezTo>
                      <a:cubicBezTo>
                        <a:pt x="4691" y="2338"/>
                        <a:pt x="4752" y="1951"/>
                        <a:pt x="4910" y="1599"/>
                      </a:cubicBezTo>
                      <a:cubicBezTo>
                        <a:pt x="5140" y="1563"/>
                        <a:pt x="5358" y="1514"/>
                        <a:pt x="5564" y="1441"/>
                      </a:cubicBezTo>
                      <a:cubicBezTo>
                        <a:pt x="5891" y="1332"/>
                        <a:pt x="6207" y="1163"/>
                        <a:pt x="6485" y="957"/>
                      </a:cubicBezTo>
                      <a:cubicBezTo>
                        <a:pt x="6546" y="835"/>
                        <a:pt x="6582" y="654"/>
                        <a:pt x="6510" y="581"/>
                      </a:cubicBezTo>
                      <a:cubicBezTo>
                        <a:pt x="6425" y="508"/>
                        <a:pt x="6304" y="557"/>
                        <a:pt x="6122" y="520"/>
                      </a:cubicBezTo>
                      <a:cubicBezTo>
                        <a:pt x="5843" y="472"/>
                        <a:pt x="5770" y="254"/>
                        <a:pt x="5552" y="120"/>
                      </a:cubicBezTo>
                      <a:cubicBezTo>
                        <a:pt x="5409" y="30"/>
                        <a:pt x="5247" y="0"/>
                        <a:pt x="50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4" name="Google Shape;2204;p44"/>
                <p:cNvSpPr/>
                <p:nvPr/>
              </p:nvSpPr>
              <p:spPr>
                <a:xfrm>
                  <a:off x="6010363" y="2304357"/>
                  <a:ext cx="323471" cy="256468"/>
                </a:xfrm>
                <a:custGeom>
                  <a:rect b="b" l="l" r="r" t="t"/>
                  <a:pathLst>
                    <a:path extrusionOk="0" h="4643" w="5856">
                      <a:moveTo>
                        <a:pt x="4828" y="0"/>
                      </a:moveTo>
                      <a:cubicBezTo>
                        <a:pt x="4782" y="0"/>
                        <a:pt x="4736" y="4"/>
                        <a:pt x="4691" y="12"/>
                      </a:cubicBezTo>
                      <a:cubicBezTo>
                        <a:pt x="4170" y="85"/>
                        <a:pt x="3794" y="667"/>
                        <a:pt x="3455" y="1188"/>
                      </a:cubicBezTo>
                      <a:cubicBezTo>
                        <a:pt x="3116" y="1721"/>
                        <a:pt x="2776" y="2255"/>
                        <a:pt x="2279" y="2340"/>
                      </a:cubicBezTo>
                      <a:cubicBezTo>
                        <a:pt x="2073" y="2364"/>
                        <a:pt x="1891" y="2449"/>
                        <a:pt x="1734" y="2570"/>
                      </a:cubicBezTo>
                      <a:cubicBezTo>
                        <a:pt x="1613" y="2679"/>
                        <a:pt x="1528" y="2812"/>
                        <a:pt x="1479" y="2958"/>
                      </a:cubicBezTo>
                      <a:cubicBezTo>
                        <a:pt x="1443" y="3067"/>
                        <a:pt x="1394" y="3164"/>
                        <a:pt x="1310" y="3237"/>
                      </a:cubicBezTo>
                      <a:cubicBezTo>
                        <a:pt x="1199" y="3336"/>
                        <a:pt x="1057" y="3396"/>
                        <a:pt x="913" y="3396"/>
                      </a:cubicBezTo>
                      <a:cubicBezTo>
                        <a:pt x="900" y="3396"/>
                        <a:pt x="887" y="3395"/>
                        <a:pt x="873" y="3394"/>
                      </a:cubicBezTo>
                      <a:cubicBezTo>
                        <a:pt x="704" y="3406"/>
                        <a:pt x="534" y="3455"/>
                        <a:pt x="388" y="3552"/>
                      </a:cubicBezTo>
                      <a:cubicBezTo>
                        <a:pt x="146" y="3734"/>
                        <a:pt x="25" y="4073"/>
                        <a:pt x="13" y="4558"/>
                      </a:cubicBezTo>
                      <a:cubicBezTo>
                        <a:pt x="0" y="4606"/>
                        <a:pt x="49" y="4643"/>
                        <a:pt x="97" y="4643"/>
                      </a:cubicBezTo>
                      <a:cubicBezTo>
                        <a:pt x="146" y="4643"/>
                        <a:pt x="182" y="4606"/>
                        <a:pt x="182" y="4558"/>
                      </a:cubicBezTo>
                      <a:cubicBezTo>
                        <a:pt x="194" y="4134"/>
                        <a:pt x="291" y="3831"/>
                        <a:pt x="485" y="3685"/>
                      </a:cubicBezTo>
                      <a:cubicBezTo>
                        <a:pt x="594" y="3620"/>
                        <a:pt x="722" y="3574"/>
                        <a:pt x="844" y="3574"/>
                      </a:cubicBezTo>
                      <a:cubicBezTo>
                        <a:pt x="858" y="3574"/>
                        <a:pt x="872" y="3575"/>
                        <a:pt x="885" y="3576"/>
                      </a:cubicBezTo>
                      <a:cubicBezTo>
                        <a:pt x="1091" y="3576"/>
                        <a:pt x="1285" y="3491"/>
                        <a:pt x="1431" y="3358"/>
                      </a:cubicBezTo>
                      <a:cubicBezTo>
                        <a:pt x="1528" y="3261"/>
                        <a:pt x="1600" y="3152"/>
                        <a:pt x="1637" y="3018"/>
                      </a:cubicBezTo>
                      <a:cubicBezTo>
                        <a:pt x="1673" y="2897"/>
                        <a:pt x="1746" y="2788"/>
                        <a:pt x="1843" y="2703"/>
                      </a:cubicBezTo>
                      <a:cubicBezTo>
                        <a:pt x="1976" y="2594"/>
                        <a:pt x="2146" y="2521"/>
                        <a:pt x="2328" y="2509"/>
                      </a:cubicBezTo>
                      <a:cubicBezTo>
                        <a:pt x="2873" y="2412"/>
                        <a:pt x="3261" y="1818"/>
                        <a:pt x="3601" y="1285"/>
                      </a:cubicBezTo>
                      <a:cubicBezTo>
                        <a:pt x="3940" y="752"/>
                        <a:pt x="4267" y="243"/>
                        <a:pt x="4716" y="182"/>
                      </a:cubicBezTo>
                      <a:cubicBezTo>
                        <a:pt x="4750" y="176"/>
                        <a:pt x="4785" y="173"/>
                        <a:pt x="4821" y="173"/>
                      </a:cubicBezTo>
                      <a:cubicBezTo>
                        <a:pt x="5085" y="173"/>
                        <a:pt x="5377" y="331"/>
                        <a:pt x="5698" y="631"/>
                      </a:cubicBezTo>
                      <a:cubicBezTo>
                        <a:pt x="5716" y="649"/>
                        <a:pt x="5737" y="658"/>
                        <a:pt x="5758" y="658"/>
                      </a:cubicBezTo>
                      <a:cubicBezTo>
                        <a:pt x="5779" y="658"/>
                        <a:pt x="5801" y="649"/>
                        <a:pt x="5819" y="631"/>
                      </a:cubicBezTo>
                      <a:cubicBezTo>
                        <a:pt x="5855" y="594"/>
                        <a:pt x="5855" y="546"/>
                        <a:pt x="5819" y="509"/>
                      </a:cubicBezTo>
                      <a:cubicBezTo>
                        <a:pt x="5472" y="173"/>
                        <a:pt x="5133" y="0"/>
                        <a:pt x="4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5" name="Google Shape;2205;p44"/>
                <p:cNvSpPr/>
                <p:nvPr/>
              </p:nvSpPr>
              <p:spPr>
                <a:xfrm>
                  <a:off x="6273459" y="2831211"/>
                  <a:ext cx="77112" cy="136713"/>
                </a:xfrm>
                <a:custGeom>
                  <a:rect b="b" l="l" r="r" t="t"/>
                  <a:pathLst>
                    <a:path extrusionOk="0" h="2475" w="1396">
                      <a:moveTo>
                        <a:pt x="113" y="1"/>
                      </a:moveTo>
                      <a:cubicBezTo>
                        <a:pt x="56" y="1"/>
                        <a:pt x="0" y="56"/>
                        <a:pt x="25" y="123"/>
                      </a:cubicBezTo>
                      <a:lnTo>
                        <a:pt x="1225" y="2426"/>
                      </a:lnTo>
                      <a:cubicBezTo>
                        <a:pt x="1238" y="2462"/>
                        <a:pt x="1274" y="2474"/>
                        <a:pt x="1310" y="2474"/>
                      </a:cubicBezTo>
                      <a:cubicBezTo>
                        <a:pt x="1322" y="2474"/>
                        <a:pt x="1335" y="2474"/>
                        <a:pt x="1347" y="2462"/>
                      </a:cubicBezTo>
                      <a:cubicBezTo>
                        <a:pt x="1383" y="2450"/>
                        <a:pt x="1395" y="2390"/>
                        <a:pt x="1383" y="2353"/>
                      </a:cubicBezTo>
                      <a:lnTo>
                        <a:pt x="183" y="38"/>
                      </a:lnTo>
                      <a:cubicBezTo>
                        <a:pt x="164" y="12"/>
                        <a:pt x="138" y="1"/>
                        <a:pt x="113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6" name="Google Shape;2206;p44"/>
                <p:cNvSpPr/>
                <p:nvPr/>
              </p:nvSpPr>
              <p:spPr>
                <a:xfrm>
                  <a:off x="6179776" y="2650474"/>
                  <a:ext cx="67666" cy="263870"/>
                </a:xfrm>
                <a:custGeom>
                  <a:rect b="b" l="l" r="r" t="t"/>
                  <a:pathLst>
                    <a:path extrusionOk="0" h="4777" w="1225">
                      <a:moveTo>
                        <a:pt x="1152" y="1"/>
                      </a:moveTo>
                      <a:cubicBezTo>
                        <a:pt x="1103" y="1"/>
                        <a:pt x="1055" y="25"/>
                        <a:pt x="1043" y="74"/>
                      </a:cubicBezTo>
                      <a:lnTo>
                        <a:pt x="12" y="4668"/>
                      </a:lnTo>
                      <a:cubicBezTo>
                        <a:pt x="0" y="4716"/>
                        <a:pt x="24" y="4753"/>
                        <a:pt x="97" y="4777"/>
                      </a:cubicBezTo>
                      <a:cubicBezTo>
                        <a:pt x="134" y="4765"/>
                        <a:pt x="170" y="4740"/>
                        <a:pt x="182" y="4704"/>
                      </a:cubicBezTo>
                      <a:lnTo>
                        <a:pt x="1212" y="110"/>
                      </a:lnTo>
                      <a:cubicBezTo>
                        <a:pt x="1224" y="62"/>
                        <a:pt x="1188" y="13"/>
                        <a:pt x="1152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7" name="Google Shape;2207;p44"/>
                <p:cNvSpPr/>
                <p:nvPr/>
              </p:nvSpPr>
              <p:spPr>
                <a:xfrm>
                  <a:off x="6260312" y="2416102"/>
                  <a:ext cx="46731" cy="40434"/>
                </a:xfrm>
                <a:custGeom>
                  <a:rect b="b" l="l" r="r" t="t"/>
                  <a:pathLst>
                    <a:path extrusionOk="0" h="732" w="846">
                      <a:moveTo>
                        <a:pt x="399" y="1"/>
                      </a:moveTo>
                      <a:cubicBezTo>
                        <a:pt x="201" y="1"/>
                        <a:pt x="21" y="154"/>
                        <a:pt x="9" y="353"/>
                      </a:cubicBezTo>
                      <a:cubicBezTo>
                        <a:pt x="0" y="575"/>
                        <a:pt x="179" y="732"/>
                        <a:pt x="370" y="732"/>
                      </a:cubicBezTo>
                      <a:cubicBezTo>
                        <a:pt x="450" y="732"/>
                        <a:pt x="532" y="704"/>
                        <a:pt x="603" y="644"/>
                      </a:cubicBezTo>
                      <a:cubicBezTo>
                        <a:pt x="845" y="438"/>
                        <a:pt x="736" y="50"/>
                        <a:pt x="421" y="1"/>
                      </a:cubicBezTo>
                      <a:cubicBezTo>
                        <a:pt x="414" y="1"/>
                        <a:pt x="406" y="1"/>
                        <a:pt x="399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8" name="Google Shape;2208;p44"/>
                <p:cNvSpPr/>
                <p:nvPr/>
              </p:nvSpPr>
              <p:spPr>
                <a:xfrm>
                  <a:off x="6460990" y="4431988"/>
                  <a:ext cx="28834" cy="78603"/>
                </a:xfrm>
                <a:custGeom>
                  <a:rect b="b" l="l" r="r" t="t"/>
                  <a:pathLst>
                    <a:path extrusionOk="0" h="1423" w="522">
                      <a:moveTo>
                        <a:pt x="261" y="1"/>
                      </a:moveTo>
                      <a:cubicBezTo>
                        <a:pt x="137" y="1"/>
                        <a:pt x="12" y="83"/>
                        <a:pt x="0" y="246"/>
                      </a:cubicBezTo>
                      <a:lnTo>
                        <a:pt x="0" y="1156"/>
                      </a:lnTo>
                      <a:cubicBezTo>
                        <a:pt x="0" y="1301"/>
                        <a:pt x="109" y="1422"/>
                        <a:pt x="255" y="1422"/>
                      </a:cubicBezTo>
                      <a:cubicBezTo>
                        <a:pt x="400" y="1422"/>
                        <a:pt x="521" y="1301"/>
                        <a:pt x="521" y="1156"/>
                      </a:cubicBezTo>
                      <a:lnTo>
                        <a:pt x="521" y="246"/>
                      </a:lnTo>
                      <a:cubicBezTo>
                        <a:pt x="509" y="83"/>
                        <a:pt x="385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CA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9" name="Google Shape;2209;p44"/>
                <p:cNvSpPr/>
                <p:nvPr/>
              </p:nvSpPr>
              <p:spPr>
                <a:xfrm>
                  <a:off x="5910604" y="4335157"/>
                  <a:ext cx="83685" cy="47118"/>
                </a:xfrm>
                <a:custGeom>
                  <a:rect b="b" l="l" r="r" t="t"/>
                  <a:pathLst>
                    <a:path extrusionOk="0" h="853" w="1515">
                      <a:moveTo>
                        <a:pt x="1134" y="1"/>
                      </a:moveTo>
                      <a:cubicBezTo>
                        <a:pt x="1109" y="1"/>
                        <a:pt x="1082" y="4"/>
                        <a:pt x="1055" y="12"/>
                      </a:cubicBezTo>
                      <a:lnTo>
                        <a:pt x="194" y="351"/>
                      </a:lnTo>
                      <a:cubicBezTo>
                        <a:pt x="61" y="399"/>
                        <a:pt x="0" y="545"/>
                        <a:pt x="49" y="690"/>
                      </a:cubicBezTo>
                      <a:cubicBezTo>
                        <a:pt x="86" y="793"/>
                        <a:pt x="188" y="852"/>
                        <a:pt x="294" y="852"/>
                      </a:cubicBezTo>
                      <a:cubicBezTo>
                        <a:pt x="325" y="852"/>
                        <a:pt x="357" y="847"/>
                        <a:pt x="388" y="836"/>
                      </a:cubicBezTo>
                      <a:lnTo>
                        <a:pt x="1249" y="508"/>
                      </a:lnTo>
                      <a:cubicBezTo>
                        <a:pt x="1514" y="376"/>
                        <a:pt x="1396" y="1"/>
                        <a:pt x="1134" y="1"/>
                      </a:cubicBezTo>
                      <a:close/>
                    </a:path>
                  </a:pathLst>
                </a:custGeom>
                <a:solidFill>
                  <a:srgbClr val="FFCA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0" name="Google Shape;2210;p44"/>
                <p:cNvSpPr/>
                <p:nvPr/>
              </p:nvSpPr>
              <p:spPr>
                <a:xfrm>
                  <a:off x="6989226" y="2453608"/>
                  <a:ext cx="214984" cy="315461"/>
                </a:xfrm>
                <a:custGeom>
                  <a:rect b="b" l="l" r="r" t="t"/>
                  <a:pathLst>
                    <a:path extrusionOk="0" h="5711" w="3892">
                      <a:moveTo>
                        <a:pt x="2042" y="1"/>
                      </a:moveTo>
                      <a:cubicBezTo>
                        <a:pt x="1911" y="1"/>
                        <a:pt x="1770" y="306"/>
                        <a:pt x="1734" y="389"/>
                      </a:cubicBezTo>
                      <a:cubicBezTo>
                        <a:pt x="1601" y="704"/>
                        <a:pt x="1577" y="1044"/>
                        <a:pt x="1649" y="1383"/>
                      </a:cubicBezTo>
                      <a:cubicBezTo>
                        <a:pt x="995" y="1480"/>
                        <a:pt x="425" y="1904"/>
                        <a:pt x="122" y="2498"/>
                      </a:cubicBezTo>
                      <a:lnTo>
                        <a:pt x="134" y="2498"/>
                      </a:lnTo>
                      <a:cubicBezTo>
                        <a:pt x="1" y="3226"/>
                        <a:pt x="13" y="3965"/>
                        <a:pt x="159" y="4692"/>
                      </a:cubicBezTo>
                      <a:cubicBezTo>
                        <a:pt x="219" y="5032"/>
                        <a:pt x="316" y="5383"/>
                        <a:pt x="462" y="5710"/>
                      </a:cubicBezTo>
                      <a:lnTo>
                        <a:pt x="2425" y="4438"/>
                      </a:lnTo>
                      <a:cubicBezTo>
                        <a:pt x="3443" y="3504"/>
                        <a:pt x="3892" y="2935"/>
                        <a:pt x="3771" y="2741"/>
                      </a:cubicBezTo>
                      <a:cubicBezTo>
                        <a:pt x="3738" y="2692"/>
                        <a:pt x="3670" y="2668"/>
                        <a:pt x="3564" y="2668"/>
                      </a:cubicBezTo>
                      <a:cubicBezTo>
                        <a:pt x="3353" y="2668"/>
                        <a:pt x="2995" y="2765"/>
                        <a:pt x="2486" y="2959"/>
                      </a:cubicBezTo>
                      <a:lnTo>
                        <a:pt x="2340" y="971"/>
                      </a:lnTo>
                      <a:cubicBezTo>
                        <a:pt x="2256" y="195"/>
                        <a:pt x="2146" y="13"/>
                        <a:pt x="2049" y="1"/>
                      </a:cubicBezTo>
                      <a:cubicBezTo>
                        <a:pt x="2047" y="1"/>
                        <a:pt x="2044" y="1"/>
                        <a:pt x="2042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1" name="Google Shape;2211;p44"/>
                <p:cNvSpPr/>
                <p:nvPr/>
              </p:nvSpPr>
              <p:spPr>
                <a:xfrm>
                  <a:off x="7076280" y="2527129"/>
                  <a:ext cx="19499" cy="81254"/>
                </a:xfrm>
                <a:custGeom>
                  <a:rect b="b" l="l" r="r" t="t"/>
                  <a:pathLst>
                    <a:path extrusionOk="0" h="1471" w="353">
                      <a:moveTo>
                        <a:pt x="98" y="1"/>
                      </a:moveTo>
                      <a:cubicBezTo>
                        <a:pt x="90" y="1"/>
                        <a:pt x="82" y="2"/>
                        <a:pt x="73" y="4"/>
                      </a:cubicBezTo>
                      <a:cubicBezTo>
                        <a:pt x="25" y="16"/>
                        <a:pt x="1" y="64"/>
                        <a:pt x="13" y="113"/>
                      </a:cubicBezTo>
                      <a:cubicBezTo>
                        <a:pt x="86" y="392"/>
                        <a:pt x="134" y="682"/>
                        <a:pt x="158" y="961"/>
                      </a:cubicBezTo>
                      <a:cubicBezTo>
                        <a:pt x="170" y="1107"/>
                        <a:pt x="183" y="1240"/>
                        <a:pt x="183" y="1385"/>
                      </a:cubicBezTo>
                      <a:cubicBezTo>
                        <a:pt x="183" y="1434"/>
                        <a:pt x="219" y="1470"/>
                        <a:pt x="267" y="1470"/>
                      </a:cubicBezTo>
                      <a:cubicBezTo>
                        <a:pt x="316" y="1470"/>
                        <a:pt x="352" y="1422"/>
                        <a:pt x="352" y="1373"/>
                      </a:cubicBezTo>
                      <a:cubicBezTo>
                        <a:pt x="352" y="1228"/>
                        <a:pt x="340" y="1095"/>
                        <a:pt x="328" y="949"/>
                      </a:cubicBezTo>
                      <a:cubicBezTo>
                        <a:pt x="304" y="658"/>
                        <a:pt x="255" y="355"/>
                        <a:pt x="183" y="64"/>
                      </a:cubicBezTo>
                      <a:cubicBezTo>
                        <a:pt x="173" y="24"/>
                        <a:pt x="138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44"/>
                <p:cNvSpPr/>
                <p:nvPr/>
              </p:nvSpPr>
              <p:spPr>
                <a:xfrm>
                  <a:off x="6999279" y="2606505"/>
                  <a:ext cx="92799" cy="41373"/>
                </a:xfrm>
                <a:custGeom>
                  <a:rect b="b" l="l" r="r" t="t"/>
                  <a:pathLst>
                    <a:path extrusionOk="0" h="749" w="1680">
                      <a:moveTo>
                        <a:pt x="1564" y="0"/>
                      </a:moveTo>
                      <a:cubicBezTo>
                        <a:pt x="1531" y="0"/>
                        <a:pt x="1501" y="17"/>
                        <a:pt x="1492" y="58"/>
                      </a:cubicBezTo>
                      <a:cubicBezTo>
                        <a:pt x="1467" y="118"/>
                        <a:pt x="1419" y="155"/>
                        <a:pt x="1358" y="167"/>
                      </a:cubicBezTo>
                      <a:cubicBezTo>
                        <a:pt x="1348" y="169"/>
                        <a:pt x="1338" y="170"/>
                        <a:pt x="1327" y="170"/>
                      </a:cubicBezTo>
                      <a:cubicBezTo>
                        <a:pt x="1278" y="170"/>
                        <a:pt x="1231" y="146"/>
                        <a:pt x="1201" y="106"/>
                      </a:cubicBezTo>
                      <a:cubicBezTo>
                        <a:pt x="1185" y="83"/>
                        <a:pt x="1160" y="75"/>
                        <a:pt x="1135" y="75"/>
                      </a:cubicBezTo>
                      <a:cubicBezTo>
                        <a:pt x="1120" y="75"/>
                        <a:pt x="1105" y="77"/>
                        <a:pt x="1092" y="82"/>
                      </a:cubicBezTo>
                      <a:cubicBezTo>
                        <a:pt x="1055" y="94"/>
                        <a:pt x="1043" y="142"/>
                        <a:pt x="1043" y="179"/>
                      </a:cubicBezTo>
                      <a:cubicBezTo>
                        <a:pt x="1055" y="239"/>
                        <a:pt x="1043" y="300"/>
                        <a:pt x="1007" y="348"/>
                      </a:cubicBezTo>
                      <a:cubicBezTo>
                        <a:pt x="977" y="389"/>
                        <a:pt x="922" y="412"/>
                        <a:pt x="862" y="412"/>
                      </a:cubicBezTo>
                      <a:cubicBezTo>
                        <a:pt x="850" y="412"/>
                        <a:pt x="838" y="411"/>
                        <a:pt x="825" y="409"/>
                      </a:cubicBezTo>
                      <a:cubicBezTo>
                        <a:pt x="777" y="397"/>
                        <a:pt x="728" y="361"/>
                        <a:pt x="692" y="300"/>
                      </a:cubicBezTo>
                      <a:cubicBezTo>
                        <a:pt x="680" y="264"/>
                        <a:pt x="643" y="251"/>
                        <a:pt x="607" y="251"/>
                      </a:cubicBezTo>
                      <a:cubicBezTo>
                        <a:pt x="558" y="264"/>
                        <a:pt x="534" y="300"/>
                        <a:pt x="534" y="336"/>
                      </a:cubicBezTo>
                      <a:cubicBezTo>
                        <a:pt x="534" y="385"/>
                        <a:pt x="522" y="433"/>
                        <a:pt x="486" y="482"/>
                      </a:cubicBezTo>
                      <a:cubicBezTo>
                        <a:pt x="486" y="482"/>
                        <a:pt x="409" y="592"/>
                        <a:pt x="328" y="592"/>
                      </a:cubicBezTo>
                      <a:cubicBezTo>
                        <a:pt x="324" y="592"/>
                        <a:pt x="320" y="591"/>
                        <a:pt x="316" y="591"/>
                      </a:cubicBezTo>
                      <a:cubicBezTo>
                        <a:pt x="231" y="555"/>
                        <a:pt x="170" y="482"/>
                        <a:pt x="183" y="397"/>
                      </a:cubicBezTo>
                      <a:cubicBezTo>
                        <a:pt x="183" y="336"/>
                        <a:pt x="137" y="306"/>
                        <a:pt x="92" y="306"/>
                      </a:cubicBezTo>
                      <a:cubicBezTo>
                        <a:pt x="46" y="306"/>
                        <a:pt x="1" y="336"/>
                        <a:pt x="1" y="397"/>
                      </a:cubicBezTo>
                      <a:cubicBezTo>
                        <a:pt x="1" y="567"/>
                        <a:pt x="122" y="712"/>
                        <a:pt x="280" y="748"/>
                      </a:cubicBezTo>
                      <a:lnTo>
                        <a:pt x="328" y="748"/>
                      </a:lnTo>
                      <a:cubicBezTo>
                        <a:pt x="449" y="736"/>
                        <a:pt x="558" y="676"/>
                        <a:pt x="631" y="579"/>
                      </a:cubicBezTo>
                      <a:cubicBezTo>
                        <a:pt x="643" y="555"/>
                        <a:pt x="643" y="542"/>
                        <a:pt x="655" y="518"/>
                      </a:cubicBezTo>
                      <a:cubicBezTo>
                        <a:pt x="704" y="555"/>
                        <a:pt x="740" y="567"/>
                        <a:pt x="789" y="579"/>
                      </a:cubicBezTo>
                      <a:cubicBezTo>
                        <a:pt x="812" y="583"/>
                        <a:pt x="834" y="585"/>
                        <a:pt x="857" y="585"/>
                      </a:cubicBezTo>
                      <a:cubicBezTo>
                        <a:pt x="966" y="585"/>
                        <a:pt x="1070" y="538"/>
                        <a:pt x="1140" y="458"/>
                      </a:cubicBezTo>
                      <a:cubicBezTo>
                        <a:pt x="1177" y="409"/>
                        <a:pt x="1201" y="373"/>
                        <a:pt x="1213" y="324"/>
                      </a:cubicBezTo>
                      <a:cubicBezTo>
                        <a:pt x="1250" y="337"/>
                        <a:pt x="1288" y="344"/>
                        <a:pt x="1326" y="344"/>
                      </a:cubicBezTo>
                      <a:cubicBezTo>
                        <a:pt x="1465" y="344"/>
                        <a:pt x="1602" y="261"/>
                        <a:pt x="1649" y="118"/>
                      </a:cubicBezTo>
                      <a:cubicBezTo>
                        <a:pt x="1680" y="49"/>
                        <a:pt x="1619" y="0"/>
                        <a:pt x="1564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3" name="Google Shape;2213;p44"/>
                <p:cNvSpPr/>
                <p:nvPr/>
              </p:nvSpPr>
              <p:spPr>
                <a:xfrm>
                  <a:off x="7040928" y="2543977"/>
                  <a:ext cx="25354" cy="63081"/>
                </a:xfrm>
                <a:custGeom>
                  <a:rect b="b" l="l" r="r" t="t"/>
                  <a:pathLst>
                    <a:path extrusionOk="0" h="1142" w="459">
                      <a:moveTo>
                        <a:pt x="108" y="1"/>
                      </a:moveTo>
                      <a:cubicBezTo>
                        <a:pt x="54" y="1"/>
                        <a:pt x="1" y="45"/>
                        <a:pt x="23" y="111"/>
                      </a:cubicBezTo>
                      <a:lnTo>
                        <a:pt x="277" y="1080"/>
                      </a:lnTo>
                      <a:cubicBezTo>
                        <a:pt x="289" y="1117"/>
                        <a:pt x="326" y="1141"/>
                        <a:pt x="362" y="1141"/>
                      </a:cubicBezTo>
                      <a:lnTo>
                        <a:pt x="386" y="1141"/>
                      </a:lnTo>
                      <a:cubicBezTo>
                        <a:pt x="435" y="1129"/>
                        <a:pt x="459" y="1080"/>
                        <a:pt x="447" y="1032"/>
                      </a:cubicBezTo>
                      <a:lnTo>
                        <a:pt x="192" y="62"/>
                      </a:lnTo>
                      <a:cubicBezTo>
                        <a:pt x="178" y="19"/>
                        <a:pt x="143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4" name="Google Shape;2214;p44"/>
                <p:cNvSpPr/>
                <p:nvPr/>
              </p:nvSpPr>
              <p:spPr>
                <a:xfrm>
                  <a:off x="7014138" y="2568115"/>
                  <a:ext cx="24691" cy="52973"/>
                </a:xfrm>
                <a:custGeom>
                  <a:rect b="b" l="l" r="r" t="t"/>
                  <a:pathLst>
                    <a:path extrusionOk="0" h="959" w="447">
                      <a:moveTo>
                        <a:pt x="100" y="0"/>
                      </a:moveTo>
                      <a:cubicBezTo>
                        <a:pt x="50" y="0"/>
                        <a:pt x="1" y="44"/>
                        <a:pt x="23" y="110"/>
                      </a:cubicBezTo>
                      <a:lnTo>
                        <a:pt x="265" y="898"/>
                      </a:lnTo>
                      <a:cubicBezTo>
                        <a:pt x="277" y="934"/>
                        <a:pt x="314" y="959"/>
                        <a:pt x="350" y="959"/>
                      </a:cubicBezTo>
                      <a:lnTo>
                        <a:pt x="374" y="959"/>
                      </a:lnTo>
                      <a:cubicBezTo>
                        <a:pt x="423" y="934"/>
                        <a:pt x="447" y="886"/>
                        <a:pt x="435" y="850"/>
                      </a:cubicBezTo>
                      <a:lnTo>
                        <a:pt x="180" y="62"/>
                      </a:lnTo>
                      <a:cubicBezTo>
                        <a:pt x="166" y="19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253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44"/>
                <p:cNvSpPr/>
                <p:nvPr/>
              </p:nvSpPr>
              <p:spPr>
                <a:xfrm>
                  <a:off x="7524201" y="3692305"/>
                  <a:ext cx="577895" cy="664286"/>
                </a:xfrm>
                <a:custGeom>
                  <a:rect b="b" l="l" r="r" t="t"/>
                  <a:pathLst>
                    <a:path extrusionOk="0" h="12026" w="10462">
                      <a:moveTo>
                        <a:pt x="3359" y="1"/>
                      </a:moveTo>
                      <a:cubicBezTo>
                        <a:pt x="2243" y="886"/>
                        <a:pt x="1116" y="1771"/>
                        <a:pt x="1" y="2643"/>
                      </a:cubicBezTo>
                      <a:cubicBezTo>
                        <a:pt x="280" y="2983"/>
                        <a:pt x="546" y="3310"/>
                        <a:pt x="825" y="3637"/>
                      </a:cubicBezTo>
                      <a:lnTo>
                        <a:pt x="1892" y="4849"/>
                      </a:lnTo>
                      <a:lnTo>
                        <a:pt x="1940" y="4910"/>
                      </a:lnTo>
                      <a:lnTo>
                        <a:pt x="2425" y="5468"/>
                      </a:lnTo>
                      <a:cubicBezTo>
                        <a:pt x="2462" y="5480"/>
                        <a:pt x="2486" y="5516"/>
                        <a:pt x="2498" y="5552"/>
                      </a:cubicBezTo>
                      <a:lnTo>
                        <a:pt x="2922" y="6049"/>
                      </a:lnTo>
                      <a:lnTo>
                        <a:pt x="3043" y="6183"/>
                      </a:lnTo>
                      <a:lnTo>
                        <a:pt x="3456" y="6643"/>
                      </a:lnTo>
                      <a:lnTo>
                        <a:pt x="3577" y="6789"/>
                      </a:lnTo>
                      <a:lnTo>
                        <a:pt x="3989" y="7249"/>
                      </a:lnTo>
                      <a:lnTo>
                        <a:pt x="4110" y="7395"/>
                      </a:lnTo>
                      <a:lnTo>
                        <a:pt x="4534" y="7880"/>
                      </a:lnTo>
                      <a:lnTo>
                        <a:pt x="4668" y="8037"/>
                      </a:lnTo>
                      <a:lnTo>
                        <a:pt x="5068" y="8498"/>
                      </a:lnTo>
                      <a:lnTo>
                        <a:pt x="5177" y="8619"/>
                      </a:lnTo>
                      <a:lnTo>
                        <a:pt x="5601" y="9104"/>
                      </a:lnTo>
                      <a:cubicBezTo>
                        <a:pt x="5662" y="9177"/>
                        <a:pt x="5722" y="9249"/>
                        <a:pt x="5795" y="9322"/>
                      </a:cubicBezTo>
                      <a:cubicBezTo>
                        <a:pt x="6268" y="9868"/>
                        <a:pt x="6740" y="10413"/>
                        <a:pt x="7213" y="10959"/>
                      </a:cubicBezTo>
                      <a:cubicBezTo>
                        <a:pt x="7650" y="11880"/>
                        <a:pt x="8037" y="12013"/>
                        <a:pt x="8256" y="12025"/>
                      </a:cubicBezTo>
                      <a:cubicBezTo>
                        <a:pt x="8264" y="12026"/>
                        <a:pt x="8272" y="12026"/>
                        <a:pt x="8280" y="12026"/>
                      </a:cubicBezTo>
                      <a:cubicBezTo>
                        <a:pt x="9420" y="12026"/>
                        <a:pt x="10317" y="8652"/>
                        <a:pt x="10462" y="8122"/>
                      </a:cubicBezTo>
                      <a:lnTo>
                        <a:pt x="3916" y="643"/>
                      </a:lnTo>
                      <a:lnTo>
                        <a:pt x="3456" y="122"/>
                      </a:lnTo>
                      <a:lnTo>
                        <a:pt x="3359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6" name="Google Shape;2216;p44"/>
                <p:cNvSpPr/>
                <p:nvPr/>
              </p:nvSpPr>
              <p:spPr>
                <a:xfrm>
                  <a:off x="7472664" y="3617901"/>
                  <a:ext cx="265195" cy="240173"/>
                </a:xfrm>
                <a:custGeom>
                  <a:rect b="b" l="l" r="r" t="t"/>
                  <a:pathLst>
                    <a:path extrusionOk="0" h="4348" w="4801">
                      <a:moveTo>
                        <a:pt x="2355" y="1"/>
                      </a:moveTo>
                      <a:cubicBezTo>
                        <a:pt x="1334" y="1"/>
                        <a:pt x="428" y="659"/>
                        <a:pt x="110" y="1639"/>
                      </a:cubicBezTo>
                      <a:cubicBezTo>
                        <a:pt x="85" y="1687"/>
                        <a:pt x="73" y="1748"/>
                        <a:pt x="61" y="1808"/>
                      </a:cubicBezTo>
                      <a:cubicBezTo>
                        <a:pt x="13" y="2063"/>
                        <a:pt x="1" y="2318"/>
                        <a:pt x="49" y="2572"/>
                      </a:cubicBezTo>
                      <a:cubicBezTo>
                        <a:pt x="61" y="2669"/>
                        <a:pt x="85" y="2766"/>
                        <a:pt x="110" y="2863"/>
                      </a:cubicBezTo>
                      <a:cubicBezTo>
                        <a:pt x="182" y="3069"/>
                        <a:pt x="279" y="3275"/>
                        <a:pt x="413" y="3445"/>
                      </a:cubicBezTo>
                      <a:cubicBezTo>
                        <a:pt x="413" y="3457"/>
                        <a:pt x="425" y="3469"/>
                        <a:pt x="437" y="3481"/>
                      </a:cubicBezTo>
                      <a:lnTo>
                        <a:pt x="619" y="3687"/>
                      </a:lnTo>
                      <a:cubicBezTo>
                        <a:pt x="1059" y="4119"/>
                        <a:pt x="1640" y="4347"/>
                        <a:pt x="2231" y="4347"/>
                      </a:cubicBezTo>
                      <a:cubicBezTo>
                        <a:pt x="2471" y="4347"/>
                        <a:pt x="2712" y="4310"/>
                        <a:pt x="2946" y="4233"/>
                      </a:cubicBezTo>
                      <a:cubicBezTo>
                        <a:pt x="4122" y="3869"/>
                        <a:pt x="4801" y="2693"/>
                        <a:pt x="4498" y="1578"/>
                      </a:cubicBezTo>
                      <a:cubicBezTo>
                        <a:pt x="4486" y="1554"/>
                        <a:pt x="4486" y="1518"/>
                        <a:pt x="4473" y="1493"/>
                      </a:cubicBezTo>
                      <a:cubicBezTo>
                        <a:pt x="4413" y="1324"/>
                        <a:pt x="4340" y="1154"/>
                        <a:pt x="4243" y="1008"/>
                      </a:cubicBezTo>
                      <a:cubicBezTo>
                        <a:pt x="4146" y="851"/>
                        <a:pt x="4037" y="705"/>
                        <a:pt x="3904" y="584"/>
                      </a:cubicBezTo>
                      <a:cubicBezTo>
                        <a:pt x="3504" y="221"/>
                        <a:pt x="2982" y="14"/>
                        <a:pt x="2437" y="2"/>
                      </a:cubicBezTo>
                      <a:cubicBezTo>
                        <a:pt x="2410" y="1"/>
                        <a:pt x="2382" y="1"/>
                        <a:pt x="2355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7" name="Google Shape;2217;p44"/>
                <p:cNvSpPr/>
                <p:nvPr/>
              </p:nvSpPr>
              <p:spPr>
                <a:xfrm>
                  <a:off x="7748520" y="4106088"/>
                  <a:ext cx="475429" cy="501557"/>
                </a:xfrm>
                <a:custGeom>
                  <a:rect b="b" l="l" r="r" t="t"/>
                  <a:pathLst>
                    <a:path extrusionOk="0" h="9080" w="8607">
                      <a:moveTo>
                        <a:pt x="5783" y="1"/>
                      </a:moveTo>
                      <a:lnTo>
                        <a:pt x="5492" y="280"/>
                      </a:lnTo>
                      <a:cubicBezTo>
                        <a:pt x="4801" y="946"/>
                        <a:pt x="4110" y="1625"/>
                        <a:pt x="3431" y="2280"/>
                      </a:cubicBezTo>
                      <a:cubicBezTo>
                        <a:pt x="3370" y="2328"/>
                        <a:pt x="3322" y="2389"/>
                        <a:pt x="3261" y="2449"/>
                      </a:cubicBezTo>
                      <a:lnTo>
                        <a:pt x="2716" y="2958"/>
                      </a:lnTo>
                      <a:cubicBezTo>
                        <a:pt x="2692" y="3007"/>
                        <a:pt x="2655" y="3031"/>
                        <a:pt x="2619" y="3068"/>
                      </a:cubicBezTo>
                      <a:lnTo>
                        <a:pt x="2158" y="3528"/>
                      </a:lnTo>
                      <a:cubicBezTo>
                        <a:pt x="570" y="5213"/>
                        <a:pt x="1" y="7080"/>
                        <a:pt x="655" y="8219"/>
                      </a:cubicBezTo>
                      <a:cubicBezTo>
                        <a:pt x="776" y="8437"/>
                        <a:pt x="934" y="8619"/>
                        <a:pt x="1128" y="8765"/>
                      </a:cubicBezTo>
                      <a:cubicBezTo>
                        <a:pt x="1298" y="8886"/>
                        <a:pt x="1467" y="8995"/>
                        <a:pt x="1649" y="9080"/>
                      </a:cubicBezTo>
                      <a:cubicBezTo>
                        <a:pt x="1989" y="8716"/>
                        <a:pt x="2340" y="8353"/>
                        <a:pt x="2679" y="7977"/>
                      </a:cubicBezTo>
                      <a:cubicBezTo>
                        <a:pt x="4643" y="5856"/>
                        <a:pt x="6619" y="3722"/>
                        <a:pt x="8583" y="1601"/>
                      </a:cubicBezTo>
                      <a:cubicBezTo>
                        <a:pt x="8607" y="1431"/>
                        <a:pt x="8558" y="1261"/>
                        <a:pt x="8461" y="1140"/>
                      </a:cubicBezTo>
                      <a:cubicBezTo>
                        <a:pt x="8425" y="1104"/>
                        <a:pt x="8389" y="1068"/>
                        <a:pt x="8340" y="1043"/>
                      </a:cubicBezTo>
                      <a:cubicBezTo>
                        <a:pt x="8206" y="986"/>
                        <a:pt x="8064" y="951"/>
                        <a:pt x="7921" y="951"/>
                      </a:cubicBezTo>
                      <a:cubicBezTo>
                        <a:pt x="7883" y="951"/>
                        <a:pt x="7845" y="953"/>
                        <a:pt x="7807" y="958"/>
                      </a:cubicBezTo>
                      <a:lnTo>
                        <a:pt x="7564" y="958"/>
                      </a:lnTo>
                      <a:lnTo>
                        <a:pt x="7443" y="934"/>
                      </a:lnTo>
                      <a:cubicBezTo>
                        <a:pt x="7407" y="922"/>
                        <a:pt x="7370" y="910"/>
                        <a:pt x="7346" y="910"/>
                      </a:cubicBezTo>
                      <a:cubicBezTo>
                        <a:pt x="7152" y="849"/>
                        <a:pt x="6983" y="777"/>
                        <a:pt x="6813" y="692"/>
                      </a:cubicBezTo>
                      <a:cubicBezTo>
                        <a:pt x="6510" y="534"/>
                        <a:pt x="6231" y="340"/>
                        <a:pt x="5964" y="134"/>
                      </a:cubicBezTo>
                      <a:cubicBezTo>
                        <a:pt x="5892" y="98"/>
                        <a:pt x="5831" y="49"/>
                        <a:pt x="578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8" name="Google Shape;2218;p44"/>
                <p:cNvSpPr/>
                <p:nvPr/>
              </p:nvSpPr>
              <p:spPr>
                <a:xfrm>
                  <a:off x="7748520" y="4144257"/>
                  <a:ext cx="475429" cy="463387"/>
                </a:xfrm>
                <a:custGeom>
                  <a:rect b="b" l="l" r="r" t="t"/>
                  <a:pathLst>
                    <a:path extrusionOk="0" h="8389" w="8607">
                      <a:moveTo>
                        <a:pt x="6813" y="1"/>
                      </a:moveTo>
                      <a:cubicBezTo>
                        <a:pt x="6158" y="595"/>
                        <a:pt x="5661" y="1867"/>
                        <a:pt x="4413" y="2267"/>
                      </a:cubicBezTo>
                      <a:cubicBezTo>
                        <a:pt x="4140" y="2352"/>
                        <a:pt x="3855" y="2395"/>
                        <a:pt x="3569" y="2395"/>
                      </a:cubicBezTo>
                      <a:cubicBezTo>
                        <a:pt x="3282" y="2395"/>
                        <a:pt x="2995" y="2352"/>
                        <a:pt x="2716" y="2267"/>
                      </a:cubicBezTo>
                      <a:cubicBezTo>
                        <a:pt x="2692" y="2316"/>
                        <a:pt x="2655" y="2340"/>
                        <a:pt x="2619" y="2377"/>
                      </a:cubicBezTo>
                      <a:lnTo>
                        <a:pt x="2158" y="2837"/>
                      </a:lnTo>
                      <a:cubicBezTo>
                        <a:pt x="570" y="4522"/>
                        <a:pt x="1" y="6389"/>
                        <a:pt x="655" y="7528"/>
                      </a:cubicBezTo>
                      <a:cubicBezTo>
                        <a:pt x="776" y="7746"/>
                        <a:pt x="934" y="7928"/>
                        <a:pt x="1128" y="8074"/>
                      </a:cubicBezTo>
                      <a:cubicBezTo>
                        <a:pt x="1298" y="8195"/>
                        <a:pt x="1467" y="8304"/>
                        <a:pt x="1649" y="8389"/>
                      </a:cubicBezTo>
                      <a:cubicBezTo>
                        <a:pt x="1989" y="8025"/>
                        <a:pt x="2340" y="7662"/>
                        <a:pt x="2679" y="7286"/>
                      </a:cubicBezTo>
                      <a:cubicBezTo>
                        <a:pt x="4643" y="5165"/>
                        <a:pt x="6619" y="3031"/>
                        <a:pt x="8583" y="910"/>
                      </a:cubicBezTo>
                      <a:cubicBezTo>
                        <a:pt x="8607" y="740"/>
                        <a:pt x="8558" y="570"/>
                        <a:pt x="8461" y="449"/>
                      </a:cubicBezTo>
                      <a:cubicBezTo>
                        <a:pt x="8425" y="413"/>
                        <a:pt x="8389" y="377"/>
                        <a:pt x="8340" y="352"/>
                      </a:cubicBezTo>
                      <a:cubicBezTo>
                        <a:pt x="8206" y="295"/>
                        <a:pt x="8064" y="260"/>
                        <a:pt x="7921" y="260"/>
                      </a:cubicBezTo>
                      <a:cubicBezTo>
                        <a:pt x="7883" y="260"/>
                        <a:pt x="7845" y="262"/>
                        <a:pt x="7807" y="267"/>
                      </a:cubicBezTo>
                      <a:cubicBezTo>
                        <a:pt x="7770" y="274"/>
                        <a:pt x="7731" y="277"/>
                        <a:pt x="7690" y="277"/>
                      </a:cubicBezTo>
                      <a:cubicBezTo>
                        <a:pt x="7649" y="277"/>
                        <a:pt x="7607" y="274"/>
                        <a:pt x="7564" y="267"/>
                      </a:cubicBezTo>
                      <a:lnTo>
                        <a:pt x="7443" y="243"/>
                      </a:lnTo>
                      <a:cubicBezTo>
                        <a:pt x="7407" y="231"/>
                        <a:pt x="7370" y="231"/>
                        <a:pt x="7346" y="219"/>
                      </a:cubicBezTo>
                      <a:cubicBezTo>
                        <a:pt x="7152" y="158"/>
                        <a:pt x="6983" y="86"/>
                        <a:pt x="68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44"/>
                <p:cNvSpPr/>
                <p:nvPr/>
              </p:nvSpPr>
              <p:spPr>
                <a:xfrm>
                  <a:off x="7777962" y="4220595"/>
                  <a:ext cx="150743" cy="114563"/>
                </a:xfrm>
                <a:custGeom>
                  <a:rect b="b" l="l" r="r" t="t"/>
                  <a:pathLst>
                    <a:path extrusionOk="0" h="2074" w="2729">
                      <a:moveTo>
                        <a:pt x="1310" y="1"/>
                      </a:moveTo>
                      <a:cubicBezTo>
                        <a:pt x="959" y="37"/>
                        <a:pt x="631" y="207"/>
                        <a:pt x="401" y="473"/>
                      </a:cubicBezTo>
                      <a:cubicBezTo>
                        <a:pt x="122" y="813"/>
                        <a:pt x="1" y="1261"/>
                        <a:pt x="98" y="1698"/>
                      </a:cubicBezTo>
                      <a:lnTo>
                        <a:pt x="1674" y="2073"/>
                      </a:lnTo>
                      <a:lnTo>
                        <a:pt x="2728" y="1164"/>
                      </a:lnTo>
                      <a:lnTo>
                        <a:pt x="13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44"/>
                <p:cNvSpPr/>
                <p:nvPr/>
              </p:nvSpPr>
              <p:spPr>
                <a:xfrm>
                  <a:off x="7808122" y="4170384"/>
                  <a:ext cx="435271" cy="438641"/>
                </a:xfrm>
                <a:custGeom>
                  <a:rect b="b" l="l" r="r" t="t"/>
                  <a:pathLst>
                    <a:path extrusionOk="0" h="7941" w="7880">
                      <a:moveTo>
                        <a:pt x="7407" y="1"/>
                      </a:moveTo>
                      <a:lnTo>
                        <a:pt x="170" y="7685"/>
                      </a:lnTo>
                      <a:lnTo>
                        <a:pt x="0" y="7867"/>
                      </a:lnTo>
                      <a:lnTo>
                        <a:pt x="85" y="7940"/>
                      </a:lnTo>
                      <a:lnTo>
                        <a:pt x="825" y="7940"/>
                      </a:lnTo>
                      <a:lnTo>
                        <a:pt x="7879" y="437"/>
                      </a:lnTo>
                      <a:lnTo>
                        <a:pt x="74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44"/>
                <p:cNvSpPr/>
                <p:nvPr/>
              </p:nvSpPr>
              <p:spPr>
                <a:xfrm>
                  <a:off x="7781994" y="4019089"/>
                  <a:ext cx="204931" cy="188194"/>
                </a:xfrm>
                <a:custGeom>
                  <a:rect b="b" l="l" r="r" t="t"/>
                  <a:pathLst>
                    <a:path extrusionOk="0" h="3407" w="3710">
                      <a:moveTo>
                        <a:pt x="3710" y="0"/>
                      </a:moveTo>
                      <a:lnTo>
                        <a:pt x="1" y="2121"/>
                      </a:lnTo>
                      <a:lnTo>
                        <a:pt x="401" y="2582"/>
                      </a:lnTo>
                      <a:lnTo>
                        <a:pt x="510" y="2703"/>
                      </a:lnTo>
                      <a:lnTo>
                        <a:pt x="934" y="3188"/>
                      </a:lnTo>
                      <a:cubicBezTo>
                        <a:pt x="995" y="3261"/>
                        <a:pt x="1067" y="3333"/>
                        <a:pt x="1128" y="3406"/>
                      </a:cubicBezTo>
                      <a:cubicBezTo>
                        <a:pt x="1989" y="2279"/>
                        <a:pt x="2849" y="1140"/>
                        <a:pt x="3710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44"/>
                <p:cNvSpPr/>
                <p:nvPr/>
              </p:nvSpPr>
              <p:spPr>
                <a:xfrm>
                  <a:off x="7119145" y="3842330"/>
                  <a:ext cx="314743" cy="699804"/>
                </a:xfrm>
                <a:custGeom>
                  <a:rect b="b" l="l" r="r" t="t"/>
                  <a:pathLst>
                    <a:path extrusionOk="0" h="12669" w="5698">
                      <a:moveTo>
                        <a:pt x="1467" y="0"/>
                      </a:moveTo>
                      <a:cubicBezTo>
                        <a:pt x="1419" y="424"/>
                        <a:pt x="1370" y="849"/>
                        <a:pt x="1310" y="1273"/>
                      </a:cubicBezTo>
                      <a:lnTo>
                        <a:pt x="1164" y="2873"/>
                      </a:lnTo>
                      <a:lnTo>
                        <a:pt x="1152" y="2958"/>
                      </a:lnTo>
                      <a:lnTo>
                        <a:pt x="1079" y="3685"/>
                      </a:lnTo>
                      <a:cubicBezTo>
                        <a:pt x="1091" y="3733"/>
                        <a:pt x="1091" y="3770"/>
                        <a:pt x="1067" y="3806"/>
                      </a:cubicBezTo>
                      <a:lnTo>
                        <a:pt x="1007" y="4449"/>
                      </a:lnTo>
                      <a:lnTo>
                        <a:pt x="982" y="4643"/>
                      </a:lnTo>
                      <a:lnTo>
                        <a:pt x="922" y="5249"/>
                      </a:lnTo>
                      <a:lnTo>
                        <a:pt x="910" y="5430"/>
                      </a:lnTo>
                      <a:lnTo>
                        <a:pt x="849" y="6049"/>
                      </a:lnTo>
                      <a:lnTo>
                        <a:pt x="825" y="6230"/>
                      </a:lnTo>
                      <a:lnTo>
                        <a:pt x="764" y="6873"/>
                      </a:lnTo>
                      <a:lnTo>
                        <a:pt x="752" y="7067"/>
                      </a:lnTo>
                      <a:lnTo>
                        <a:pt x="728" y="7237"/>
                      </a:lnTo>
                      <a:lnTo>
                        <a:pt x="691" y="7697"/>
                      </a:lnTo>
                      <a:lnTo>
                        <a:pt x="667" y="7843"/>
                      </a:lnTo>
                      <a:lnTo>
                        <a:pt x="607" y="8497"/>
                      </a:lnTo>
                      <a:cubicBezTo>
                        <a:pt x="522" y="9309"/>
                        <a:pt x="449" y="10121"/>
                        <a:pt x="364" y="10934"/>
                      </a:cubicBezTo>
                      <a:cubicBezTo>
                        <a:pt x="1" y="11879"/>
                        <a:pt x="146" y="12255"/>
                        <a:pt x="304" y="12424"/>
                      </a:cubicBezTo>
                      <a:cubicBezTo>
                        <a:pt x="455" y="12598"/>
                        <a:pt x="702" y="12668"/>
                        <a:pt x="1005" y="12668"/>
                      </a:cubicBezTo>
                      <a:cubicBezTo>
                        <a:pt x="2203" y="12668"/>
                        <a:pt x="4266" y="11561"/>
                        <a:pt x="4643" y="11358"/>
                      </a:cubicBezTo>
                      <a:lnTo>
                        <a:pt x="4922" y="8558"/>
                      </a:lnTo>
                      <a:lnTo>
                        <a:pt x="5067" y="7091"/>
                      </a:lnTo>
                      <a:lnTo>
                        <a:pt x="5613" y="1467"/>
                      </a:lnTo>
                      <a:lnTo>
                        <a:pt x="5685" y="776"/>
                      </a:lnTo>
                      <a:lnTo>
                        <a:pt x="5698" y="618"/>
                      </a:lnTo>
                      <a:cubicBezTo>
                        <a:pt x="4291" y="412"/>
                        <a:pt x="2885" y="206"/>
                        <a:pt x="146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3" name="Google Shape;2223;p44"/>
                <p:cNvSpPr/>
                <p:nvPr/>
              </p:nvSpPr>
              <p:spPr>
                <a:xfrm>
                  <a:off x="7159302" y="4225290"/>
                  <a:ext cx="239786" cy="89761"/>
                </a:xfrm>
                <a:custGeom>
                  <a:rect b="b" l="l" r="r" t="t"/>
                  <a:pathLst>
                    <a:path extrusionOk="0" h="1625" w="4341">
                      <a:moveTo>
                        <a:pt x="3007" y="0"/>
                      </a:moveTo>
                      <a:cubicBezTo>
                        <a:pt x="2013" y="97"/>
                        <a:pt x="1007" y="207"/>
                        <a:pt x="1" y="304"/>
                      </a:cubicBezTo>
                      <a:cubicBezTo>
                        <a:pt x="1395" y="740"/>
                        <a:pt x="2801" y="1188"/>
                        <a:pt x="4195" y="1625"/>
                      </a:cubicBezTo>
                      <a:lnTo>
                        <a:pt x="4340" y="158"/>
                      </a:lnTo>
                      <a:lnTo>
                        <a:pt x="3007" y="0"/>
                      </a:ln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44"/>
                <p:cNvSpPr/>
                <p:nvPr/>
              </p:nvSpPr>
              <p:spPr>
                <a:xfrm>
                  <a:off x="7263756" y="2598275"/>
                  <a:ext cx="291985" cy="660917"/>
                </a:xfrm>
                <a:custGeom>
                  <a:rect b="b" l="l" r="r" t="t"/>
                  <a:pathLst>
                    <a:path extrusionOk="0" h="11965" w="5286">
                      <a:moveTo>
                        <a:pt x="3564" y="0"/>
                      </a:moveTo>
                      <a:lnTo>
                        <a:pt x="1322" y="134"/>
                      </a:lnTo>
                      <a:cubicBezTo>
                        <a:pt x="886" y="3831"/>
                        <a:pt x="437" y="7528"/>
                        <a:pt x="1" y="11237"/>
                      </a:cubicBezTo>
                      <a:cubicBezTo>
                        <a:pt x="316" y="11479"/>
                        <a:pt x="667" y="11673"/>
                        <a:pt x="1043" y="11795"/>
                      </a:cubicBezTo>
                      <a:cubicBezTo>
                        <a:pt x="1408" y="11915"/>
                        <a:pt x="1771" y="11965"/>
                        <a:pt x="2122" y="11965"/>
                      </a:cubicBezTo>
                      <a:cubicBezTo>
                        <a:pt x="3717" y="11965"/>
                        <a:pt x="5067" y="10931"/>
                        <a:pt x="5286" y="10752"/>
                      </a:cubicBezTo>
                      <a:cubicBezTo>
                        <a:pt x="5237" y="7976"/>
                        <a:pt x="4886" y="5225"/>
                        <a:pt x="4255" y="2522"/>
                      </a:cubicBezTo>
                      <a:cubicBezTo>
                        <a:pt x="4037" y="1649"/>
                        <a:pt x="3807" y="800"/>
                        <a:pt x="3564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44"/>
                <p:cNvSpPr/>
                <p:nvPr/>
              </p:nvSpPr>
              <p:spPr>
                <a:xfrm>
                  <a:off x="7336062" y="2433557"/>
                  <a:ext cx="124616" cy="174827"/>
                </a:xfrm>
                <a:custGeom>
                  <a:rect b="b" l="l" r="r" t="t"/>
                  <a:pathLst>
                    <a:path extrusionOk="0" h="3165" w="2256">
                      <a:moveTo>
                        <a:pt x="1371" y="1"/>
                      </a:moveTo>
                      <a:cubicBezTo>
                        <a:pt x="1164" y="73"/>
                        <a:pt x="958" y="146"/>
                        <a:pt x="764" y="207"/>
                      </a:cubicBezTo>
                      <a:cubicBezTo>
                        <a:pt x="558" y="267"/>
                        <a:pt x="364" y="340"/>
                        <a:pt x="171" y="413"/>
                      </a:cubicBezTo>
                      <a:cubicBezTo>
                        <a:pt x="158" y="595"/>
                        <a:pt x="146" y="764"/>
                        <a:pt x="122" y="946"/>
                      </a:cubicBezTo>
                      <a:cubicBezTo>
                        <a:pt x="122" y="1055"/>
                        <a:pt x="122" y="1164"/>
                        <a:pt x="110" y="1273"/>
                      </a:cubicBezTo>
                      <a:cubicBezTo>
                        <a:pt x="98" y="1431"/>
                        <a:pt x="86" y="1601"/>
                        <a:pt x="86" y="1758"/>
                      </a:cubicBezTo>
                      <a:cubicBezTo>
                        <a:pt x="74" y="1795"/>
                        <a:pt x="74" y="1831"/>
                        <a:pt x="86" y="1855"/>
                      </a:cubicBezTo>
                      <a:cubicBezTo>
                        <a:pt x="61" y="2110"/>
                        <a:pt x="49" y="2364"/>
                        <a:pt x="25" y="2619"/>
                      </a:cubicBezTo>
                      <a:cubicBezTo>
                        <a:pt x="25" y="2789"/>
                        <a:pt x="13" y="2946"/>
                        <a:pt x="1" y="3128"/>
                      </a:cubicBezTo>
                      <a:cubicBezTo>
                        <a:pt x="1" y="3140"/>
                        <a:pt x="1" y="3152"/>
                        <a:pt x="1" y="3164"/>
                      </a:cubicBezTo>
                      <a:lnTo>
                        <a:pt x="37" y="3164"/>
                      </a:lnTo>
                      <a:cubicBezTo>
                        <a:pt x="280" y="3152"/>
                        <a:pt x="510" y="3140"/>
                        <a:pt x="740" y="3116"/>
                      </a:cubicBezTo>
                      <a:cubicBezTo>
                        <a:pt x="886" y="3116"/>
                        <a:pt x="1019" y="3092"/>
                        <a:pt x="1164" y="3092"/>
                      </a:cubicBezTo>
                      <a:cubicBezTo>
                        <a:pt x="1528" y="3067"/>
                        <a:pt x="1892" y="3043"/>
                        <a:pt x="2255" y="3031"/>
                      </a:cubicBezTo>
                      <a:cubicBezTo>
                        <a:pt x="2207" y="2837"/>
                        <a:pt x="2158" y="2655"/>
                        <a:pt x="2086" y="2486"/>
                      </a:cubicBezTo>
                      <a:cubicBezTo>
                        <a:pt x="2025" y="2255"/>
                        <a:pt x="1965" y="2037"/>
                        <a:pt x="1916" y="1819"/>
                      </a:cubicBezTo>
                      <a:cubicBezTo>
                        <a:pt x="1904" y="1795"/>
                        <a:pt x="1892" y="1770"/>
                        <a:pt x="1892" y="1746"/>
                      </a:cubicBezTo>
                      <a:cubicBezTo>
                        <a:pt x="1892" y="1746"/>
                        <a:pt x="1807" y="1419"/>
                        <a:pt x="1722" y="1128"/>
                      </a:cubicBezTo>
                      <a:cubicBezTo>
                        <a:pt x="1577" y="643"/>
                        <a:pt x="1383" y="49"/>
                        <a:pt x="1371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44"/>
                <p:cNvSpPr/>
                <p:nvPr/>
              </p:nvSpPr>
              <p:spPr>
                <a:xfrm>
                  <a:off x="7393620" y="2392185"/>
                  <a:ext cx="48996" cy="41262"/>
                </a:xfrm>
                <a:custGeom>
                  <a:rect b="b" l="l" r="r" t="t"/>
                  <a:pathLst>
                    <a:path extrusionOk="0" h="747" w="887">
                      <a:moveTo>
                        <a:pt x="421" y="0"/>
                      </a:moveTo>
                      <a:cubicBezTo>
                        <a:pt x="238" y="0"/>
                        <a:pt x="79" y="125"/>
                        <a:pt x="38" y="313"/>
                      </a:cubicBezTo>
                      <a:cubicBezTo>
                        <a:pt x="0" y="555"/>
                        <a:pt x="198" y="746"/>
                        <a:pt x="418" y="746"/>
                      </a:cubicBezTo>
                      <a:cubicBezTo>
                        <a:pt x="485" y="746"/>
                        <a:pt x="554" y="729"/>
                        <a:pt x="619" y="689"/>
                      </a:cubicBezTo>
                      <a:cubicBezTo>
                        <a:pt x="886" y="507"/>
                        <a:pt x="826" y="83"/>
                        <a:pt x="510" y="10"/>
                      </a:cubicBezTo>
                      <a:cubicBezTo>
                        <a:pt x="480" y="4"/>
                        <a:pt x="450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7" name="Google Shape;2227;p44"/>
                <p:cNvSpPr/>
                <p:nvPr/>
              </p:nvSpPr>
              <p:spPr>
                <a:xfrm>
                  <a:off x="7243705" y="2588222"/>
                  <a:ext cx="185488" cy="434609"/>
                </a:xfrm>
                <a:custGeom>
                  <a:rect b="b" l="l" r="r" t="t"/>
                  <a:pathLst>
                    <a:path extrusionOk="0" h="7868" w="3358">
                      <a:moveTo>
                        <a:pt x="2133" y="1"/>
                      </a:moveTo>
                      <a:cubicBezTo>
                        <a:pt x="1552" y="522"/>
                        <a:pt x="1139" y="1225"/>
                        <a:pt x="994" y="2001"/>
                      </a:cubicBezTo>
                      <a:cubicBezTo>
                        <a:pt x="994" y="2001"/>
                        <a:pt x="836" y="2461"/>
                        <a:pt x="558" y="3770"/>
                      </a:cubicBezTo>
                      <a:cubicBezTo>
                        <a:pt x="497" y="4110"/>
                        <a:pt x="424" y="4510"/>
                        <a:pt x="327" y="4983"/>
                      </a:cubicBezTo>
                      <a:cubicBezTo>
                        <a:pt x="303" y="5140"/>
                        <a:pt x="279" y="5298"/>
                        <a:pt x="243" y="5455"/>
                      </a:cubicBezTo>
                      <a:lnTo>
                        <a:pt x="121" y="6219"/>
                      </a:lnTo>
                      <a:cubicBezTo>
                        <a:pt x="109" y="6243"/>
                        <a:pt x="109" y="6255"/>
                        <a:pt x="109" y="6267"/>
                      </a:cubicBezTo>
                      <a:cubicBezTo>
                        <a:pt x="85" y="6413"/>
                        <a:pt x="49" y="6570"/>
                        <a:pt x="36" y="6716"/>
                      </a:cubicBezTo>
                      <a:cubicBezTo>
                        <a:pt x="12" y="6946"/>
                        <a:pt x="0" y="7177"/>
                        <a:pt x="0" y="7395"/>
                      </a:cubicBezTo>
                      <a:lnTo>
                        <a:pt x="0" y="7504"/>
                      </a:lnTo>
                      <a:lnTo>
                        <a:pt x="2315" y="7867"/>
                      </a:lnTo>
                      <a:cubicBezTo>
                        <a:pt x="2327" y="7807"/>
                        <a:pt x="2340" y="7758"/>
                        <a:pt x="2352" y="7722"/>
                      </a:cubicBezTo>
                      <a:cubicBezTo>
                        <a:pt x="2376" y="7625"/>
                        <a:pt x="2388" y="7540"/>
                        <a:pt x="2412" y="7443"/>
                      </a:cubicBezTo>
                      <a:cubicBezTo>
                        <a:pt x="2424" y="7407"/>
                        <a:pt x="2436" y="7370"/>
                        <a:pt x="2449" y="7334"/>
                      </a:cubicBezTo>
                      <a:cubicBezTo>
                        <a:pt x="2485" y="7213"/>
                        <a:pt x="2509" y="7080"/>
                        <a:pt x="2546" y="6958"/>
                      </a:cubicBezTo>
                      <a:cubicBezTo>
                        <a:pt x="2570" y="6873"/>
                        <a:pt x="2594" y="6777"/>
                        <a:pt x="2618" y="6692"/>
                      </a:cubicBezTo>
                      <a:cubicBezTo>
                        <a:pt x="2630" y="6643"/>
                        <a:pt x="2643" y="6607"/>
                        <a:pt x="2655" y="6558"/>
                      </a:cubicBezTo>
                      <a:cubicBezTo>
                        <a:pt x="2655" y="6534"/>
                        <a:pt x="2667" y="6510"/>
                        <a:pt x="2667" y="6486"/>
                      </a:cubicBezTo>
                      <a:cubicBezTo>
                        <a:pt x="2715" y="6280"/>
                        <a:pt x="2776" y="6098"/>
                        <a:pt x="2812" y="5880"/>
                      </a:cubicBezTo>
                      <a:cubicBezTo>
                        <a:pt x="2861" y="5722"/>
                        <a:pt x="2897" y="5577"/>
                        <a:pt x="2933" y="5419"/>
                      </a:cubicBezTo>
                      <a:cubicBezTo>
                        <a:pt x="3006" y="5152"/>
                        <a:pt x="3079" y="4873"/>
                        <a:pt x="3140" y="4607"/>
                      </a:cubicBezTo>
                      <a:cubicBezTo>
                        <a:pt x="3176" y="4522"/>
                        <a:pt x="3188" y="4437"/>
                        <a:pt x="3212" y="4328"/>
                      </a:cubicBezTo>
                      <a:cubicBezTo>
                        <a:pt x="3261" y="4158"/>
                        <a:pt x="3309" y="3976"/>
                        <a:pt x="3358" y="3807"/>
                      </a:cubicBezTo>
                      <a:lnTo>
                        <a:pt x="3346" y="1952"/>
                      </a:lnTo>
                      <a:cubicBezTo>
                        <a:pt x="3333" y="1916"/>
                        <a:pt x="3333" y="1879"/>
                        <a:pt x="3321" y="1843"/>
                      </a:cubicBezTo>
                      <a:cubicBezTo>
                        <a:pt x="2921" y="1225"/>
                        <a:pt x="2533" y="619"/>
                        <a:pt x="2133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44"/>
                <p:cNvSpPr/>
                <p:nvPr/>
              </p:nvSpPr>
              <p:spPr>
                <a:xfrm>
                  <a:off x="7014028" y="2686655"/>
                  <a:ext cx="368324" cy="428367"/>
                </a:xfrm>
                <a:custGeom>
                  <a:rect b="b" l="l" r="r" t="t"/>
                  <a:pathLst>
                    <a:path extrusionOk="0" h="7755" w="6668">
                      <a:moveTo>
                        <a:pt x="1928" y="1"/>
                      </a:moveTo>
                      <a:lnTo>
                        <a:pt x="0" y="1431"/>
                      </a:lnTo>
                      <a:cubicBezTo>
                        <a:pt x="703" y="3940"/>
                        <a:pt x="2316" y="6110"/>
                        <a:pt x="4510" y="7516"/>
                      </a:cubicBezTo>
                      <a:cubicBezTo>
                        <a:pt x="4695" y="7675"/>
                        <a:pt x="4937" y="7754"/>
                        <a:pt x="5189" y="7754"/>
                      </a:cubicBezTo>
                      <a:cubicBezTo>
                        <a:pt x="5415" y="7754"/>
                        <a:pt x="5649" y="7691"/>
                        <a:pt x="5855" y="7564"/>
                      </a:cubicBezTo>
                      <a:cubicBezTo>
                        <a:pt x="6388" y="7237"/>
                        <a:pt x="6667" y="6558"/>
                        <a:pt x="6425" y="6049"/>
                      </a:cubicBezTo>
                      <a:lnTo>
                        <a:pt x="1928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44"/>
                <p:cNvSpPr/>
                <p:nvPr/>
              </p:nvSpPr>
              <p:spPr>
                <a:xfrm>
                  <a:off x="7209513" y="3199533"/>
                  <a:ext cx="284639" cy="611424"/>
                </a:xfrm>
                <a:custGeom>
                  <a:rect b="b" l="l" r="r" t="t"/>
                  <a:pathLst>
                    <a:path extrusionOk="0" h="11069" w="5153">
                      <a:moveTo>
                        <a:pt x="1104" y="1"/>
                      </a:moveTo>
                      <a:cubicBezTo>
                        <a:pt x="971" y="691"/>
                        <a:pt x="837" y="1382"/>
                        <a:pt x="704" y="2073"/>
                      </a:cubicBezTo>
                      <a:lnTo>
                        <a:pt x="474" y="4873"/>
                      </a:lnTo>
                      <a:lnTo>
                        <a:pt x="340" y="6461"/>
                      </a:lnTo>
                      <a:lnTo>
                        <a:pt x="62" y="9976"/>
                      </a:lnTo>
                      <a:lnTo>
                        <a:pt x="1" y="10728"/>
                      </a:lnTo>
                      <a:lnTo>
                        <a:pt x="2462" y="10934"/>
                      </a:lnTo>
                      <a:cubicBezTo>
                        <a:pt x="2462" y="10934"/>
                        <a:pt x="4137" y="11068"/>
                        <a:pt x="4271" y="11068"/>
                      </a:cubicBezTo>
                      <a:cubicBezTo>
                        <a:pt x="4277" y="11068"/>
                        <a:pt x="4280" y="11068"/>
                        <a:pt x="4280" y="11067"/>
                      </a:cubicBezTo>
                      <a:lnTo>
                        <a:pt x="4292" y="10995"/>
                      </a:lnTo>
                      <a:lnTo>
                        <a:pt x="4328" y="10498"/>
                      </a:lnTo>
                      <a:lnTo>
                        <a:pt x="4437" y="9152"/>
                      </a:lnTo>
                      <a:lnTo>
                        <a:pt x="4522" y="8013"/>
                      </a:lnTo>
                      <a:lnTo>
                        <a:pt x="4692" y="5988"/>
                      </a:lnTo>
                      <a:lnTo>
                        <a:pt x="5152" y="328"/>
                      </a:lnTo>
                      <a:lnTo>
                        <a:pt x="4280" y="255"/>
                      </a:lnTo>
                      <a:lnTo>
                        <a:pt x="1104" y="1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44"/>
                <p:cNvSpPr/>
                <p:nvPr/>
              </p:nvSpPr>
              <p:spPr>
                <a:xfrm>
                  <a:off x="7330041" y="3153355"/>
                  <a:ext cx="393788" cy="640147"/>
                </a:xfrm>
                <a:custGeom>
                  <a:rect b="b" l="l" r="r" t="t"/>
                  <a:pathLst>
                    <a:path extrusionOk="0" h="11589" w="7129">
                      <a:moveTo>
                        <a:pt x="3880" y="0"/>
                      </a:moveTo>
                      <a:lnTo>
                        <a:pt x="3031" y="267"/>
                      </a:lnTo>
                      <a:lnTo>
                        <a:pt x="1" y="1224"/>
                      </a:lnTo>
                      <a:cubicBezTo>
                        <a:pt x="146" y="1927"/>
                        <a:pt x="280" y="2606"/>
                        <a:pt x="413" y="3297"/>
                      </a:cubicBezTo>
                      <a:lnTo>
                        <a:pt x="1261" y="5976"/>
                      </a:lnTo>
                      <a:lnTo>
                        <a:pt x="1734" y="7491"/>
                      </a:lnTo>
                      <a:lnTo>
                        <a:pt x="2789" y="10861"/>
                      </a:lnTo>
                      <a:cubicBezTo>
                        <a:pt x="2789" y="10861"/>
                        <a:pt x="3019" y="11588"/>
                        <a:pt x="3031" y="11588"/>
                      </a:cubicBezTo>
                      <a:lnTo>
                        <a:pt x="5383" y="10837"/>
                      </a:lnTo>
                      <a:cubicBezTo>
                        <a:pt x="5383" y="10837"/>
                        <a:pt x="7128" y="10291"/>
                        <a:pt x="7128" y="10279"/>
                      </a:cubicBezTo>
                      <a:lnTo>
                        <a:pt x="7104" y="10194"/>
                      </a:lnTo>
                      <a:lnTo>
                        <a:pt x="6946" y="9734"/>
                      </a:lnTo>
                      <a:lnTo>
                        <a:pt x="6534" y="8437"/>
                      </a:lnTo>
                      <a:lnTo>
                        <a:pt x="6195" y="7346"/>
                      </a:lnTo>
                      <a:lnTo>
                        <a:pt x="5589" y="5418"/>
                      </a:lnTo>
                      <a:lnTo>
                        <a:pt x="3880" y="0"/>
                      </a:ln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44"/>
                <p:cNvSpPr/>
                <p:nvPr/>
              </p:nvSpPr>
              <p:spPr>
                <a:xfrm>
                  <a:off x="7199515" y="3706612"/>
                  <a:ext cx="250447" cy="242051"/>
                </a:xfrm>
                <a:custGeom>
                  <a:rect b="b" l="l" r="r" t="t"/>
                  <a:pathLst>
                    <a:path extrusionOk="0" h="4382" w="4534">
                      <a:moveTo>
                        <a:pt x="2181" y="0"/>
                      </a:moveTo>
                      <a:cubicBezTo>
                        <a:pt x="1840" y="0"/>
                        <a:pt x="1497" y="74"/>
                        <a:pt x="1176" y="227"/>
                      </a:cubicBezTo>
                      <a:cubicBezTo>
                        <a:pt x="1115" y="251"/>
                        <a:pt x="1067" y="275"/>
                        <a:pt x="1006" y="312"/>
                      </a:cubicBezTo>
                      <a:cubicBezTo>
                        <a:pt x="788" y="445"/>
                        <a:pt x="594" y="615"/>
                        <a:pt x="449" y="821"/>
                      </a:cubicBezTo>
                      <a:cubicBezTo>
                        <a:pt x="376" y="906"/>
                        <a:pt x="327" y="978"/>
                        <a:pt x="279" y="1075"/>
                      </a:cubicBezTo>
                      <a:cubicBezTo>
                        <a:pt x="170" y="1269"/>
                        <a:pt x="97" y="1475"/>
                        <a:pt x="61" y="1693"/>
                      </a:cubicBezTo>
                      <a:cubicBezTo>
                        <a:pt x="49" y="1706"/>
                        <a:pt x="49" y="1718"/>
                        <a:pt x="61" y="1730"/>
                      </a:cubicBezTo>
                      <a:lnTo>
                        <a:pt x="24" y="2009"/>
                      </a:lnTo>
                      <a:cubicBezTo>
                        <a:pt x="0" y="2869"/>
                        <a:pt x="461" y="3669"/>
                        <a:pt x="1224" y="4069"/>
                      </a:cubicBezTo>
                      <a:cubicBezTo>
                        <a:pt x="1596" y="4281"/>
                        <a:pt x="1999" y="4381"/>
                        <a:pt x="2392" y="4381"/>
                      </a:cubicBezTo>
                      <a:cubicBezTo>
                        <a:pt x="3126" y="4381"/>
                        <a:pt x="3824" y="4030"/>
                        <a:pt x="4218" y="3390"/>
                      </a:cubicBezTo>
                      <a:cubicBezTo>
                        <a:pt x="4230" y="3366"/>
                        <a:pt x="4255" y="3330"/>
                        <a:pt x="4267" y="3306"/>
                      </a:cubicBezTo>
                      <a:cubicBezTo>
                        <a:pt x="4449" y="2990"/>
                        <a:pt x="4533" y="2639"/>
                        <a:pt x="4533" y="2275"/>
                      </a:cubicBezTo>
                      <a:cubicBezTo>
                        <a:pt x="4521" y="1730"/>
                        <a:pt x="4315" y="1209"/>
                        <a:pt x="3952" y="809"/>
                      </a:cubicBezTo>
                      <a:cubicBezTo>
                        <a:pt x="3495" y="280"/>
                        <a:pt x="2844" y="0"/>
                        <a:pt x="2181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2" name="Google Shape;2232;p44"/>
                <p:cNvSpPr/>
                <p:nvPr/>
              </p:nvSpPr>
              <p:spPr>
                <a:xfrm>
                  <a:off x="6847984" y="4408733"/>
                  <a:ext cx="585904" cy="189575"/>
                </a:xfrm>
                <a:custGeom>
                  <a:rect b="b" l="l" r="r" t="t"/>
                  <a:pathLst>
                    <a:path extrusionOk="0" h="3432" w="10607">
                      <a:moveTo>
                        <a:pt x="4498" y="1"/>
                      </a:moveTo>
                      <a:cubicBezTo>
                        <a:pt x="2207" y="1"/>
                        <a:pt x="483" y="870"/>
                        <a:pt x="97" y="2122"/>
                      </a:cubicBezTo>
                      <a:cubicBezTo>
                        <a:pt x="25" y="2352"/>
                        <a:pt x="0" y="2595"/>
                        <a:pt x="25" y="2837"/>
                      </a:cubicBezTo>
                      <a:cubicBezTo>
                        <a:pt x="49" y="3043"/>
                        <a:pt x="97" y="3237"/>
                        <a:pt x="158" y="3431"/>
                      </a:cubicBezTo>
                      <a:cubicBezTo>
                        <a:pt x="655" y="3419"/>
                        <a:pt x="1152" y="3419"/>
                        <a:pt x="1661" y="3419"/>
                      </a:cubicBezTo>
                      <a:cubicBezTo>
                        <a:pt x="4558" y="3407"/>
                        <a:pt x="7455" y="3383"/>
                        <a:pt x="10352" y="3358"/>
                      </a:cubicBezTo>
                      <a:cubicBezTo>
                        <a:pt x="10485" y="3261"/>
                        <a:pt x="10582" y="3116"/>
                        <a:pt x="10607" y="2946"/>
                      </a:cubicBezTo>
                      <a:cubicBezTo>
                        <a:pt x="10607" y="2898"/>
                        <a:pt x="10607" y="2849"/>
                        <a:pt x="10594" y="2813"/>
                      </a:cubicBezTo>
                      <a:cubicBezTo>
                        <a:pt x="10534" y="2631"/>
                        <a:pt x="10437" y="2474"/>
                        <a:pt x="10291" y="2352"/>
                      </a:cubicBezTo>
                      <a:cubicBezTo>
                        <a:pt x="10231" y="2304"/>
                        <a:pt x="10170" y="2243"/>
                        <a:pt x="10134" y="2170"/>
                      </a:cubicBezTo>
                      <a:cubicBezTo>
                        <a:pt x="10110" y="2134"/>
                        <a:pt x="10085" y="2110"/>
                        <a:pt x="10061" y="2061"/>
                      </a:cubicBezTo>
                      <a:cubicBezTo>
                        <a:pt x="10049" y="2037"/>
                        <a:pt x="10025" y="2013"/>
                        <a:pt x="10013" y="1977"/>
                      </a:cubicBezTo>
                      <a:cubicBezTo>
                        <a:pt x="9928" y="1807"/>
                        <a:pt x="9855" y="1625"/>
                        <a:pt x="9807" y="1443"/>
                      </a:cubicBezTo>
                      <a:cubicBezTo>
                        <a:pt x="9710" y="1116"/>
                        <a:pt x="9661" y="777"/>
                        <a:pt x="9625" y="449"/>
                      </a:cubicBezTo>
                      <a:cubicBezTo>
                        <a:pt x="9613" y="364"/>
                        <a:pt x="9600" y="292"/>
                        <a:pt x="9600" y="219"/>
                      </a:cubicBezTo>
                      <a:lnTo>
                        <a:pt x="9200" y="207"/>
                      </a:lnTo>
                      <a:cubicBezTo>
                        <a:pt x="8243" y="158"/>
                        <a:pt x="7285" y="110"/>
                        <a:pt x="6328" y="73"/>
                      </a:cubicBezTo>
                      <a:cubicBezTo>
                        <a:pt x="6243" y="61"/>
                        <a:pt x="6182" y="61"/>
                        <a:pt x="6097" y="61"/>
                      </a:cubicBezTo>
                      <a:lnTo>
                        <a:pt x="5346" y="25"/>
                      </a:lnTo>
                      <a:lnTo>
                        <a:pt x="5200" y="25"/>
                      </a:lnTo>
                      <a:cubicBezTo>
                        <a:pt x="4970" y="13"/>
                        <a:pt x="4764" y="1"/>
                        <a:pt x="4546" y="1"/>
                      </a:cubicBezTo>
                      <a:cubicBezTo>
                        <a:pt x="4530" y="1"/>
                        <a:pt x="4514" y="1"/>
                        <a:pt x="4498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3" name="Google Shape;2233;p44"/>
                <p:cNvSpPr/>
                <p:nvPr/>
              </p:nvSpPr>
              <p:spPr>
                <a:xfrm>
                  <a:off x="6847984" y="4408733"/>
                  <a:ext cx="586567" cy="188857"/>
                </a:xfrm>
                <a:custGeom>
                  <a:rect b="b" l="l" r="r" t="t"/>
                  <a:pathLst>
                    <a:path extrusionOk="0" h="3419" w="10619">
                      <a:moveTo>
                        <a:pt x="4498" y="1"/>
                      </a:moveTo>
                      <a:cubicBezTo>
                        <a:pt x="2207" y="1"/>
                        <a:pt x="483" y="870"/>
                        <a:pt x="97" y="2122"/>
                      </a:cubicBezTo>
                      <a:cubicBezTo>
                        <a:pt x="25" y="2352"/>
                        <a:pt x="0" y="2595"/>
                        <a:pt x="25" y="2837"/>
                      </a:cubicBezTo>
                      <a:cubicBezTo>
                        <a:pt x="49" y="3031"/>
                        <a:pt x="97" y="3237"/>
                        <a:pt x="158" y="3419"/>
                      </a:cubicBezTo>
                      <a:lnTo>
                        <a:pt x="1661" y="3419"/>
                      </a:lnTo>
                      <a:cubicBezTo>
                        <a:pt x="4558" y="3407"/>
                        <a:pt x="7455" y="3383"/>
                        <a:pt x="10352" y="3358"/>
                      </a:cubicBezTo>
                      <a:cubicBezTo>
                        <a:pt x="10485" y="3261"/>
                        <a:pt x="10582" y="3116"/>
                        <a:pt x="10607" y="2946"/>
                      </a:cubicBezTo>
                      <a:cubicBezTo>
                        <a:pt x="10619" y="2898"/>
                        <a:pt x="10607" y="2849"/>
                        <a:pt x="10594" y="2801"/>
                      </a:cubicBezTo>
                      <a:cubicBezTo>
                        <a:pt x="10534" y="2631"/>
                        <a:pt x="10437" y="2474"/>
                        <a:pt x="10291" y="2352"/>
                      </a:cubicBezTo>
                      <a:cubicBezTo>
                        <a:pt x="10231" y="2292"/>
                        <a:pt x="10170" y="2231"/>
                        <a:pt x="10134" y="2170"/>
                      </a:cubicBezTo>
                      <a:cubicBezTo>
                        <a:pt x="10110" y="2134"/>
                        <a:pt x="10085" y="2098"/>
                        <a:pt x="10061" y="2061"/>
                      </a:cubicBezTo>
                      <a:cubicBezTo>
                        <a:pt x="10049" y="2037"/>
                        <a:pt x="10025" y="2001"/>
                        <a:pt x="10013" y="1977"/>
                      </a:cubicBezTo>
                      <a:cubicBezTo>
                        <a:pt x="9928" y="1807"/>
                        <a:pt x="9855" y="1625"/>
                        <a:pt x="9807" y="1431"/>
                      </a:cubicBezTo>
                      <a:cubicBezTo>
                        <a:pt x="9765" y="1429"/>
                        <a:pt x="9722" y="1428"/>
                        <a:pt x="9678" y="1428"/>
                      </a:cubicBezTo>
                      <a:cubicBezTo>
                        <a:pt x="9172" y="1428"/>
                        <a:pt x="8550" y="1572"/>
                        <a:pt x="7902" y="1572"/>
                      </a:cubicBezTo>
                      <a:cubicBezTo>
                        <a:pt x="7440" y="1572"/>
                        <a:pt x="6965" y="1499"/>
                        <a:pt x="6510" y="1249"/>
                      </a:cubicBezTo>
                      <a:cubicBezTo>
                        <a:pt x="6000" y="958"/>
                        <a:pt x="5600" y="534"/>
                        <a:pt x="5346" y="13"/>
                      </a:cubicBezTo>
                      <a:lnTo>
                        <a:pt x="5200" y="13"/>
                      </a:lnTo>
                      <a:cubicBezTo>
                        <a:pt x="4970" y="1"/>
                        <a:pt x="4764" y="1"/>
                        <a:pt x="4546" y="1"/>
                      </a:cubicBezTo>
                      <a:cubicBezTo>
                        <a:pt x="4530" y="1"/>
                        <a:pt x="4514" y="1"/>
                        <a:pt x="44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44"/>
                <p:cNvSpPr/>
                <p:nvPr/>
              </p:nvSpPr>
              <p:spPr>
                <a:xfrm>
                  <a:off x="7031427" y="4321679"/>
                  <a:ext cx="121909" cy="120583"/>
                </a:xfrm>
                <a:custGeom>
                  <a:rect b="b" l="l" r="r" t="t"/>
                  <a:pathLst>
                    <a:path extrusionOk="0" h="2183" w="2207">
                      <a:moveTo>
                        <a:pt x="1152" y="0"/>
                      </a:moveTo>
                      <a:cubicBezTo>
                        <a:pt x="1136" y="0"/>
                        <a:pt x="1120" y="0"/>
                        <a:pt x="1104" y="1"/>
                      </a:cubicBezTo>
                      <a:cubicBezTo>
                        <a:pt x="667" y="37"/>
                        <a:pt x="255" y="268"/>
                        <a:pt x="1" y="619"/>
                      </a:cubicBezTo>
                      <a:cubicBezTo>
                        <a:pt x="279" y="1092"/>
                        <a:pt x="546" y="1565"/>
                        <a:pt x="813" y="2025"/>
                      </a:cubicBezTo>
                      <a:lnTo>
                        <a:pt x="2207" y="2183"/>
                      </a:lnTo>
                      <a:cubicBezTo>
                        <a:pt x="2158" y="1565"/>
                        <a:pt x="2110" y="959"/>
                        <a:pt x="2061" y="340"/>
                      </a:cubicBezTo>
                      <a:cubicBezTo>
                        <a:pt x="1807" y="121"/>
                        <a:pt x="1486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44"/>
                <p:cNvSpPr/>
                <p:nvPr/>
              </p:nvSpPr>
              <p:spPr>
                <a:xfrm>
                  <a:off x="6836605" y="4573451"/>
                  <a:ext cx="597283" cy="35573"/>
                </a:xfrm>
                <a:custGeom>
                  <a:rect b="b" l="l" r="r" t="t"/>
                  <a:pathLst>
                    <a:path extrusionOk="0" h="644" w="10813">
                      <a:moveTo>
                        <a:pt x="0" y="1"/>
                      </a:moveTo>
                      <a:lnTo>
                        <a:pt x="0" y="643"/>
                      </a:lnTo>
                      <a:lnTo>
                        <a:pt x="10813" y="643"/>
                      </a:lnTo>
                      <a:lnTo>
                        <a:pt x="108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44"/>
                <p:cNvSpPr/>
                <p:nvPr/>
              </p:nvSpPr>
              <p:spPr>
                <a:xfrm>
                  <a:off x="7340757" y="2444273"/>
                  <a:ext cx="55624" cy="86447"/>
                </a:xfrm>
                <a:custGeom>
                  <a:rect b="b" l="l" r="r" t="t"/>
                  <a:pathLst>
                    <a:path extrusionOk="0" h="1565" w="1007">
                      <a:moveTo>
                        <a:pt x="692" y="1"/>
                      </a:moveTo>
                      <a:cubicBezTo>
                        <a:pt x="486" y="73"/>
                        <a:pt x="292" y="146"/>
                        <a:pt x="86" y="207"/>
                      </a:cubicBezTo>
                      <a:cubicBezTo>
                        <a:pt x="73" y="388"/>
                        <a:pt x="73" y="570"/>
                        <a:pt x="49" y="740"/>
                      </a:cubicBezTo>
                      <a:cubicBezTo>
                        <a:pt x="49" y="849"/>
                        <a:pt x="37" y="958"/>
                        <a:pt x="25" y="1067"/>
                      </a:cubicBezTo>
                      <a:cubicBezTo>
                        <a:pt x="13" y="1237"/>
                        <a:pt x="1" y="1395"/>
                        <a:pt x="1" y="1564"/>
                      </a:cubicBezTo>
                      <a:cubicBezTo>
                        <a:pt x="231" y="1504"/>
                        <a:pt x="437" y="1382"/>
                        <a:pt x="583" y="1201"/>
                      </a:cubicBezTo>
                      <a:cubicBezTo>
                        <a:pt x="946" y="813"/>
                        <a:pt x="1007" y="291"/>
                        <a:pt x="728" y="37"/>
                      </a:cubicBezTo>
                      <a:cubicBezTo>
                        <a:pt x="716" y="25"/>
                        <a:pt x="704" y="13"/>
                        <a:pt x="692" y="1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44"/>
                <p:cNvSpPr/>
                <p:nvPr/>
              </p:nvSpPr>
              <p:spPr>
                <a:xfrm>
                  <a:off x="7259779" y="2278230"/>
                  <a:ext cx="166099" cy="215702"/>
                </a:xfrm>
                <a:custGeom>
                  <a:rect b="b" l="l" r="r" t="t"/>
                  <a:pathLst>
                    <a:path extrusionOk="0" h="3905" w="3007">
                      <a:moveTo>
                        <a:pt x="1588" y="0"/>
                      </a:moveTo>
                      <a:cubicBezTo>
                        <a:pt x="1152" y="0"/>
                        <a:pt x="739" y="219"/>
                        <a:pt x="473" y="570"/>
                      </a:cubicBezTo>
                      <a:cubicBezTo>
                        <a:pt x="218" y="897"/>
                        <a:pt x="61" y="1297"/>
                        <a:pt x="24" y="1710"/>
                      </a:cubicBezTo>
                      <a:lnTo>
                        <a:pt x="0" y="1904"/>
                      </a:lnTo>
                      <a:cubicBezTo>
                        <a:pt x="0" y="2061"/>
                        <a:pt x="12" y="2231"/>
                        <a:pt x="36" y="2388"/>
                      </a:cubicBezTo>
                      <a:cubicBezTo>
                        <a:pt x="170" y="3237"/>
                        <a:pt x="727" y="3879"/>
                        <a:pt x="1418" y="3904"/>
                      </a:cubicBezTo>
                      <a:cubicBezTo>
                        <a:pt x="1436" y="3904"/>
                        <a:pt x="1453" y="3905"/>
                        <a:pt x="1470" y="3905"/>
                      </a:cubicBezTo>
                      <a:cubicBezTo>
                        <a:pt x="2272" y="3905"/>
                        <a:pt x="2959" y="3081"/>
                        <a:pt x="3006" y="2025"/>
                      </a:cubicBezTo>
                      <a:cubicBezTo>
                        <a:pt x="3006" y="1928"/>
                        <a:pt x="3006" y="1819"/>
                        <a:pt x="2994" y="1722"/>
                      </a:cubicBezTo>
                      <a:cubicBezTo>
                        <a:pt x="2933" y="813"/>
                        <a:pt x="2388" y="85"/>
                        <a:pt x="1673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44"/>
                <p:cNvSpPr/>
                <p:nvPr/>
              </p:nvSpPr>
              <p:spPr>
                <a:xfrm>
                  <a:off x="7247019" y="2396714"/>
                  <a:ext cx="41594" cy="50984"/>
                </a:xfrm>
                <a:custGeom>
                  <a:rect b="b" l="l" r="r" t="t"/>
                  <a:pathLst>
                    <a:path extrusionOk="0" h="923" w="753">
                      <a:moveTo>
                        <a:pt x="752" y="1"/>
                      </a:moveTo>
                      <a:cubicBezTo>
                        <a:pt x="602" y="41"/>
                        <a:pt x="451" y="65"/>
                        <a:pt x="300" y="65"/>
                      </a:cubicBezTo>
                      <a:cubicBezTo>
                        <a:pt x="269" y="65"/>
                        <a:pt x="238" y="64"/>
                        <a:pt x="207" y="62"/>
                      </a:cubicBezTo>
                      <a:cubicBezTo>
                        <a:pt x="199" y="62"/>
                        <a:pt x="181" y="60"/>
                        <a:pt x="160" y="60"/>
                      </a:cubicBezTo>
                      <a:cubicBezTo>
                        <a:pt x="117" y="60"/>
                        <a:pt x="57" y="66"/>
                        <a:pt x="25" y="98"/>
                      </a:cubicBezTo>
                      <a:cubicBezTo>
                        <a:pt x="1" y="134"/>
                        <a:pt x="1" y="171"/>
                        <a:pt x="13" y="207"/>
                      </a:cubicBezTo>
                      <a:lnTo>
                        <a:pt x="461" y="752"/>
                      </a:lnTo>
                      <a:lnTo>
                        <a:pt x="655" y="922"/>
                      </a:lnTo>
                      <a:cubicBezTo>
                        <a:pt x="679" y="607"/>
                        <a:pt x="716" y="304"/>
                        <a:pt x="752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44"/>
                <p:cNvSpPr/>
                <p:nvPr/>
              </p:nvSpPr>
              <p:spPr>
                <a:xfrm>
                  <a:off x="7324683" y="2387821"/>
                  <a:ext cx="50266" cy="42422"/>
                </a:xfrm>
                <a:custGeom>
                  <a:rect b="b" l="l" r="r" t="t"/>
                  <a:pathLst>
                    <a:path extrusionOk="0" h="768" w="910">
                      <a:moveTo>
                        <a:pt x="490" y="0"/>
                      </a:moveTo>
                      <a:cubicBezTo>
                        <a:pt x="184" y="0"/>
                        <a:pt x="1" y="371"/>
                        <a:pt x="207" y="623"/>
                      </a:cubicBezTo>
                      <a:cubicBezTo>
                        <a:pt x="284" y="722"/>
                        <a:pt x="393" y="768"/>
                        <a:pt x="502" y="768"/>
                      </a:cubicBezTo>
                      <a:cubicBezTo>
                        <a:pt x="684" y="768"/>
                        <a:pt x="863" y="641"/>
                        <a:pt x="886" y="429"/>
                      </a:cubicBezTo>
                      <a:cubicBezTo>
                        <a:pt x="910" y="210"/>
                        <a:pt x="764" y="29"/>
                        <a:pt x="546" y="4"/>
                      </a:cubicBezTo>
                      <a:cubicBezTo>
                        <a:pt x="527" y="2"/>
                        <a:pt x="509" y="0"/>
                        <a:pt x="490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44"/>
                <p:cNvSpPr/>
                <p:nvPr/>
              </p:nvSpPr>
              <p:spPr>
                <a:xfrm>
                  <a:off x="7270440" y="2363903"/>
                  <a:ext cx="52310" cy="32038"/>
                </a:xfrm>
                <a:custGeom>
                  <a:rect b="b" l="l" r="r" t="t"/>
                  <a:pathLst>
                    <a:path extrusionOk="0" h="580" w="947">
                      <a:moveTo>
                        <a:pt x="486" y="1"/>
                      </a:moveTo>
                      <a:cubicBezTo>
                        <a:pt x="425" y="1"/>
                        <a:pt x="377" y="13"/>
                        <a:pt x="328" y="37"/>
                      </a:cubicBezTo>
                      <a:cubicBezTo>
                        <a:pt x="316" y="37"/>
                        <a:pt x="304" y="49"/>
                        <a:pt x="304" y="62"/>
                      </a:cubicBezTo>
                      <a:cubicBezTo>
                        <a:pt x="122" y="146"/>
                        <a:pt x="1" y="340"/>
                        <a:pt x="37" y="449"/>
                      </a:cubicBezTo>
                      <a:cubicBezTo>
                        <a:pt x="74" y="510"/>
                        <a:pt x="134" y="546"/>
                        <a:pt x="195" y="559"/>
                      </a:cubicBezTo>
                      <a:cubicBezTo>
                        <a:pt x="207" y="559"/>
                        <a:pt x="219" y="571"/>
                        <a:pt x="243" y="571"/>
                      </a:cubicBezTo>
                      <a:cubicBezTo>
                        <a:pt x="292" y="577"/>
                        <a:pt x="337" y="580"/>
                        <a:pt x="383" y="580"/>
                      </a:cubicBezTo>
                      <a:cubicBezTo>
                        <a:pt x="428" y="580"/>
                        <a:pt x="474" y="577"/>
                        <a:pt x="522" y="571"/>
                      </a:cubicBezTo>
                      <a:cubicBezTo>
                        <a:pt x="692" y="546"/>
                        <a:pt x="934" y="462"/>
                        <a:pt x="934" y="304"/>
                      </a:cubicBezTo>
                      <a:cubicBezTo>
                        <a:pt x="946" y="195"/>
                        <a:pt x="801" y="62"/>
                        <a:pt x="595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44"/>
                <p:cNvSpPr/>
                <p:nvPr/>
              </p:nvSpPr>
              <p:spPr>
                <a:xfrm>
                  <a:off x="7270440" y="2363903"/>
                  <a:ext cx="33529" cy="32038"/>
                </a:xfrm>
                <a:custGeom>
                  <a:rect b="b" l="l" r="r" t="t"/>
                  <a:pathLst>
                    <a:path extrusionOk="0" h="580" w="607">
                      <a:moveTo>
                        <a:pt x="486" y="1"/>
                      </a:moveTo>
                      <a:cubicBezTo>
                        <a:pt x="425" y="1"/>
                        <a:pt x="377" y="13"/>
                        <a:pt x="328" y="37"/>
                      </a:cubicBezTo>
                      <a:cubicBezTo>
                        <a:pt x="316" y="37"/>
                        <a:pt x="304" y="49"/>
                        <a:pt x="304" y="62"/>
                      </a:cubicBezTo>
                      <a:cubicBezTo>
                        <a:pt x="122" y="146"/>
                        <a:pt x="1" y="340"/>
                        <a:pt x="37" y="449"/>
                      </a:cubicBezTo>
                      <a:cubicBezTo>
                        <a:pt x="74" y="510"/>
                        <a:pt x="134" y="546"/>
                        <a:pt x="195" y="559"/>
                      </a:cubicBezTo>
                      <a:cubicBezTo>
                        <a:pt x="207" y="559"/>
                        <a:pt x="219" y="571"/>
                        <a:pt x="243" y="571"/>
                      </a:cubicBezTo>
                      <a:cubicBezTo>
                        <a:pt x="292" y="577"/>
                        <a:pt x="337" y="580"/>
                        <a:pt x="383" y="580"/>
                      </a:cubicBezTo>
                      <a:cubicBezTo>
                        <a:pt x="428" y="580"/>
                        <a:pt x="474" y="577"/>
                        <a:pt x="522" y="571"/>
                      </a:cubicBezTo>
                      <a:cubicBezTo>
                        <a:pt x="583" y="449"/>
                        <a:pt x="607" y="316"/>
                        <a:pt x="595" y="183"/>
                      </a:cubicBezTo>
                      <a:cubicBezTo>
                        <a:pt x="583" y="122"/>
                        <a:pt x="559" y="62"/>
                        <a:pt x="534" y="1"/>
                      </a:cubicBezTo>
                      <a:close/>
                    </a:path>
                  </a:pathLst>
                </a:custGeom>
                <a:solidFill>
                  <a:srgbClr val="2329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44"/>
                <p:cNvSpPr/>
                <p:nvPr/>
              </p:nvSpPr>
              <p:spPr>
                <a:xfrm>
                  <a:off x="7293916" y="2445378"/>
                  <a:ext cx="30160" cy="21377"/>
                </a:xfrm>
                <a:custGeom>
                  <a:rect b="b" l="l" r="r" t="t"/>
                  <a:pathLst>
                    <a:path extrusionOk="0" h="387" w="546">
                      <a:moveTo>
                        <a:pt x="480" y="1"/>
                      </a:moveTo>
                      <a:cubicBezTo>
                        <a:pt x="457" y="1"/>
                        <a:pt x="417" y="20"/>
                        <a:pt x="303" y="78"/>
                      </a:cubicBezTo>
                      <a:cubicBezTo>
                        <a:pt x="49" y="211"/>
                        <a:pt x="0" y="223"/>
                        <a:pt x="0" y="259"/>
                      </a:cubicBezTo>
                      <a:cubicBezTo>
                        <a:pt x="0" y="307"/>
                        <a:pt x="115" y="386"/>
                        <a:pt x="241" y="386"/>
                      </a:cubicBezTo>
                      <a:cubicBezTo>
                        <a:pt x="274" y="386"/>
                        <a:pt x="307" y="381"/>
                        <a:pt x="340" y="368"/>
                      </a:cubicBezTo>
                      <a:cubicBezTo>
                        <a:pt x="509" y="308"/>
                        <a:pt x="546" y="41"/>
                        <a:pt x="497" y="5"/>
                      </a:cubicBezTo>
                      <a:cubicBezTo>
                        <a:pt x="492" y="2"/>
                        <a:pt x="487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44"/>
                <p:cNvSpPr/>
                <p:nvPr/>
              </p:nvSpPr>
              <p:spPr>
                <a:xfrm>
                  <a:off x="7133893" y="3147997"/>
                  <a:ext cx="350206" cy="1119554"/>
                </a:xfrm>
                <a:custGeom>
                  <a:rect b="b" l="l" r="r" t="t"/>
                  <a:pathLst>
                    <a:path extrusionOk="0" h="20268" w="6340">
                      <a:moveTo>
                        <a:pt x="2497" y="0"/>
                      </a:moveTo>
                      <a:cubicBezTo>
                        <a:pt x="2340" y="1067"/>
                        <a:pt x="2194" y="2134"/>
                        <a:pt x="2037" y="3212"/>
                      </a:cubicBezTo>
                      <a:cubicBezTo>
                        <a:pt x="1261" y="8800"/>
                        <a:pt x="582" y="14316"/>
                        <a:pt x="0" y="19758"/>
                      </a:cubicBezTo>
                      <a:lnTo>
                        <a:pt x="5164" y="20267"/>
                      </a:lnTo>
                      <a:cubicBezTo>
                        <a:pt x="5503" y="18037"/>
                        <a:pt x="5782" y="15673"/>
                        <a:pt x="5964" y="13164"/>
                      </a:cubicBezTo>
                      <a:cubicBezTo>
                        <a:pt x="6255" y="9552"/>
                        <a:pt x="6340" y="5915"/>
                        <a:pt x="6243" y="2279"/>
                      </a:cubicBezTo>
                      <a:lnTo>
                        <a:pt x="24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44"/>
                <p:cNvSpPr/>
                <p:nvPr/>
              </p:nvSpPr>
              <p:spPr>
                <a:xfrm>
                  <a:off x="7348159" y="3167385"/>
                  <a:ext cx="652852" cy="1051280"/>
                </a:xfrm>
                <a:custGeom>
                  <a:rect b="b" l="l" r="r" t="t"/>
                  <a:pathLst>
                    <a:path extrusionOk="0" h="19032" w="11819">
                      <a:moveTo>
                        <a:pt x="3818" y="1"/>
                      </a:moveTo>
                      <a:lnTo>
                        <a:pt x="85" y="2049"/>
                      </a:lnTo>
                      <a:cubicBezTo>
                        <a:pt x="0" y="4825"/>
                        <a:pt x="570" y="7589"/>
                        <a:pt x="1733" y="10122"/>
                      </a:cubicBezTo>
                      <a:cubicBezTo>
                        <a:pt x="2230" y="11177"/>
                        <a:pt x="2836" y="12195"/>
                        <a:pt x="3539" y="13128"/>
                      </a:cubicBezTo>
                      <a:lnTo>
                        <a:pt x="7394" y="19031"/>
                      </a:lnTo>
                      <a:lnTo>
                        <a:pt x="11818" y="15225"/>
                      </a:lnTo>
                      <a:lnTo>
                        <a:pt x="6618" y="9480"/>
                      </a:lnTo>
                      <a:cubicBezTo>
                        <a:pt x="5685" y="6316"/>
                        <a:pt x="4752" y="3164"/>
                        <a:pt x="38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44"/>
                <p:cNvSpPr/>
                <p:nvPr/>
              </p:nvSpPr>
              <p:spPr>
                <a:xfrm>
                  <a:off x="7271821" y="3147334"/>
                  <a:ext cx="294637" cy="164718"/>
                </a:xfrm>
                <a:custGeom>
                  <a:rect b="b" l="l" r="r" t="t"/>
                  <a:pathLst>
                    <a:path extrusionOk="0" h="2982" w="5334">
                      <a:moveTo>
                        <a:pt x="5115" y="0"/>
                      </a:moveTo>
                      <a:lnTo>
                        <a:pt x="0" y="24"/>
                      </a:lnTo>
                      <a:cubicBezTo>
                        <a:pt x="388" y="1006"/>
                        <a:pt x="776" y="1988"/>
                        <a:pt x="1164" y="2982"/>
                      </a:cubicBezTo>
                      <a:lnTo>
                        <a:pt x="5334" y="824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FF24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6" name="Google Shape;2246;p44"/>
                <p:cNvSpPr/>
                <p:nvPr/>
              </p:nvSpPr>
              <p:spPr>
                <a:xfrm>
                  <a:off x="7228294" y="2597612"/>
                  <a:ext cx="381691" cy="683675"/>
                </a:xfrm>
                <a:custGeom>
                  <a:rect b="b" l="l" r="r" t="t"/>
                  <a:pathLst>
                    <a:path extrusionOk="0" h="12377" w="6910">
                      <a:moveTo>
                        <a:pt x="4194" y="0"/>
                      </a:moveTo>
                      <a:cubicBezTo>
                        <a:pt x="4137" y="69"/>
                        <a:pt x="3685" y="564"/>
                        <a:pt x="2988" y="564"/>
                      </a:cubicBezTo>
                      <a:cubicBezTo>
                        <a:pt x="2942" y="564"/>
                        <a:pt x="2896" y="562"/>
                        <a:pt x="2849" y="558"/>
                      </a:cubicBezTo>
                      <a:cubicBezTo>
                        <a:pt x="2522" y="522"/>
                        <a:pt x="2206" y="376"/>
                        <a:pt x="1964" y="146"/>
                      </a:cubicBezTo>
                      <a:lnTo>
                        <a:pt x="1237" y="1322"/>
                      </a:lnTo>
                      <a:cubicBezTo>
                        <a:pt x="837" y="1964"/>
                        <a:pt x="400" y="4703"/>
                        <a:pt x="0" y="12376"/>
                      </a:cubicBezTo>
                      <a:lnTo>
                        <a:pt x="6909" y="12219"/>
                      </a:lnTo>
                      <a:cubicBezTo>
                        <a:pt x="6328" y="9613"/>
                        <a:pt x="5734" y="7019"/>
                        <a:pt x="5152" y="4413"/>
                      </a:cubicBezTo>
                      <a:cubicBezTo>
                        <a:pt x="4837" y="2946"/>
                        <a:pt x="4509" y="1479"/>
                        <a:pt x="41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7" name="Google Shape;2247;p44"/>
                <p:cNvSpPr/>
                <p:nvPr/>
              </p:nvSpPr>
              <p:spPr>
                <a:xfrm>
                  <a:off x="7470013" y="3294597"/>
                  <a:ext cx="28834" cy="470071"/>
                </a:xfrm>
                <a:custGeom>
                  <a:rect b="b" l="l" r="r" t="t"/>
                  <a:pathLst>
                    <a:path extrusionOk="0" h="8510" w="522">
                      <a:moveTo>
                        <a:pt x="436" y="1"/>
                      </a:moveTo>
                      <a:cubicBezTo>
                        <a:pt x="388" y="1"/>
                        <a:pt x="352" y="37"/>
                        <a:pt x="352" y="86"/>
                      </a:cubicBezTo>
                      <a:lnTo>
                        <a:pt x="12" y="8425"/>
                      </a:lnTo>
                      <a:cubicBezTo>
                        <a:pt x="0" y="8474"/>
                        <a:pt x="49" y="8510"/>
                        <a:pt x="97" y="8510"/>
                      </a:cubicBezTo>
                      <a:cubicBezTo>
                        <a:pt x="133" y="8510"/>
                        <a:pt x="170" y="8474"/>
                        <a:pt x="182" y="8437"/>
                      </a:cubicBezTo>
                      <a:lnTo>
                        <a:pt x="521" y="98"/>
                      </a:lnTo>
                      <a:cubicBezTo>
                        <a:pt x="521" y="49"/>
                        <a:pt x="485" y="1"/>
                        <a:pt x="436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44"/>
                <p:cNvSpPr/>
                <p:nvPr/>
              </p:nvSpPr>
              <p:spPr>
                <a:xfrm>
                  <a:off x="7423779" y="2608991"/>
                  <a:ext cx="263870" cy="419197"/>
                </a:xfrm>
                <a:custGeom>
                  <a:rect b="b" l="l" r="r" t="t"/>
                  <a:pathLst>
                    <a:path extrusionOk="0" h="7589" w="4777">
                      <a:moveTo>
                        <a:pt x="607" y="0"/>
                      </a:moveTo>
                      <a:cubicBezTo>
                        <a:pt x="413" y="703"/>
                        <a:pt x="207" y="1407"/>
                        <a:pt x="1" y="2097"/>
                      </a:cubicBezTo>
                      <a:cubicBezTo>
                        <a:pt x="1" y="2146"/>
                        <a:pt x="1" y="2182"/>
                        <a:pt x="13" y="2219"/>
                      </a:cubicBezTo>
                      <a:lnTo>
                        <a:pt x="522" y="4000"/>
                      </a:lnTo>
                      <a:cubicBezTo>
                        <a:pt x="607" y="4158"/>
                        <a:pt x="704" y="4304"/>
                        <a:pt x="801" y="4461"/>
                      </a:cubicBezTo>
                      <a:cubicBezTo>
                        <a:pt x="849" y="4546"/>
                        <a:pt x="898" y="4631"/>
                        <a:pt x="946" y="4716"/>
                      </a:cubicBezTo>
                      <a:cubicBezTo>
                        <a:pt x="1067" y="4922"/>
                        <a:pt x="1213" y="5152"/>
                        <a:pt x="1346" y="5382"/>
                      </a:cubicBezTo>
                      <a:cubicBezTo>
                        <a:pt x="1358" y="5394"/>
                        <a:pt x="1358" y="5407"/>
                        <a:pt x="1370" y="5431"/>
                      </a:cubicBezTo>
                      <a:cubicBezTo>
                        <a:pt x="1455" y="5564"/>
                        <a:pt x="1540" y="5697"/>
                        <a:pt x="1613" y="5843"/>
                      </a:cubicBezTo>
                      <a:cubicBezTo>
                        <a:pt x="1673" y="5940"/>
                        <a:pt x="1722" y="6025"/>
                        <a:pt x="1783" y="6110"/>
                      </a:cubicBezTo>
                      <a:cubicBezTo>
                        <a:pt x="1831" y="6194"/>
                        <a:pt x="1880" y="6279"/>
                        <a:pt x="1940" y="6388"/>
                      </a:cubicBezTo>
                      <a:cubicBezTo>
                        <a:pt x="1964" y="6401"/>
                        <a:pt x="1952" y="6388"/>
                        <a:pt x="1977" y="6437"/>
                      </a:cubicBezTo>
                      <a:cubicBezTo>
                        <a:pt x="1989" y="6473"/>
                        <a:pt x="2013" y="6510"/>
                        <a:pt x="2037" y="6558"/>
                      </a:cubicBezTo>
                      <a:cubicBezTo>
                        <a:pt x="2098" y="6631"/>
                        <a:pt x="2146" y="6704"/>
                        <a:pt x="2195" y="6776"/>
                      </a:cubicBezTo>
                      <a:cubicBezTo>
                        <a:pt x="2255" y="6898"/>
                        <a:pt x="2316" y="7007"/>
                        <a:pt x="2389" y="7116"/>
                      </a:cubicBezTo>
                      <a:cubicBezTo>
                        <a:pt x="2401" y="7152"/>
                        <a:pt x="2425" y="7188"/>
                        <a:pt x="2449" y="7213"/>
                      </a:cubicBezTo>
                      <a:cubicBezTo>
                        <a:pt x="2498" y="7298"/>
                        <a:pt x="2546" y="7370"/>
                        <a:pt x="2595" y="7455"/>
                      </a:cubicBezTo>
                      <a:cubicBezTo>
                        <a:pt x="2619" y="7504"/>
                        <a:pt x="2643" y="7540"/>
                        <a:pt x="2667" y="7588"/>
                      </a:cubicBezTo>
                      <a:cubicBezTo>
                        <a:pt x="3370" y="7273"/>
                        <a:pt x="4074" y="6970"/>
                        <a:pt x="4777" y="6667"/>
                      </a:cubicBezTo>
                      <a:cubicBezTo>
                        <a:pt x="4764" y="6607"/>
                        <a:pt x="4752" y="6558"/>
                        <a:pt x="4752" y="6497"/>
                      </a:cubicBezTo>
                      <a:cubicBezTo>
                        <a:pt x="4680" y="6279"/>
                        <a:pt x="4607" y="6061"/>
                        <a:pt x="4522" y="5855"/>
                      </a:cubicBezTo>
                      <a:cubicBezTo>
                        <a:pt x="4461" y="5710"/>
                        <a:pt x="4401" y="5576"/>
                        <a:pt x="4328" y="5443"/>
                      </a:cubicBezTo>
                      <a:cubicBezTo>
                        <a:pt x="4316" y="5431"/>
                        <a:pt x="4316" y="5419"/>
                        <a:pt x="4304" y="5407"/>
                      </a:cubicBezTo>
                      <a:lnTo>
                        <a:pt x="3964" y="4704"/>
                      </a:lnTo>
                      <a:cubicBezTo>
                        <a:pt x="3916" y="4619"/>
                        <a:pt x="3880" y="4546"/>
                        <a:pt x="3843" y="4461"/>
                      </a:cubicBezTo>
                      <a:lnTo>
                        <a:pt x="3746" y="4279"/>
                      </a:lnTo>
                      <a:cubicBezTo>
                        <a:pt x="3528" y="3843"/>
                        <a:pt x="3346" y="3467"/>
                        <a:pt x="3177" y="3164"/>
                      </a:cubicBezTo>
                      <a:cubicBezTo>
                        <a:pt x="2546" y="2000"/>
                        <a:pt x="2267" y="1600"/>
                        <a:pt x="2267" y="1600"/>
                      </a:cubicBezTo>
                      <a:cubicBezTo>
                        <a:pt x="2134" y="1322"/>
                        <a:pt x="1952" y="1067"/>
                        <a:pt x="1746" y="849"/>
                      </a:cubicBezTo>
                      <a:cubicBezTo>
                        <a:pt x="1419" y="485"/>
                        <a:pt x="1031" y="194"/>
                        <a:pt x="607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44"/>
                <p:cNvSpPr/>
                <p:nvPr/>
              </p:nvSpPr>
              <p:spPr>
                <a:xfrm>
                  <a:off x="7498129" y="2855405"/>
                  <a:ext cx="138646" cy="91087"/>
                </a:xfrm>
                <a:custGeom>
                  <a:rect b="b" l="l" r="r" t="t"/>
                  <a:pathLst>
                    <a:path extrusionOk="0" h="1649" w="2510">
                      <a:moveTo>
                        <a:pt x="2509" y="0"/>
                      </a:moveTo>
                      <a:lnTo>
                        <a:pt x="2509" y="0"/>
                      </a:lnTo>
                      <a:cubicBezTo>
                        <a:pt x="1843" y="206"/>
                        <a:pt x="1188" y="412"/>
                        <a:pt x="509" y="630"/>
                      </a:cubicBezTo>
                      <a:cubicBezTo>
                        <a:pt x="352" y="727"/>
                        <a:pt x="170" y="824"/>
                        <a:pt x="0" y="921"/>
                      </a:cubicBezTo>
                      <a:cubicBezTo>
                        <a:pt x="12" y="933"/>
                        <a:pt x="24" y="946"/>
                        <a:pt x="37" y="970"/>
                      </a:cubicBezTo>
                      <a:cubicBezTo>
                        <a:pt x="121" y="1103"/>
                        <a:pt x="194" y="1236"/>
                        <a:pt x="279" y="1382"/>
                      </a:cubicBezTo>
                      <a:cubicBezTo>
                        <a:pt x="327" y="1479"/>
                        <a:pt x="376" y="1564"/>
                        <a:pt x="437" y="1649"/>
                      </a:cubicBezTo>
                      <a:cubicBezTo>
                        <a:pt x="1128" y="1103"/>
                        <a:pt x="1818" y="546"/>
                        <a:pt x="2509" y="0"/>
                      </a:cubicBezTo>
                      <a:close/>
                    </a:path>
                  </a:pathLst>
                </a:custGeom>
                <a:solidFill>
                  <a:srgbClr val="FC656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44"/>
                <p:cNvSpPr/>
                <p:nvPr/>
              </p:nvSpPr>
              <p:spPr>
                <a:xfrm>
                  <a:off x="7415107" y="2598275"/>
                  <a:ext cx="229015" cy="344848"/>
                </a:xfrm>
                <a:custGeom>
                  <a:rect b="b" l="l" r="r" t="t"/>
                  <a:pathLst>
                    <a:path extrusionOk="0" h="6243" w="4146">
                      <a:moveTo>
                        <a:pt x="812" y="0"/>
                      </a:moveTo>
                      <a:cubicBezTo>
                        <a:pt x="546" y="788"/>
                        <a:pt x="267" y="1588"/>
                        <a:pt x="0" y="2376"/>
                      </a:cubicBezTo>
                      <a:lnTo>
                        <a:pt x="1309" y="6243"/>
                      </a:lnTo>
                      <a:lnTo>
                        <a:pt x="4146" y="4570"/>
                      </a:lnTo>
                      <a:cubicBezTo>
                        <a:pt x="4000" y="3831"/>
                        <a:pt x="3564" y="2219"/>
                        <a:pt x="2158" y="934"/>
                      </a:cubicBezTo>
                      <a:cubicBezTo>
                        <a:pt x="1758" y="558"/>
                        <a:pt x="1309" y="243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44"/>
                <p:cNvSpPr/>
                <p:nvPr/>
              </p:nvSpPr>
              <p:spPr>
                <a:xfrm>
                  <a:off x="7247682" y="2939752"/>
                  <a:ext cx="463387" cy="292648"/>
                </a:xfrm>
                <a:custGeom>
                  <a:rect b="b" l="l" r="r" t="t"/>
                  <a:pathLst>
                    <a:path extrusionOk="0" h="5298" w="8389">
                      <a:moveTo>
                        <a:pt x="7076" y="0"/>
                      </a:moveTo>
                      <a:cubicBezTo>
                        <a:pt x="7004" y="0"/>
                        <a:pt x="6933" y="8"/>
                        <a:pt x="6862" y="25"/>
                      </a:cubicBezTo>
                      <a:lnTo>
                        <a:pt x="1" y="3091"/>
                      </a:lnTo>
                      <a:lnTo>
                        <a:pt x="971" y="5297"/>
                      </a:lnTo>
                      <a:cubicBezTo>
                        <a:pt x="3577" y="5152"/>
                        <a:pt x="6037" y="4049"/>
                        <a:pt x="7892" y="2206"/>
                      </a:cubicBezTo>
                      <a:cubicBezTo>
                        <a:pt x="8255" y="1928"/>
                        <a:pt x="8389" y="1394"/>
                        <a:pt x="8231" y="910"/>
                      </a:cubicBezTo>
                      <a:cubicBezTo>
                        <a:pt x="8051" y="390"/>
                        <a:pt x="7574" y="0"/>
                        <a:pt x="7076" y="0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44"/>
                <p:cNvSpPr/>
                <p:nvPr/>
              </p:nvSpPr>
              <p:spPr>
                <a:xfrm>
                  <a:off x="7105114" y="2910090"/>
                  <a:ext cx="140635" cy="313086"/>
                </a:xfrm>
                <a:custGeom>
                  <a:rect b="b" l="l" r="r" t="t"/>
                  <a:pathLst>
                    <a:path extrusionOk="0" h="5668" w="2546">
                      <a:moveTo>
                        <a:pt x="356" y="0"/>
                      </a:moveTo>
                      <a:cubicBezTo>
                        <a:pt x="181" y="0"/>
                        <a:pt x="1" y="159"/>
                        <a:pt x="85" y="380"/>
                      </a:cubicBezTo>
                      <a:lnTo>
                        <a:pt x="1964" y="5483"/>
                      </a:lnTo>
                      <a:cubicBezTo>
                        <a:pt x="2002" y="5598"/>
                        <a:pt x="2109" y="5668"/>
                        <a:pt x="2230" y="5668"/>
                      </a:cubicBezTo>
                      <a:cubicBezTo>
                        <a:pt x="2261" y="5668"/>
                        <a:pt x="2294" y="5663"/>
                        <a:pt x="2327" y="5653"/>
                      </a:cubicBezTo>
                      <a:cubicBezTo>
                        <a:pt x="2461" y="5592"/>
                        <a:pt x="2545" y="5434"/>
                        <a:pt x="2485" y="5289"/>
                      </a:cubicBezTo>
                      <a:lnTo>
                        <a:pt x="606" y="186"/>
                      </a:lnTo>
                      <a:cubicBezTo>
                        <a:pt x="561" y="55"/>
                        <a:pt x="45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44"/>
                <p:cNvSpPr/>
                <p:nvPr/>
              </p:nvSpPr>
              <p:spPr>
                <a:xfrm>
                  <a:off x="7153281" y="3080662"/>
                  <a:ext cx="152069" cy="161183"/>
                </a:xfrm>
                <a:custGeom>
                  <a:rect b="b" l="l" r="r" t="t"/>
                  <a:pathLst>
                    <a:path extrusionOk="0" h="2918" w="2753">
                      <a:moveTo>
                        <a:pt x="880" y="1"/>
                      </a:moveTo>
                      <a:cubicBezTo>
                        <a:pt x="854" y="1"/>
                        <a:pt x="837" y="8"/>
                        <a:pt x="825" y="19"/>
                      </a:cubicBezTo>
                      <a:cubicBezTo>
                        <a:pt x="728" y="116"/>
                        <a:pt x="1055" y="552"/>
                        <a:pt x="946" y="637"/>
                      </a:cubicBezTo>
                      <a:cubicBezTo>
                        <a:pt x="934" y="650"/>
                        <a:pt x="916" y="655"/>
                        <a:pt x="893" y="655"/>
                      </a:cubicBezTo>
                      <a:cubicBezTo>
                        <a:pt x="782" y="655"/>
                        <a:pt x="561" y="521"/>
                        <a:pt x="340" y="371"/>
                      </a:cubicBezTo>
                      <a:lnTo>
                        <a:pt x="340" y="371"/>
                      </a:lnTo>
                      <a:cubicBezTo>
                        <a:pt x="1" y="1304"/>
                        <a:pt x="328" y="2274"/>
                        <a:pt x="1055" y="2710"/>
                      </a:cubicBezTo>
                      <a:cubicBezTo>
                        <a:pt x="1319" y="2867"/>
                        <a:pt x="1598" y="2918"/>
                        <a:pt x="1850" y="2918"/>
                      </a:cubicBezTo>
                      <a:cubicBezTo>
                        <a:pt x="2278" y="2918"/>
                        <a:pt x="2626" y="2769"/>
                        <a:pt x="2680" y="2746"/>
                      </a:cubicBezTo>
                      <a:lnTo>
                        <a:pt x="2752" y="2746"/>
                      </a:lnTo>
                      <a:lnTo>
                        <a:pt x="1783" y="504"/>
                      </a:lnTo>
                      <a:cubicBezTo>
                        <a:pt x="1243" y="121"/>
                        <a:pt x="989" y="1"/>
                        <a:pt x="880" y="1"/>
                      </a:cubicBezTo>
                      <a:close/>
                    </a:path>
                  </a:pathLst>
                </a:custGeom>
                <a:solidFill>
                  <a:srgbClr val="FF92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44"/>
                <p:cNvSpPr/>
                <p:nvPr/>
              </p:nvSpPr>
              <p:spPr>
                <a:xfrm>
                  <a:off x="7242987" y="2270939"/>
                  <a:ext cx="184217" cy="139751"/>
                </a:xfrm>
                <a:custGeom>
                  <a:rect b="b" l="l" r="r" t="t"/>
                  <a:pathLst>
                    <a:path extrusionOk="0" h="2530" w="3335">
                      <a:moveTo>
                        <a:pt x="1573" y="0"/>
                      </a:moveTo>
                      <a:cubicBezTo>
                        <a:pt x="1365" y="0"/>
                        <a:pt x="1138" y="43"/>
                        <a:pt x="971" y="193"/>
                      </a:cubicBezTo>
                      <a:cubicBezTo>
                        <a:pt x="823" y="329"/>
                        <a:pt x="718" y="560"/>
                        <a:pt x="597" y="560"/>
                      </a:cubicBezTo>
                      <a:cubicBezTo>
                        <a:pt x="588" y="560"/>
                        <a:pt x="579" y="559"/>
                        <a:pt x="571" y="557"/>
                      </a:cubicBezTo>
                      <a:cubicBezTo>
                        <a:pt x="498" y="545"/>
                        <a:pt x="498" y="448"/>
                        <a:pt x="401" y="435"/>
                      </a:cubicBezTo>
                      <a:cubicBezTo>
                        <a:pt x="393" y="434"/>
                        <a:pt x="385" y="433"/>
                        <a:pt x="378" y="433"/>
                      </a:cubicBezTo>
                      <a:cubicBezTo>
                        <a:pt x="287" y="433"/>
                        <a:pt x="188" y="556"/>
                        <a:pt x="110" y="690"/>
                      </a:cubicBezTo>
                      <a:cubicBezTo>
                        <a:pt x="110" y="702"/>
                        <a:pt x="1" y="1054"/>
                        <a:pt x="219" y="1272"/>
                      </a:cubicBezTo>
                      <a:cubicBezTo>
                        <a:pt x="280" y="1332"/>
                        <a:pt x="352" y="1369"/>
                        <a:pt x="425" y="1393"/>
                      </a:cubicBezTo>
                      <a:cubicBezTo>
                        <a:pt x="2037" y="1429"/>
                        <a:pt x="2510" y="1720"/>
                        <a:pt x="2607" y="2023"/>
                      </a:cubicBezTo>
                      <a:cubicBezTo>
                        <a:pt x="2656" y="2193"/>
                        <a:pt x="2571" y="2436"/>
                        <a:pt x="2728" y="2508"/>
                      </a:cubicBezTo>
                      <a:cubicBezTo>
                        <a:pt x="2754" y="2523"/>
                        <a:pt x="2783" y="2530"/>
                        <a:pt x="2814" y="2530"/>
                      </a:cubicBezTo>
                      <a:cubicBezTo>
                        <a:pt x="2961" y="2530"/>
                        <a:pt x="3164" y="2382"/>
                        <a:pt x="3334" y="2242"/>
                      </a:cubicBezTo>
                      <a:lnTo>
                        <a:pt x="3262" y="1175"/>
                      </a:lnTo>
                      <a:cubicBezTo>
                        <a:pt x="3225" y="1066"/>
                        <a:pt x="2886" y="290"/>
                        <a:pt x="2086" y="72"/>
                      </a:cubicBezTo>
                      <a:cubicBezTo>
                        <a:pt x="2010" y="53"/>
                        <a:pt x="18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44"/>
                <p:cNvSpPr/>
                <p:nvPr/>
              </p:nvSpPr>
              <p:spPr>
                <a:xfrm>
                  <a:off x="7429137" y="2760783"/>
                  <a:ext cx="69047" cy="183720"/>
                </a:xfrm>
                <a:custGeom>
                  <a:rect b="b" l="l" r="r" t="t"/>
                  <a:pathLst>
                    <a:path extrusionOk="0" h="3326" w="1250">
                      <a:moveTo>
                        <a:pt x="93" y="1"/>
                      </a:moveTo>
                      <a:cubicBezTo>
                        <a:pt x="86" y="1"/>
                        <a:pt x="80" y="2"/>
                        <a:pt x="73" y="4"/>
                      </a:cubicBezTo>
                      <a:cubicBezTo>
                        <a:pt x="25" y="28"/>
                        <a:pt x="1" y="77"/>
                        <a:pt x="13" y="113"/>
                      </a:cubicBezTo>
                      <a:lnTo>
                        <a:pt x="1067" y="3265"/>
                      </a:lnTo>
                      <a:cubicBezTo>
                        <a:pt x="1067" y="3301"/>
                        <a:pt x="1104" y="3325"/>
                        <a:pt x="1140" y="3325"/>
                      </a:cubicBezTo>
                      <a:cubicBezTo>
                        <a:pt x="1201" y="3325"/>
                        <a:pt x="1249" y="3265"/>
                        <a:pt x="1225" y="3216"/>
                      </a:cubicBezTo>
                      <a:lnTo>
                        <a:pt x="183" y="65"/>
                      </a:lnTo>
                      <a:cubicBezTo>
                        <a:pt x="162" y="24"/>
                        <a:pt x="126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44"/>
                <p:cNvSpPr/>
                <p:nvPr/>
              </p:nvSpPr>
              <p:spPr>
                <a:xfrm>
                  <a:off x="6929680" y="4442207"/>
                  <a:ext cx="58276" cy="70373"/>
                </a:xfrm>
                <a:custGeom>
                  <a:rect b="b" l="l" r="r" t="t"/>
                  <a:pathLst>
                    <a:path extrusionOk="0" h="1274" w="1055">
                      <a:moveTo>
                        <a:pt x="279" y="1"/>
                      </a:moveTo>
                      <a:lnTo>
                        <a:pt x="0" y="207"/>
                      </a:lnTo>
                      <a:lnTo>
                        <a:pt x="776" y="1274"/>
                      </a:lnTo>
                      <a:lnTo>
                        <a:pt x="1055" y="106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44"/>
                <p:cNvSpPr/>
                <p:nvPr/>
              </p:nvSpPr>
              <p:spPr>
                <a:xfrm>
                  <a:off x="6959784" y="4430165"/>
                  <a:ext cx="57668" cy="70373"/>
                </a:xfrm>
                <a:custGeom>
                  <a:rect b="b" l="l" r="r" t="t"/>
                  <a:pathLst>
                    <a:path extrusionOk="0" h="1274" w="1044">
                      <a:moveTo>
                        <a:pt x="279" y="1"/>
                      </a:moveTo>
                      <a:lnTo>
                        <a:pt x="1" y="207"/>
                      </a:lnTo>
                      <a:lnTo>
                        <a:pt x="764" y="1273"/>
                      </a:lnTo>
                      <a:lnTo>
                        <a:pt x="1043" y="106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44"/>
                <p:cNvSpPr/>
                <p:nvPr/>
              </p:nvSpPr>
              <p:spPr>
                <a:xfrm>
                  <a:off x="6988563" y="4419449"/>
                  <a:ext cx="58331" cy="69710"/>
                </a:xfrm>
                <a:custGeom>
                  <a:rect b="b" l="l" r="r" t="t"/>
                  <a:pathLst>
                    <a:path extrusionOk="0" h="1262" w="1056">
                      <a:moveTo>
                        <a:pt x="292" y="1"/>
                      </a:moveTo>
                      <a:lnTo>
                        <a:pt x="1" y="207"/>
                      </a:lnTo>
                      <a:lnTo>
                        <a:pt x="777" y="1261"/>
                      </a:lnTo>
                      <a:lnTo>
                        <a:pt x="1055" y="1067"/>
                      </a:lnTo>
                      <a:lnTo>
                        <a:pt x="292" y="1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44"/>
                <p:cNvSpPr/>
                <p:nvPr/>
              </p:nvSpPr>
              <p:spPr>
                <a:xfrm>
                  <a:off x="7796080" y="4412766"/>
                  <a:ext cx="75013" cy="31541"/>
                </a:xfrm>
                <a:custGeom>
                  <a:rect b="b" l="l" r="r" t="t"/>
                  <a:pathLst>
                    <a:path extrusionOk="0" h="571" w="1358">
                      <a:moveTo>
                        <a:pt x="61" y="0"/>
                      </a:moveTo>
                      <a:lnTo>
                        <a:pt x="0" y="340"/>
                      </a:lnTo>
                      <a:lnTo>
                        <a:pt x="1297" y="570"/>
                      </a:lnTo>
                      <a:lnTo>
                        <a:pt x="1358" y="231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44"/>
                <p:cNvSpPr/>
                <p:nvPr/>
              </p:nvSpPr>
              <p:spPr>
                <a:xfrm>
                  <a:off x="7810110" y="4383987"/>
                  <a:ext cx="75068" cy="31485"/>
                </a:xfrm>
                <a:custGeom>
                  <a:rect b="b" l="l" r="r" t="t"/>
                  <a:pathLst>
                    <a:path extrusionOk="0" h="570" w="1359">
                      <a:moveTo>
                        <a:pt x="61" y="0"/>
                      </a:moveTo>
                      <a:lnTo>
                        <a:pt x="1" y="340"/>
                      </a:lnTo>
                      <a:lnTo>
                        <a:pt x="1298" y="570"/>
                      </a:lnTo>
                      <a:lnTo>
                        <a:pt x="1358" y="218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44"/>
                <p:cNvSpPr/>
                <p:nvPr/>
              </p:nvSpPr>
              <p:spPr>
                <a:xfrm>
                  <a:off x="7822870" y="4355208"/>
                  <a:ext cx="74350" cy="31485"/>
                </a:xfrm>
                <a:custGeom>
                  <a:rect b="b" l="l" r="r" t="t"/>
                  <a:pathLst>
                    <a:path extrusionOk="0" h="570" w="1346">
                      <a:moveTo>
                        <a:pt x="61" y="0"/>
                      </a:moveTo>
                      <a:lnTo>
                        <a:pt x="0" y="339"/>
                      </a:lnTo>
                      <a:lnTo>
                        <a:pt x="1285" y="570"/>
                      </a:lnTo>
                      <a:lnTo>
                        <a:pt x="1346" y="218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44"/>
                <p:cNvSpPr/>
                <p:nvPr/>
              </p:nvSpPr>
              <p:spPr>
                <a:xfrm>
                  <a:off x="7536961" y="2949916"/>
                  <a:ext cx="64296" cy="32756"/>
                </a:xfrm>
                <a:custGeom>
                  <a:rect b="b" l="l" r="r" t="t"/>
                  <a:pathLst>
                    <a:path extrusionOk="0" h="593" w="1164">
                      <a:moveTo>
                        <a:pt x="1063" y="1"/>
                      </a:moveTo>
                      <a:cubicBezTo>
                        <a:pt x="1052" y="1"/>
                        <a:pt x="1041" y="4"/>
                        <a:pt x="1031" y="10"/>
                      </a:cubicBezTo>
                      <a:lnTo>
                        <a:pt x="85" y="422"/>
                      </a:lnTo>
                      <a:cubicBezTo>
                        <a:pt x="0" y="471"/>
                        <a:pt x="25" y="592"/>
                        <a:pt x="121" y="592"/>
                      </a:cubicBezTo>
                      <a:cubicBezTo>
                        <a:pt x="134" y="592"/>
                        <a:pt x="146" y="592"/>
                        <a:pt x="158" y="580"/>
                      </a:cubicBezTo>
                      <a:lnTo>
                        <a:pt x="1091" y="168"/>
                      </a:lnTo>
                      <a:cubicBezTo>
                        <a:pt x="1140" y="144"/>
                        <a:pt x="1164" y="95"/>
                        <a:pt x="1140" y="47"/>
                      </a:cubicBezTo>
                      <a:cubicBezTo>
                        <a:pt x="1122" y="20"/>
                        <a:pt x="1092" y="1"/>
                        <a:pt x="1063" y="1"/>
                      </a:cubicBezTo>
                      <a:close/>
                    </a:path>
                  </a:pathLst>
                </a:custGeom>
                <a:solidFill>
                  <a:srgbClr val="F74F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44"/>
                <p:cNvSpPr/>
                <p:nvPr/>
              </p:nvSpPr>
              <p:spPr>
                <a:xfrm>
                  <a:off x="6711381" y="3118555"/>
                  <a:ext cx="238957" cy="296625"/>
                </a:xfrm>
                <a:custGeom>
                  <a:rect b="b" l="l" r="r" t="t"/>
                  <a:pathLst>
                    <a:path extrusionOk="0" h="5370" w="4326">
                      <a:moveTo>
                        <a:pt x="2366" y="0"/>
                      </a:moveTo>
                      <a:cubicBezTo>
                        <a:pt x="2122" y="0"/>
                        <a:pt x="1872" y="46"/>
                        <a:pt x="1625" y="145"/>
                      </a:cubicBezTo>
                      <a:cubicBezTo>
                        <a:pt x="340" y="679"/>
                        <a:pt x="1" y="2339"/>
                        <a:pt x="970" y="3321"/>
                      </a:cubicBezTo>
                      <a:cubicBezTo>
                        <a:pt x="1176" y="4012"/>
                        <a:pt x="1370" y="4691"/>
                        <a:pt x="1576" y="5370"/>
                      </a:cubicBezTo>
                      <a:lnTo>
                        <a:pt x="3164" y="5370"/>
                      </a:lnTo>
                      <a:cubicBezTo>
                        <a:pt x="3382" y="4667"/>
                        <a:pt x="3613" y="3964"/>
                        <a:pt x="3831" y="3260"/>
                      </a:cubicBezTo>
                      <a:cubicBezTo>
                        <a:pt x="4146" y="2909"/>
                        <a:pt x="4316" y="2436"/>
                        <a:pt x="4316" y="1963"/>
                      </a:cubicBezTo>
                      <a:cubicBezTo>
                        <a:pt x="4326" y="835"/>
                        <a:pt x="3406" y="0"/>
                        <a:pt x="23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44"/>
                <p:cNvSpPr/>
                <p:nvPr/>
              </p:nvSpPr>
              <p:spPr>
                <a:xfrm>
                  <a:off x="6669180" y="3105077"/>
                  <a:ext cx="297951" cy="306071"/>
                </a:xfrm>
                <a:custGeom>
                  <a:rect b="b" l="l" r="r" t="t"/>
                  <a:pathLst>
                    <a:path extrusionOk="0" h="5541" w="5394">
                      <a:moveTo>
                        <a:pt x="2713" y="183"/>
                      </a:moveTo>
                      <a:cubicBezTo>
                        <a:pt x="4320" y="183"/>
                        <a:pt x="5179" y="2085"/>
                        <a:pt x="4098" y="3286"/>
                      </a:cubicBezTo>
                      <a:lnTo>
                        <a:pt x="3977" y="3444"/>
                      </a:lnTo>
                      <a:lnTo>
                        <a:pt x="4049" y="3444"/>
                      </a:lnTo>
                      <a:lnTo>
                        <a:pt x="3443" y="5371"/>
                      </a:lnTo>
                      <a:lnTo>
                        <a:pt x="1989" y="5371"/>
                      </a:lnTo>
                      <a:lnTo>
                        <a:pt x="1431" y="3504"/>
                      </a:lnTo>
                      <a:lnTo>
                        <a:pt x="1516" y="3504"/>
                      </a:lnTo>
                      <a:lnTo>
                        <a:pt x="1383" y="3347"/>
                      </a:lnTo>
                      <a:cubicBezTo>
                        <a:pt x="231" y="2183"/>
                        <a:pt x="1031" y="220"/>
                        <a:pt x="2668" y="183"/>
                      </a:cubicBezTo>
                      <a:cubicBezTo>
                        <a:pt x="2683" y="183"/>
                        <a:pt x="2698" y="183"/>
                        <a:pt x="2713" y="183"/>
                      </a:cubicBezTo>
                      <a:close/>
                      <a:moveTo>
                        <a:pt x="2716" y="1"/>
                      </a:moveTo>
                      <a:cubicBezTo>
                        <a:pt x="2696" y="1"/>
                        <a:pt x="2676" y="1"/>
                        <a:pt x="2656" y="1"/>
                      </a:cubicBezTo>
                      <a:cubicBezTo>
                        <a:pt x="874" y="50"/>
                        <a:pt x="1" y="2183"/>
                        <a:pt x="1237" y="3456"/>
                      </a:cubicBezTo>
                      <a:lnTo>
                        <a:pt x="1855" y="5541"/>
                      </a:lnTo>
                      <a:lnTo>
                        <a:pt x="3565" y="5541"/>
                      </a:lnTo>
                      <a:lnTo>
                        <a:pt x="4243" y="3383"/>
                      </a:lnTo>
                      <a:cubicBezTo>
                        <a:pt x="5394" y="2053"/>
                        <a:pt x="4447" y="1"/>
                        <a:pt x="27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5" name="Google Shape;2265;p44"/>
                <p:cNvSpPr/>
                <p:nvPr/>
              </p:nvSpPr>
              <p:spPr>
                <a:xfrm>
                  <a:off x="6760267" y="3401757"/>
                  <a:ext cx="117214" cy="24802"/>
                </a:xfrm>
                <a:custGeom>
                  <a:rect b="b" l="l" r="r" t="t"/>
                  <a:pathLst>
                    <a:path extrusionOk="0" h="449" w="2122">
                      <a:moveTo>
                        <a:pt x="1831" y="182"/>
                      </a:moveTo>
                      <a:cubicBezTo>
                        <a:pt x="1891" y="182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31" y="267"/>
                        <a:pt x="231" y="182"/>
                        <a:pt x="291" y="182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7"/>
                        <a:pt x="291" y="449"/>
                      </a:cubicBezTo>
                      <a:lnTo>
                        <a:pt x="1831" y="449"/>
                      </a:lnTo>
                      <a:cubicBezTo>
                        <a:pt x="2122" y="449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6" name="Google Shape;2266;p44"/>
                <p:cNvSpPr/>
                <p:nvPr/>
              </p:nvSpPr>
              <p:spPr>
                <a:xfrm>
                  <a:off x="6760267" y="3418494"/>
                  <a:ext cx="117214" cy="24802"/>
                </a:xfrm>
                <a:custGeom>
                  <a:rect b="b" l="l" r="r" t="t"/>
                  <a:pathLst>
                    <a:path extrusionOk="0" h="449" w="2122">
                      <a:moveTo>
                        <a:pt x="1831" y="182"/>
                      </a:moveTo>
                      <a:cubicBezTo>
                        <a:pt x="1891" y="182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67" y="267"/>
                        <a:pt x="243" y="255"/>
                        <a:pt x="243" y="218"/>
                      </a:cubicBezTo>
                      <a:cubicBezTo>
                        <a:pt x="243" y="194"/>
                        <a:pt x="267" y="182"/>
                        <a:pt x="291" y="182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7"/>
                        <a:pt x="291" y="449"/>
                      </a:cubicBezTo>
                      <a:lnTo>
                        <a:pt x="1831" y="449"/>
                      </a:lnTo>
                      <a:cubicBezTo>
                        <a:pt x="2122" y="449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7" name="Google Shape;2267;p44"/>
                <p:cNvSpPr/>
                <p:nvPr/>
              </p:nvSpPr>
              <p:spPr>
                <a:xfrm>
                  <a:off x="6760267" y="3434568"/>
                  <a:ext cx="117214" cy="24139"/>
                </a:xfrm>
                <a:custGeom>
                  <a:rect b="b" l="l" r="r" t="t"/>
                  <a:pathLst>
                    <a:path extrusionOk="0" h="437" w="2122">
                      <a:moveTo>
                        <a:pt x="1831" y="170"/>
                      </a:moveTo>
                      <a:cubicBezTo>
                        <a:pt x="1891" y="170"/>
                        <a:pt x="1891" y="267"/>
                        <a:pt x="1831" y="267"/>
                      </a:cubicBezTo>
                      <a:lnTo>
                        <a:pt x="291" y="267"/>
                      </a:lnTo>
                      <a:cubicBezTo>
                        <a:pt x="267" y="267"/>
                        <a:pt x="243" y="243"/>
                        <a:pt x="243" y="218"/>
                      </a:cubicBezTo>
                      <a:cubicBezTo>
                        <a:pt x="243" y="194"/>
                        <a:pt x="267" y="170"/>
                        <a:pt x="291" y="170"/>
                      </a:cubicBezTo>
                      <a:close/>
                      <a:moveTo>
                        <a:pt x="291" y="0"/>
                      </a:moveTo>
                      <a:cubicBezTo>
                        <a:pt x="0" y="0"/>
                        <a:pt x="0" y="436"/>
                        <a:pt x="291" y="436"/>
                      </a:cubicBezTo>
                      <a:lnTo>
                        <a:pt x="1831" y="436"/>
                      </a:lnTo>
                      <a:cubicBezTo>
                        <a:pt x="2122" y="436"/>
                        <a:pt x="2122" y="0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8" name="Google Shape;2268;p44"/>
                <p:cNvSpPr/>
                <p:nvPr/>
              </p:nvSpPr>
              <p:spPr>
                <a:xfrm>
                  <a:off x="6761592" y="3449261"/>
                  <a:ext cx="114563" cy="24857"/>
                </a:xfrm>
                <a:custGeom>
                  <a:rect b="b" l="l" r="r" t="t"/>
                  <a:pathLst>
                    <a:path extrusionOk="0" h="450" w="2074">
                      <a:moveTo>
                        <a:pt x="1807" y="170"/>
                      </a:moveTo>
                      <a:cubicBezTo>
                        <a:pt x="1831" y="170"/>
                        <a:pt x="1855" y="195"/>
                        <a:pt x="1855" y="219"/>
                      </a:cubicBezTo>
                      <a:cubicBezTo>
                        <a:pt x="1855" y="243"/>
                        <a:pt x="1831" y="267"/>
                        <a:pt x="1807" y="267"/>
                      </a:cubicBezTo>
                      <a:lnTo>
                        <a:pt x="267" y="267"/>
                      </a:lnTo>
                      <a:cubicBezTo>
                        <a:pt x="243" y="267"/>
                        <a:pt x="219" y="243"/>
                        <a:pt x="219" y="219"/>
                      </a:cubicBezTo>
                      <a:cubicBezTo>
                        <a:pt x="219" y="195"/>
                        <a:pt x="243" y="170"/>
                        <a:pt x="267" y="170"/>
                      </a:cubicBezTo>
                      <a:close/>
                      <a:moveTo>
                        <a:pt x="267" y="1"/>
                      </a:moveTo>
                      <a:cubicBezTo>
                        <a:pt x="1" y="25"/>
                        <a:pt x="1" y="425"/>
                        <a:pt x="267" y="449"/>
                      </a:cubicBezTo>
                      <a:lnTo>
                        <a:pt x="1807" y="449"/>
                      </a:lnTo>
                      <a:cubicBezTo>
                        <a:pt x="2073" y="425"/>
                        <a:pt x="2073" y="25"/>
                        <a:pt x="18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9" name="Google Shape;2269;p44"/>
                <p:cNvSpPr/>
                <p:nvPr/>
              </p:nvSpPr>
              <p:spPr>
                <a:xfrm>
                  <a:off x="6770320" y="3241734"/>
                  <a:ext cx="103128" cy="170076"/>
                </a:xfrm>
                <a:custGeom>
                  <a:rect b="b" l="l" r="r" t="t"/>
                  <a:pathLst>
                    <a:path extrusionOk="0" h="3079" w="1867">
                      <a:moveTo>
                        <a:pt x="1006" y="0"/>
                      </a:moveTo>
                      <a:lnTo>
                        <a:pt x="897" y="121"/>
                      </a:lnTo>
                      <a:cubicBezTo>
                        <a:pt x="788" y="255"/>
                        <a:pt x="631" y="352"/>
                        <a:pt x="461" y="388"/>
                      </a:cubicBezTo>
                      <a:cubicBezTo>
                        <a:pt x="419" y="397"/>
                        <a:pt x="376" y="401"/>
                        <a:pt x="333" y="401"/>
                      </a:cubicBezTo>
                      <a:cubicBezTo>
                        <a:pt x="263" y="401"/>
                        <a:pt x="194" y="391"/>
                        <a:pt x="134" y="376"/>
                      </a:cubicBezTo>
                      <a:lnTo>
                        <a:pt x="0" y="340"/>
                      </a:lnTo>
                      <a:lnTo>
                        <a:pt x="400" y="2994"/>
                      </a:lnTo>
                      <a:cubicBezTo>
                        <a:pt x="400" y="3043"/>
                        <a:pt x="437" y="3067"/>
                        <a:pt x="485" y="3067"/>
                      </a:cubicBezTo>
                      <a:lnTo>
                        <a:pt x="497" y="3079"/>
                      </a:lnTo>
                      <a:cubicBezTo>
                        <a:pt x="546" y="3067"/>
                        <a:pt x="570" y="3018"/>
                        <a:pt x="570" y="2970"/>
                      </a:cubicBezTo>
                      <a:lnTo>
                        <a:pt x="206" y="570"/>
                      </a:lnTo>
                      <a:lnTo>
                        <a:pt x="206" y="570"/>
                      </a:lnTo>
                      <a:cubicBezTo>
                        <a:pt x="244" y="575"/>
                        <a:pt x="281" y="577"/>
                        <a:pt x="318" y="577"/>
                      </a:cubicBezTo>
                      <a:cubicBezTo>
                        <a:pt x="546" y="577"/>
                        <a:pt x="767" y="484"/>
                        <a:pt x="934" y="327"/>
                      </a:cubicBezTo>
                      <a:cubicBezTo>
                        <a:pt x="1018" y="461"/>
                        <a:pt x="1140" y="546"/>
                        <a:pt x="1285" y="582"/>
                      </a:cubicBezTo>
                      <a:cubicBezTo>
                        <a:pt x="1324" y="591"/>
                        <a:pt x="1362" y="595"/>
                        <a:pt x="1401" y="595"/>
                      </a:cubicBezTo>
                      <a:cubicBezTo>
                        <a:pt x="1470" y="595"/>
                        <a:pt x="1538" y="581"/>
                        <a:pt x="1600" y="558"/>
                      </a:cubicBezTo>
                      <a:lnTo>
                        <a:pt x="1600" y="558"/>
                      </a:lnTo>
                      <a:lnTo>
                        <a:pt x="1115" y="2897"/>
                      </a:lnTo>
                      <a:cubicBezTo>
                        <a:pt x="1094" y="2968"/>
                        <a:pt x="1151" y="3013"/>
                        <a:pt x="1204" y="3013"/>
                      </a:cubicBezTo>
                      <a:cubicBezTo>
                        <a:pt x="1243" y="3013"/>
                        <a:pt x="1280" y="2989"/>
                        <a:pt x="1285" y="2934"/>
                      </a:cubicBezTo>
                      <a:lnTo>
                        <a:pt x="1867" y="109"/>
                      </a:lnTo>
                      <a:lnTo>
                        <a:pt x="1673" y="315"/>
                      </a:lnTo>
                      <a:cubicBezTo>
                        <a:pt x="1588" y="379"/>
                        <a:pt x="1485" y="415"/>
                        <a:pt x="1380" y="415"/>
                      </a:cubicBezTo>
                      <a:cubicBezTo>
                        <a:pt x="1364" y="415"/>
                        <a:pt x="1349" y="414"/>
                        <a:pt x="1334" y="412"/>
                      </a:cubicBezTo>
                      <a:cubicBezTo>
                        <a:pt x="1200" y="376"/>
                        <a:pt x="1091" y="279"/>
                        <a:pt x="1055" y="146"/>
                      </a:cubicBez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0" name="Google Shape;2270;p44"/>
                <p:cNvSpPr/>
                <p:nvPr/>
              </p:nvSpPr>
              <p:spPr>
                <a:xfrm>
                  <a:off x="6958459" y="3140816"/>
                  <a:ext cx="90424" cy="40047"/>
                </a:xfrm>
                <a:custGeom>
                  <a:rect b="b" l="l" r="r" t="t"/>
                  <a:pathLst>
                    <a:path extrusionOk="0" h="725" w="1637">
                      <a:moveTo>
                        <a:pt x="1517" y="0"/>
                      </a:moveTo>
                      <a:cubicBezTo>
                        <a:pt x="1505" y="0"/>
                        <a:pt x="1493" y="3"/>
                        <a:pt x="1479" y="9"/>
                      </a:cubicBezTo>
                      <a:lnTo>
                        <a:pt x="61" y="554"/>
                      </a:lnTo>
                      <a:cubicBezTo>
                        <a:pt x="12" y="567"/>
                        <a:pt x="0" y="615"/>
                        <a:pt x="12" y="663"/>
                      </a:cubicBezTo>
                      <a:cubicBezTo>
                        <a:pt x="25" y="700"/>
                        <a:pt x="61" y="724"/>
                        <a:pt x="97" y="724"/>
                      </a:cubicBezTo>
                      <a:cubicBezTo>
                        <a:pt x="97" y="724"/>
                        <a:pt x="109" y="724"/>
                        <a:pt x="122" y="712"/>
                      </a:cubicBezTo>
                      <a:lnTo>
                        <a:pt x="1552" y="167"/>
                      </a:lnTo>
                      <a:cubicBezTo>
                        <a:pt x="1637" y="135"/>
                        <a:pt x="1601" y="0"/>
                        <a:pt x="15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1" name="Google Shape;2271;p44"/>
                <p:cNvSpPr/>
                <p:nvPr/>
              </p:nvSpPr>
              <p:spPr>
                <a:xfrm>
                  <a:off x="6961110" y="3190695"/>
                  <a:ext cx="81751" cy="16240"/>
                </a:xfrm>
                <a:custGeom>
                  <a:rect b="b" l="l" r="r" t="t"/>
                  <a:pathLst>
                    <a:path extrusionOk="0" h="294" w="1480">
                      <a:moveTo>
                        <a:pt x="1402" y="1"/>
                      </a:moveTo>
                      <a:cubicBezTo>
                        <a:pt x="1395" y="1"/>
                        <a:pt x="1389" y="1"/>
                        <a:pt x="1383" y="3"/>
                      </a:cubicBezTo>
                      <a:lnTo>
                        <a:pt x="86" y="124"/>
                      </a:lnTo>
                      <a:cubicBezTo>
                        <a:pt x="37" y="136"/>
                        <a:pt x="1" y="173"/>
                        <a:pt x="1" y="221"/>
                      </a:cubicBezTo>
                      <a:cubicBezTo>
                        <a:pt x="13" y="270"/>
                        <a:pt x="49" y="294"/>
                        <a:pt x="86" y="294"/>
                      </a:cubicBezTo>
                      <a:lnTo>
                        <a:pt x="98" y="294"/>
                      </a:lnTo>
                      <a:lnTo>
                        <a:pt x="1407" y="173"/>
                      </a:lnTo>
                      <a:cubicBezTo>
                        <a:pt x="1443" y="161"/>
                        <a:pt x="1480" y="124"/>
                        <a:pt x="1480" y="76"/>
                      </a:cubicBezTo>
                      <a:cubicBezTo>
                        <a:pt x="1480" y="34"/>
                        <a:pt x="1443" y="1"/>
                        <a:pt x="1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2" name="Google Shape;2272;p44"/>
                <p:cNvSpPr/>
                <p:nvPr/>
              </p:nvSpPr>
              <p:spPr>
                <a:xfrm>
                  <a:off x="6619632" y="3088506"/>
                  <a:ext cx="91805" cy="67555"/>
                </a:xfrm>
                <a:custGeom>
                  <a:rect b="b" l="l" r="r" t="t"/>
                  <a:pathLst>
                    <a:path extrusionOk="0" h="1223" w="1662">
                      <a:moveTo>
                        <a:pt x="92" y="1"/>
                      </a:moveTo>
                      <a:cubicBezTo>
                        <a:pt x="66" y="1"/>
                        <a:pt x="39" y="14"/>
                        <a:pt x="25" y="35"/>
                      </a:cubicBezTo>
                      <a:cubicBezTo>
                        <a:pt x="1" y="83"/>
                        <a:pt x="13" y="132"/>
                        <a:pt x="49" y="156"/>
                      </a:cubicBezTo>
                      <a:lnTo>
                        <a:pt x="1504" y="1198"/>
                      </a:lnTo>
                      <a:cubicBezTo>
                        <a:pt x="1528" y="1210"/>
                        <a:pt x="1540" y="1223"/>
                        <a:pt x="1565" y="1223"/>
                      </a:cubicBezTo>
                      <a:cubicBezTo>
                        <a:pt x="1589" y="1223"/>
                        <a:pt x="1613" y="1198"/>
                        <a:pt x="1625" y="1186"/>
                      </a:cubicBezTo>
                      <a:cubicBezTo>
                        <a:pt x="1662" y="1138"/>
                        <a:pt x="1649" y="1089"/>
                        <a:pt x="1613" y="1065"/>
                      </a:cubicBezTo>
                      <a:lnTo>
                        <a:pt x="146" y="23"/>
                      </a:lnTo>
                      <a:cubicBezTo>
                        <a:pt x="131" y="7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3" name="Google Shape;2273;p44"/>
                <p:cNvSpPr/>
                <p:nvPr/>
              </p:nvSpPr>
              <p:spPr>
                <a:xfrm>
                  <a:off x="6591516" y="3171417"/>
                  <a:ext cx="101195" cy="12760"/>
                </a:xfrm>
                <a:custGeom>
                  <a:rect b="b" l="l" r="r" t="t"/>
                  <a:pathLst>
                    <a:path extrusionOk="0" h="231" w="1832">
                      <a:moveTo>
                        <a:pt x="110" y="0"/>
                      </a:moveTo>
                      <a:cubicBezTo>
                        <a:pt x="1" y="0"/>
                        <a:pt x="1" y="170"/>
                        <a:pt x="110" y="170"/>
                      </a:cubicBezTo>
                      <a:lnTo>
                        <a:pt x="1746" y="231"/>
                      </a:lnTo>
                      <a:cubicBezTo>
                        <a:pt x="1795" y="231"/>
                        <a:pt x="1831" y="194"/>
                        <a:pt x="1831" y="146"/>
                      </a:cubicBezTo>
                      <a:cubicBezTo>
                        <a:pt x="1831" y="97"/>
                        <a:pt x="1795" y="61"/>
                        <a:pt x="1746" y="49"/>
                      </a:cubicBez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4" name="Google Shape;2274;p44"/>
                <p:cNvSpPr/>
                <p:nvPr/>
              </p:nvSpPr>
              <p:spPr>
                <a:xfrm>
                  <a:off x="5819541" y="4608385"/>
                  <a:ext cx="2278547" cy="9390"/>
                </a:xfrm>
                <a:custGeom>
                  <a:rect b="b" l="l" r="r" t="t"/>
                  <a:pathLst>
                    <a:path extrusionOk="0" h="170" w="41250">
                      <a:moveTo>
                        <a:pt x="85" y="0"/>
                      </a:moveTo>
                      <a:cubicBezTo>
                        <a:pt x="37" y="0"/>
                        <a:pt x="0" y="37"/>
                        <a:pt x="0" y="85"/>
                      </a:cubicBezTo>
                      <a:cubicBezTo>
                        <a:pt x="0" y="134"/>
                        <a:pt x="37" y="170"/>
                        <a:pt x="85" y="170"/>
                      </a:cubicBezTo>
                      <a:lnTo>
                        <a:pt x="41165" y="170"/>
                      </a:lnTo>
                      <a:cubicBezTo>
                        <a:pt x="41201" y="170"/>
                        <a:pt x="41250" y="134"/>
                        <a:pt x="41250" y="85"/>
                      </a:cubicBezTo>
                      <a:cubicBezTo>
                        <a:pt x="41250" y="37"/>
                        <a:pt x="41201" y="0"/>
                        <a:pt x="411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5" name="Google Shape;2275;p44"/>
                <p:cNvSpPr/>
                <p:nvPr/>
              </p:nvSpPr>
              <p:spPr>
                <a:xfrm>
                  <a:off x="6139563" y="3113087"/>
                  <a:ext cx="131300" cy="80481"/>
                </a:xfrm>
                <a:custGeom>
                  <a:rect b="b" l="l" r="r" t="t"/>
                  <a:pathLst>
                    <a:path extrusionOk="0" h="1457" w="2377">
                      <a:moveTo>
                        <a:pt x="584" y="0"/>
                      </a:moveTo>
                      <a:cubicBezTo>
                        <a:pt x="559" y="0"/>
                        <a:pt x="535" y="1"/>
                        <a:pt x="510" y="2"/>
                      </a:cubicBezTo>
                      <a:cubicBezTo>
                        <a:pt x="401" y="2"/>
                        <a:pt x="292" y="26"/>
                        <a:pt x="183" y="50"/>
                      </a:cubicBezTo>
                      <a:cubicBezTo>
                        <a:pt x="122" y="523"/>
                        <a:pt x="49" y="996"/>
                        <a:pt x="1" y="1456"/>
                      </a:cubicBezTo>
                      <a:lnTo>
                        <a:pt x="2377" y="1456"/>
                      </a:lnTo>
                      <a:cubicBezTo>
                        <a:pt x="2188" y="608"/>
                        <a:pt x="1439" y="0"/>
                        <a:pt x="584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6" name="Google Shape;2276;p44"/>
                <p:cNvSpPr/>
                <p:nvPr/>
              </p:nvSpPr>
              <p:spPr>
                <a:xfrm>
                  <a:off x="6290914" y="3288189"/>
                  <a:ext cx="190846" cy="80812"/>
                </a:xfrm>
                <a:custGeom>
                  <a:rect b="b" l="l" r="r" t="t"/>
                  <a:pathLst>
                    <a:path extrusionOk="0" h="1463" w="3455">
                      <a:moveTo>
                        <a:pt x="1791" y="0"/>
                      </a:moveTo>
                      <a:cubicBezTo>
                        <a:pt x="983" y="0"/>
                        <a:pt x="183" y="522"/>
                        <a:pt x="0" y="1462"/>
                      </a:cubicBezTo>
                      <a:lnTo>
                        <a:pt x="3455" y="1462"/>
                      </a:lnTo>
                      <a:cubicBezTo>
                        <a:pt x="3406" y="1268"/>
                        <a:pt x="3382" y="1074"/>
                        <a:pt x="3334" y="868"/>
                      </a:cubicBezTo>
                      <a:cubicBezTo>
                        <a:pt x="2971" y="276"/>
                        <a:pt x="2379" y="0"/>
                        <a:pt x="1791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44"/>
                <p:cNvSpPr/>
                <p:nvPr/>
              </p:nvSpPr>
              <p:spPr>
                <a:xfrm>
                  <a:off x="6106752" y="3490081"/>
                  <a:ext cx="171512" cy="79763"/>
                </a:xfrm>
                <a:custGeom>
                  <a:rect b="b" l="l" r="r" t="t"/>
                  <a:pathLst>
                    <a:path extrusionOk="0" h="1444" w="3105">
                      <a:moveTo>
                        <a:pt x="1277" y="0"/>
                      </a:moveTo>
                      <a:cubicBezTo>
                        <a:pt x="1260" y="0"/>
                        <a:pt x="1243" y="1"/>
                        <a:pt x="1225" y="1"/>
                      </a:cubicBezTo>
                      <a:cubicBezTo>
                        <a:pt x="777" y="13"/>
                        <a:pt x="352" y="207"/>
                        <a:pt x="25" y="535"/>
                      </a:cubicBezTo>
                      <a:cubicBezTo>
                        <a:pt x="13" y="741"/>
                        <a:pt x="13" y="947"/>
                        <a:pt x="1" y="1141"/>
                      </a:cubicBezTo>
                      <a:cubicBezTo>
                        <a:pt x="122" y="1213"/>
                        <a:pt x="328" y="1322"/>
                        <a:pt x="595" y="1444"/>
                      </a:cubicBezTo>
                      <a:lnTo>
                        <a:pt x="3104" y="1444"/>
                      </a:lnTo>
                      <a:cubicBezTo>
                        <a:pt x="2902" y="600"/>
                        <a:pt x="2152" y="0"/>
                        <a:pt x="1277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44"/>
                <p:cNvSpPr/>
                <p:nvPr/>
              </p:nvSpPr>
              <p:spPr>
                <a:xfrm>
                  <a:off x="6177732" y="2869435"/>
                  <a:ext cx="106553" cy="80426"/>
                </a:xfrm>
                <a:custGeom>
                  <a:rect b="b" l="l" r="r" t="t"/>
                  <a:pathLst>
                    <a:path extrusionOk="0" h="1456" w="1929">
                      <a:moveTo>
                        <a:pt x="280" y="1"/>
                      </a:moveTo>
                      <a:cubicBezTo>
                        <a:pt x="183" y="473"/>
                        <a:pt x="86" y="958"/>
                        <a:pt x="1" y="1455"/>
                      </a:cubicBezTo>
                      <a:lnTo>
                        <a:pt x="1928" y="1455"/>
                      </a:lnTo>
                      <a:cubicBezTo>
                        <a:pt x="1758" y="655"/>
                        <a:pt x="1092" y="61"/>
                        <a:pt x="280" y="1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44"/>
                <p:cNvSpPr/>
                <p:nvPr/>
              </p:nvSpPr>
              <p:spPr>
                <a:xfrm>
                  <a:off x="6242029" y="2696708"/>
                  <a:ext cx="123898" cy="80371"/>
                </a:xfrm>
                <a:custGeom>
                  <a:rect b="b" l="l" r="r" t="t"/>
                  <a:pathLst>
                    <a:path extrusionOk="0" h="1455" w="2243">
                      <a:moveTo>
                        <a:pt x="1722" y="0"/>
                      </a:moveTo>
                      <a:cubicBezTo>
                        <a:pt x="885" y="49"/>
                        <a:pt x="182" y="643"/>
                        <a:pt x="0" y="1455"/>
                      </a:cubicBezTo>
                      <a:lnTo>
                        <a:pt x="2243" y="1455"/>
                      </a:lnTo>
                      <a:cubicBezTo>
                        <a:pt x="2146" y="970"/>
                        <a:pt x="2049" y="497"/>
                        <a:pt x="1952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44"/>
                <p:cNvSpPr/>
                <p:nvPr/>
              </p:nvSpPr>
              <p:spPr>
                <a:xfrm>
                  <a:off x="6533296" y="1976800"/>
                  <a:ext cx="571819" cy="531937"/>
                </a:xfrm>
                <a:custGeom>
                  <a:rect b="b" l="l" r="r" t="t"/>
                  <a:pathLst>
                    <a:path extrusionOk="0" h="9630" w="10352">
                      <a:moveTo>
                        <a:pt x="5176" y="1"/>
                      </a:moveTo>
                      <a:cubicBezTo>
                        <a:pt x="2851" y="1"/>
                        <a:pt x="807" y="1681"/>
                        <a:pt x="425" y="4039"/>
                      </a:cubicBezTo>
                      <a:cubicBezTo>
                        <a:pt x="0" y="6670"/>
                        <a:pt x="1782" y="9142"/>
                        <a:pt x="4400" y="9567"/>
                      </a:cubicBezTo>
                      <a:cubicBezTo>
                        <a:pt x="4661" y="9609"/>
                        <a:pt x="4921" y="9629"/>
                        <a:pt x="5177" y="9629"/>
                      </a:cubicBezTo>
                      <a:cubicBezTo>
                        <a:pt x="7501" y="9629"/>
                        <a:pt x="9546" y="7949"/>
                        <a:pt x="9928" y="5591"/>
                      </a:cubicBezTo>
                      <a:cubicBezTo>
                        <a:pt x="10352" y="2960"/>
                        <a:pt x="8570" y="488"/>
                        <a:pt x="5952" y="63"/>
                      </a:cubicBezTo>
                      <a:cubicBezTo>
                        <a:pt x="5691" y="21"/>
                        <a:pt x="5432" y="1"/>
                        <a:pt x="51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44"/>
                <p:cNvSpPr/>
                <p:nvPr/>
              </p:nvSpPr>
              <p:spPr>
                <a:xfrm>
                  <a:off x="6713370" y="2193220"/>
                  <a:ext cx="131962" cy="218299"/>
                </a:xfrm>
                <a:custGeom>
                  <a:rect b="b" l="l" r="r" t="t"/>
                  <a:pathLst>
                    <a:path extrusionOk="0" h="3952" w="2389">
                      <a:moveTo>
                        <a:pt x="801" y="0"/>
                      </a:moveTo>
                      <a:lnTo>
                        <a:pt x="1" y="461"/>
                      </a:lnTo>
                      <a:lnTo>
                        <a:pt x="1383" y="2873"/>
                      </a:lnTo>
                      <a:lnTo>
                        <a:pt x="2013" y="3952"/>
                      </a:lnTo>
                      <a:lnTo>
                        <a:pt x="2389" y="2752"/>
                      </a:lnTo>
                      <a:lnTo>
                        <a:pt x="1759" y="1661"/>
                      </a:ln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2" name="Google Shape;2282;p44"/>
                <p:cNvSpPr/>
                <p:nvPr/>
              </p:nvSpPr>
              <p:spPr>
                <a:xfrm>
                  <a:off x="6789708" y="2073355"/>
                  <a:ext cx="134669" cy="338164"/>
                </a:xfrm>
                <a:custGeom>
                  <a:rect b="b" l="l" r="r" t="t"/>
                  <a:pathLst>
                    <a:path extrusionOk="0" h="6122" w="2438">
                      <a:moveTo>
                        <a:pt x="1564" y="0"/>
                      </a:moveTo>
                      <a:lnTo>
                        <a:pt x="377" y="3831"/>
                      </a:lnTo>
                      <a:lnTo>
                        <a:pt x="1" y="5043"/>
                      </a:lnTo>
                      <a:lnTo>
                        <a:pt x="631" y="6122"/>
                      </a:lnTo>
                      <a:lnTo>
                        <a:pt x="1007" y="4922"/>
                      </a:lnTo>
                      <a:lnTo>
                        <a:pt x="2437" y="279"/>
                      </a:lnTo>
                      <a:lnTo>
                        <a:pt x="15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83" name="Google Shape;2283;p44"/>
          <p:cNvSpPr txBox="1"/>
          <p:nvPr>
            <p:ph type="title"/>
          </p:nvPr>
        </p:nvSpPr>
        <p:spPr>
          <a:xfrm>
            <a:off x="695100" y="3296475"/>
            <a:ext cx="372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30</a:t>
            </a:r>
            <a:r>
              <a:rPr lang="en" sz="2400"/>
              <a:t> min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Bibek Gupta</a:t>
            </a:r>
            <a:endParaRPr sz="2400"/>
          </a:p>
        </p:txBody>
      </p:sp>
      <p:grpSp>
        <p:nvGrpSpPr>
          <p:cNvPr id="2284" name="Google Shape;2284;p44"/>
          <p:cNvGrpSpPr/>
          <p:nvPr/>
        </p:nvGrpSpPr>
        <p:grpSpPr>
          <a:xfrm>
            <a:off x="295475" y="3798610"/>
            <a:ext cx="340204" cy="298116"/>
            <a:chOff x="899850" y="871450"/>
            <a:chExt cx="483175" cy="423400"/>
          </a:xfrm>
        </p:grpSpPr>
        <p:sp>
          <p:nvSpPr>
            <p:cNvPr id="2285" name="Google Shape;2285;p44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289" name="Google Shape;2289;p44"/>
          <p:cNvGrpSpPr/>
          <p:nvPr/>
        </p:nvGrpSpPr>
        <p:grpSpPr>
          <a:xfrm>
            <a:off x="296892" y="3354495"/>
            <a:ext cx="339253" cy="339253"/>
            <a:chOff x="3271200" y="1435075"/>
            <a:chExt cx="481825" cy="481825"/>
          </a:xfrm>
        </p:grpSpPr>
        <p:sp>
          <p:nvSpPr>
            <p:cNvPr id="2290" name="Google Shape;2290;p44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5"/>
          <p:cNvSpPr txBox="1"/>
          <p:nvPr>
            <p:ph type="title"/>
          </p:nvPr>
        </p:nvSpPr>
        <p:spPr>
          <a:xfrm>
            <a:off x="1618750" y="82725"/>
            <a:ext cx="46605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of Mouth</a:t>
            </a:r>
            <a:endParaRPr/>
          </a:p>
        </p:txBody>
      </p:sp>
      <p:sp>
        <p:nvSpPr>
          <p:cNvPr id="2297" name="Google Shape;2297;p45"/>
          <p:cNvSpPr/>
          <p:nvPr/>
        </p:nvSpPr>
        <p:spPr>
          <a:xfrm>
            <a:off x="8221749" y="724348"/>
            <a:ext cx="1140442" cy="143774"/>
          </a:xfrm>
          <a:custGeom>
            <a:rect b="b" l="l" r="r" t="t"/>
            <a:pathLst>
              <a:path extrusionOk="0" fill="none" h="1509" w="11970">
                <a:moveTo>
                  <a:pt x="0" y="1508"/>
                </a:moveTo>
                <a:lnTo>
                  <a:pt x="636" y="800"/>
                </a:lnTo>
                <a:cubicBezTo>
                  <a:pt x="1290" y="73"/>
                  <a:pt x="2416" y="37"/>
                  <a:pt x="3106" y="727"/>
                </a:cubicBezTo>
                <a:lnTo>
                  <a:pt x="3487" y="1109"/>
                </a:lnTo>
                <a:cubicBezTo>
                  <a:pt x="3833" y="1454"/>
                  <a:pt x="4396" y="1454"/>
                  <a:pt x="4741" y="1109"/>
                </a:cubicBezTo>
                <a:lnTo>
                  <a:pt x="5104" y="745"/>
                </a:lnTo>
                <a:cubicBezTo>
                  <a:pt x="5722" y="128"/>
                  <a:pt x="6721" y="128"/>
                  <a:pt x="7338" y="745"/>
                </a:cubicBezTo>
                <a:lnTo>
                  <a:pt x="7701" y="1109"/>
                </a:lnTo>
                <a:cubicBezTo>
                  <a:pt x="7956" y="1363"/>
                  <a:pt x="8373" y="1363"/>
                  <a:pt x="8628" y="1109"/>
                </a:cubicBezTo>
                <a:lnTo>
                  <a:pt x="9154" y="564"/>
                </a:lnTo>
                <a:cubicBezTo>
                  <a:pt x="9718" y="19"/>
                  <a:pt x="10608" y="1"/>
                  <a:pt x="11171" y="527"/>
                </a:cubicBezTo>
                <a:cubicBezTo>
                  <a:pt x="11770" y="1091"/>
                  <a:pt x="11970" y="1472"/>
                  <a:pt x="11806" y="1472"/>
                </a:cubicBezTo>
              </a:path>
            </a:pathLst>
          </a:custGeom>
          <a:solidFill>
            <a:schemeClr val="dk2"/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8" name="Google Shape;2298;p45"/>
          <p:cNvPicPr preferRelativeResize="0"/>
          <p:nvPr/>
        </p:nvPicPr>
        <p:blipFill rotWithShape="1">
          <a:blip r:embed="rId3">
            <a:alphaModFix/>
          </a:blip>
          <a:srcRect b="0" l="1952" r="27306" t="0"/>
          <a:stretch/>
        </p:blipFill>
        <p:spPr>
          <a:xfrm>
            <a:off x="731051" y="1465475"/>
            <a:ext cx="3109800" cy="298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6"/>
          <p:cNvSpPr txBox="1"/>
          <p:nvPr>
            <p:ph type="ctrTitle"/>
          </p:nvPr>
        </p:nvSpPr>
        <p:spPr>
          <a:xfrm>
            <a:off x="714850" y="475488"/>
            <a:ext cx="771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Possibilities</a:t>
            </a:r>
            <a:endParaRPr/>
          </a:p>
        </p:txBody>
      </p:sp>
      <p:sp>
        <p:nvSpPr>
          <p:cNvPr id="2304" name="Google Shape;2304;p46"/>
          <p:cNvSpPr txBox="1"/>
          <p:nvPr/>
        </p:nvSpPr>
        <p:spPr>
          <a:xfrm>
            <a:off x="714950" y="2860700"/>
            <a:ext cx="25134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-245109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Your name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305" name="Google Shape;2305;p46"/>
          <p:cNvSpPr txBox="1"/>
          <p:nvPr>
            <p:ph idx="4294967295" type="ctrTitle"/>
          </p:nvPr>
        </p:nvSpPr>
        <p:spPr>
          <a:xfrm>
            <a:off x="714950" y="1612875"/>
            <a:ext cx="251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Name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06" name="Google Shape;2306;p46"/>
          <p:cNvSpPr txBox="1"/>
          <p:nvPr/>
        </p:nvSpPr>
        <p:spPr>
          <a:xfrm>
            <a:off x="3315300" y="2860700"/>
            <a:ext cx="2513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-251459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oo 2"/>
              <a:buChar char="●"/>
            </a:pPr>
            <a:r>
              <a:rPr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Goals (current)</a:t>
            </a:r>
            <a:endParaRPr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307" name="Google Shape;2307;p46"/>
          <p:cNvSpPr txBox="1"/>
          <p:nvPr>
            <p:ph idx="4294967295" type="ctrTitle"/>
          </p:nvPr>
        </p:nvSpPr>
        <p:spPr>
          <a:xfrm>
            <a:off x="3315300" y="1612875"/>
            <a:ext cx="251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Career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08" name="Google Shape;2308;p46"/>
          <p:cNvSpPr txBox="1"/>
          <p:nvPr/>
        </p:nvSpPr>
        <p:spPr>
          <a:xfrm>
            <a:off x="5915650" y="2860700"/>
            <a:ext cx="25134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27425">
            <a:noAutofit/>
          </a:bodyPr>
          <a:lstStyle/>
          <a:p>
            <a:pPr indent="-238759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What u see in future after 4 yrs.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309" name="Google Shape;2309;p46"/>
          <p:cNvSpPr txBox="1"/>
          <p:nvPr>
            <p:ph idx="4294967295" type="ctrTitle"/>
          </p:nvPr>
        </p:nvSpPr>
        <p:spPr>
          <a:xfrm>
            <a:off x="5915650" y="1612875"/>
            <a:ext cx="251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In future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10" name="Google Shape;2310;p46"/>
          <p:cNvSpPr/>
          <p:nvPr/>
        </p:nvSpPr>
        <p:spPr>
          <a:xfrm>
            <a:off x="9154834" y="2454661"/>
            <a:ext cx="204466" cy="204375"/>
          </a:xfrm>
          <a:custGeom>
            <a:rect b="b" l="l" r="r" t="t"/>
            <a:pathLst>
              <a:path extrusionOk="0" h="2253" w="2254">
                <a:moveTo>
                  <a:pt x="1127" y="0"/>
                </a:moveTo>
                <a:lnTo>
                  <a:pt x="727" y="727"/>
                </a:lnTo>
                <a:lnTo>
                  <a:pt x="1" y="1126"/>
                </a:lnTo>
                <a:lnTo>
                  <a:pt x="727" y="1526"/>
                </a:lnTo>
                <a:lnTo>
                  <a:pt x="1127" y="2252"/>
                </a:lnTo>
                <a:lnTo>
                  <a:pt x="1527" y="1526"/>
                </a:lnTo>
                <a:lnTo>
                  <a:pt x="2253" y="1126"/>
                </a:lnTo>
                <a:lnTo>
                  <a:pt x="1527" y="727"/>
                </a:lnTo>
                <a:lnTo>
                  <a:pt x="1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1" name="Google Shape;2311;p46"/>
          <p:cNvCxnSpPr/>
          <p:nvPr/>
        </p:nvCxnSpPr>
        <p:spPr>
          <a:xfrm>
            <a:off x="2005075" y="2199600"/>
            <a:ext cx="0" cy="532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2" name="Google Shape;2312;p46"/>
          <p:cNvCxnSpPr/>
          <p:nvPr/>
        </p:nvCxnSpPr>
        <p:spPr>
          <a:xfrm>
            <a:off x="4613775" y="2199600"/>
            <a:ext cx="0" cy="532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3" name="Google Shape;2313;p46"/>
          <p:cNvCxnSpPr/>
          <p:nvPr/>
        </p:nvCxnSpPr>
        <p:spPr>
          <a:xfrm>
            <a:off x="7172350" y="2199600"/>
            <a:ext cx="0" cy="532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4" name="Google Shape;2314;p46"/>
          <p:cNvSpPr/>
          <p:nvPr/>
        </p:nvSpPr>
        <p:spPr>
          <a:xfrm>
            <a:off x="4595200" y="3459450"/>
            <a:ext cx="2728500" cy="7440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5" name="Google Shape;2315;p46"/>
          <p:cNvSpPr txBox="1"/>
          <p:nvPr>
            <p:ph idx="4294967295" type="ctrTitle"/>
          </p:nvPr>
        </p:nvSpPr>
        <p:spPr>
          <a:xfrm>
            <a:off x="4763100" y="4127475"/>
            <a:ext cx="251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Effects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actical Life Subject for Middle School - 6th Grade: Life Readiness by Slidesgo">
  <a:themeElements>
    <a:clrScheme name="Simple Light">
      <a:dk1>
        <a:srgbClr val="232996"/>
      </a:dk1>
      <a:lt1>
        <a:srgbClr val="84DBEF"/>
      </a:lt1>
      <a:dk2>
        <a:srgbClr val="FF2468"/>
      </a:dk2>
      <a:lt2>
        <a:srgbClr val="FFFFFF"/>
      </a:lt2>
      <a:accent1>
        <a:srgbClr val="4216E1"/>
      </a:accent1>
      <a:accent2>
        <a:srgbClr val="FFCE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24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